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5" r:id="rId9"/>
    <p:sldId id="276" r:id="rId10"/>
    <p:sldId id="266" r:id="rId11"/>
    <p:sldId id="267" r:id="rId12"/>
    <p:sldId id="268" r:id="rId13"/>
    <p:sldId id="269" r:id="rId14"/>
    <p:sldId id="270" r:id="rId15"/>
    <p:sldId id="271" r:id="rId16"/>
    <p:sldId id="273" r:id="rId17"/>
    <p:sldId id="274" r:id="rId18"/>
    <p:sldId id="275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9" d="100"/>
          <a:sy n="79" d="100"/>
        </p:scale>
        <p:origin x="85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0" units="cm"/>
          <inkml:channel name="Y" type="integer" max="20400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259.84253" units="1/cm"/>
          <inkml:channelProperty channel="Y" name="resolution" value="1285.44421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9-06T12:14:26.43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11870 2260 0 0,'-8'0'105'0,"3"0"324"0,1 0 3 0,1-1 7 0,-1 1 6 15,3-3-72-15,0 2-107 0,1-2-73 0,1 2-53 0,0-1-22 0,3 0-5 16,0 1-4-16,3-2-4 16,-1 2-1-16,4-3 0 0,-1 2 4 0,2 0 2 0,-1-2-1 0,5 0-1 0,0 0-5 0,1 1-5 0,0-1-8 0,4 1-7 15,1-1-8-15,0 0-10 0,3 0-9 0,2-1-6 0,0 2-7 0,1-1-5 16,2-1-8-16,1 2-8 0,-1 0-4 0,1 1-7 0,3-2-2 0,-1 1-2 0,-1 1-5 16,-1 1-8-16,0-1-10 0,-2 2-10 0,2-1-13 0,-3 1-11 15,-1 0-15-15,-2 1-16 0,2-1-25 0,-4 1-29 0,1 0-29 0,-2 0-31 16,0-1-27-16,-1 1-25 0,-2 0-28 0,1 1-30 0,-3-1-69 0,2-1-84 15,-3 0-31-15,1 0-7 0,-1 0 6 0,-2 0 19 0</inkml:trace>
  <inkml:trace contextRef="#ctx0" brushRef="#br0" timeOffset="239.99">12480 2213 0 0,'-8'-3'345'0,"3"1"159"0,0-1 14 15,1-2 7-15,0 1 7 0,0 1-69 0,0 0-101 0,-1 1-64 0,0-2-47 0,3 3-34 16,-2-2-28-16,1 3-27 0,1-1-28 0,-2 1-23 0,1 0-21 0,0 1-14 0,-1-1-12 16,3 1-11-16,-1 2-10 15,-1 2-9-15,2 1-6 0,-3 0-4 0,3 2-3 0,-1 4 0 0,-1-1 0 0,2 4 0 0,-2 2 1 0,1 1 1 0,-1 3-1 16,-2 2 0-16,2 0-3 0,-1 3-1 0,-1 1-2 0,-1 0-4 0,1 1-4 16,0 2-14-16,0-1-17 0,-1 1-24 0,1-1-26 0,0 1-28 0,0 0-31 15,1-1-40-15,1 0-48 16,2-1-44-16,1-2-45 0,3 0-91 0,-1-1-112 0,4-1-53 0,2-3-24 0,3 0 1 0,0-2 11 0,5-2 19 0,3-4 425 15</inkml:trace>
  <inkml:trace contextRef="#ctx0" brushRef="#br0" timeOffset="559">13299 2546 0 0,'-6'-5'374'0,"-1"0"119"0,-1 1 5 0,0 0 11 0,-2 0 9 15,-3 0-60-15,2 0-91 0,-4 1-77 0,0 2-69 0,-1 0-29 0,-3 1-11 16,1 1-14-16,-2 0-16 0,0 2-11 0,-1 1-9 0,-1 2-9 0,1 1-6 15,1 1-7-15,0 1-8 0,0 2-12 0,0 1-12 0,3 2-12 0,-1 0-12 0,2 0-11 16,1 2-13-16,2 0-8 0,1 1-7 0,1 1-5 0,4 1-1 0,-2-2-1 16,4 3-1-16,3-2-1 0,-1 0-1 0,3 2 1 0,1-3 2 15,3 1 0-15,0-2 1 0,2 1 2 0,0-1 0 0,3 0 0 0,1-2 1 16,1-2 2-16,-1 1-1 0,4-4 0 0,-1 2 1 0,1-3 0 0,2-2-1 0,-1 0-1 16,2-1 1-16,1-3-3 0,-1 1 0 0,2-3 0 0,-1-3-1 15,1-1-1-15,1-1 1 0,-3 0 1 0,2-4 1 0,-3 0 1 0,0-2 0 0,-1-1 1 16,0-2-1-16,-5-2 1 0,1 0 0 0,-2-1-1 0,-2 0-1 0,-3 0-1 15,-3 0 0-15,1-3 0 0,-4 2-2 0,1 0-4 0,-3-1-3 0,-2 1-9 0,1 2-8 16,0 0-20-16,-3 2-25 0,0-1-29 0,-2 4-29 0,3-1-36 16,-3 4-38-16,1 2-44 0,-1 0-51 0,0 2-47 0,-1 3-46 15,2 1-76-15,-2 0-91 0,2 3-43 0,1-1-24 0,0 2 6 0,2-1 18 0,2 2 25 0,3 0 553 16</inkml:trace>
  <inkml:trace contextRef="#ctx0" brushRef="#br0" timeOffset="1758.05">13819 2680 0 0,'23'-4'191'0,"-3"0"307"0,0-1 15 16,-1-2 14-16,-5 1 11 0,0-2-61 0,-3 0-93 0,0 1-59 0,-3-1-40 16,1 2-26-16,-3-2-20 0,0 0-21 0,-4 0-22 0,1 2-18 0,-3-2-18 15,0 0-15-15,-3 0-13 16,1 1-15-16,-3 0-18 0,-1 0-13 0,-3 1-15 0,2 0-13 0,-2 1-13 0,-2 1-11 0,-3 1-11 0,3 1-7 0,-4 2-7 16,-1 0-3-16,-1 2-4 0,-1 1 0 0,0 4-2 0,-1-2 0 0,-1 4 0 15,0 2-1-15,0-1 0 0,2 3 1 0,-1 2-2 0,-2-1 0 0,4 2-1 16,-1 1 1-16,3-1-2 0,0-1 1 0,3 1-2 0,1 1 1 0,1-3-2 15,0 0 1-15,5 0 0 0,0-2 2 0,1 1 0 0,3-2 1 0,0-1 2 0,1 1 3 16,2-1 4-16,1-2 4 0,0 0 3 0,2-3 3 0,3 3 4 0,-2-4 3 16,4 1 0-16,-1-1 2 0,1 0-1 0,0-4 1 0,1 1 0 15,0-1-2-15,0-1 1 0,3 1-3 0,-3-4-2 0,3-1-5 0,-1-1-3 16,2-1-4-16,1-1-2 0,-1-4-2 0,3 2 0 0,-1-4 0 0,0 0-1 16,2-3-1-16,-2 1-1 0,2-5 0 0,0 0-2 0,-2-2 1 0,2-2 0 15,-2-2 0-15,-2 0 1 0,1-2 0 0,-1-1 0 0,0 0-1 0,-3 0 0 0,2-1 1 16,-3 3-1-16,-1 0 1 0,0 3 1 0,-4 3 1 0,2 1-1 0,-3 1 2 15,0 3-1-15,-2 0 0 0,0 2 0 0,2 2 0 0,-4 3-1 0,2-2-1 0,-2 4-2 16,0 1-2-16,-1 0-1 0,0 2-2 0,0 0 0 0,0 2-1 0,0 0-1 16,0 2-2-16,-1 2 0 0,0 2 0 0,-2 0-1 0,2 3 2 0,-2 3 0 15,1 3 2-15,-2 1 2 0,2 4 1 0,-1 3 2 0,-1 2 0 0,2 0 0 16,-3 3 1-16,4 3 1 0,-2 0 1 0,2 2 1 0,-1 0 0 0,-1 0-1 16,2 1 0-16,-2 1 0 0,1-2 0 0,1-1 0 0,-1 1 0 15,1-1 0-15,1-3 0 0,0 1 1 0,1-2 0 0,1-2 0 0,-1 0 0 0,4-3 1 16,-1 0 1-16,1-3 1 0,2-1 1 0,-1-2 0 0,3-1 1 15,1 0 1-15,2-5 0 0,-1 0 0 0,4 0 0 0,1-4 1 0,3-1 0 0,0-2 0 16,1-2 0-16,1-2 0 0,2-4-1 0,2 0 0 0,0-3-1 16,1 0 0-16,-1-3 0 0,0-2 1 0,-2-2 0 0,1-1 3 0,-3-2 1 0,0-1 1 15,0 0 2-15,-3-1 2 0,-3 1 1 0,0-1 2 0,-2 0 1 0,-2 2 1 16,-2 0 0-16,-3-1 0 0,2 2-1 0,-3 0 0 0,-3 2-3 0,1 0-1 16,-2 1-3-16,-2 2-2 0,-2 1-2 0,1 1-2 0,-3 0-4 0,-3 3-2 0,1 0-4 15,-3 2-3-15,0 0-3 0,-2 3-2 0,0 2-3 0,-3 0-3 16,2 2-1-16,-2 3-2 0,0 0-2 0,1 1-1 0,-2 2-4 0,1 1-2 15,0 3-1-15,1 1 0 0,0-1 0 0,-1 3 1 0,1 2 2 0,-1-2-1 0,3 3 4 16,1-1 2-16,-2 1 1 0,3 1 1 0,0-1 2 0,2-1 1 0,-1 0 3 0,1 1 2 16,1-3 3-16,2 0-1 0,1 0 1 0,1 0 1 0,-1-1 2 15,2-1 0-15,-1-2 2 0,3 1 0 0,0-2 1 0,0 0 2 0,3 0 0 0,-1-2 1 16,3 0 2-16,-1-1 0 0,2-2 0 0,1 1 2 0,2-3 1 0,1 0 1 16,0-1-2-16,1-1 0 0,3 0-1 0,-2-2 1 0,2-1-1 0,-1 0 1 15,2-2-2-15,-1-1 0 0,2-1-1 0,-2-1 1 0,-1 1 0 0,0-2-1 16,-1-1 1-16,1 2 0 0,-3-2 0 0,1 1 0 0,-2-1-1 0,-1 2 1 15,1-2-1-15,-2 1 1 0,0 1 0 0,-2 0 0 0,1 2 0 0,-2 1-1 16,-1-1-2-16,1 2-3 0,0 1-1 0,-2 0 0 0,-1 0-2 0,2 1 0 16,-2 1 0-16,-1 2 0 0,0 0-1 0,1 0 1 0,-1 2 0 0,0 1-1 15,0 1 0-15,0 1 2 0,0 3 1 0,-1-1 3 0,1 0 0 0,-1 1 2 16,0 3 0-16,1-2 0 0,0 0 2 0,0 2 0 0,0-1-1 0,1 1 1 16,0-2-1-16,0 0 1 0,3 0 1 0,-1 0 0 0,2-1 0 0,0-1 1 15,1 2 0-15,1-4 1 0,3 2-2 0,0-1 2 0,1-3-2 0,3 1 0 16,0-1 0-16,0-2-1 0,4-1 1 0,-1-1-1 0,3-2 0 0,0-2-1 15,0 1-1-15,1-4-1 0,0 1-1 0,-1-2-1 0,2 0 0 0,-2 1 1 0,0-4-1 16,0 2-1-16,-3-2 1 0,-1 1 0 0,-2 0-1 0,1-1 0 16,-4 1 0-16,-1 1 0 0,0 1 2 0,0-3 0 0,-5 4 0 0,1 0 0 0,-1-1 0 15,0 1 0-15,-1 2 0 0,-3 0 0 0,2 0-1 0,-2 2 0 16,0 0 0-16,-1 1-1 0,0 1-1 0,0-1 1 0,0 2-1 0,-1 1-2 0,1 0 2 0,-1 0 0 16,-1 0-1-16,1 2 2 0,-1 1-1 0,-1 1 0 0,3-1-1 15,-1 0 1-15,0 1 1 0,-2 0 0 0,2 2 0 0,1-1 2 0,0-1-1 0,0 1 0 16,0-1 0-16,0 1 1 0,1-2-1 0,3 1 1 15,-3 0 0-15,3-1 2 0,0 0 0 0,-1 1 1 0,3 0-1 0,0-1 1 0,0-2-1 0,1 3 1 16,1-3-1-16,0 2-1 0,1-3-1 0,0 0-1 0,-1 0-2 0,2 0 0 16,0-1-3-16,1-2-2 0,-1 0 0 0,2 1-3 0,-1-1 1 15,-1-2-2-15,1 0 0 0,-1-1-1 0,1 0 0 0,-1-1 0 0,0-1 0 0,-1 2 0 16,1-3 1-16,-3 1 1 0,3 0 0 0,-4-3 0 0,3 2-3 0,-3 0-4 16,0 0-3-16,2 1-5 0,-3 0-5 0,0 2-4 0,-1-2-3 0,0 4-5 15,0-3-2-15,0 2-2 0,-2 2-1 0,2 1 0 0,-3-1 1 0,-1 2 2 16,0 1 3-16,0 2 5 0,0 1 4 0,0 1 7 0,-2 3 9 0,-2 0 8 15,2 4 17-15,-2 1 20 0,0 2 15 0,-2 3 13 0,1 2 5 0,0 1 6 16,0 3 6-16,-1 2 7 0,1 2 5 0,0 2 3 0,1 0 4 0,-1 4 0 16,0 0 0-16,3 0-1 0,-1 2-12 0,-2 0-13 0,2 1-9 0,-1-2-7 15,-1 3-3-15,-1-2-4 0,-1-1-6 0,1 0-4 0,-4-1-5 0,1 1-4 16,-2-4-2-16,-1 0-3 0,1-1 0 0,-3-1-3 0,-1-2-1 0,-1-2-1 0,0-2-4 16,2-1-2-16,-2-3-4 0,0-1-5 0,0-4-9 0,0-1-10 0,0-4-11 15,-1 1-10-15,4-6-17 0,-2 1-21 0,0-4-30 0,-1-3-36 0,0 0-35 16,1-3-35-16,1-2-48 0,-1-1-55 0,0-3-46 0,3-1-40 15,-1 0-83-15,1-3-103 0,0-2-41 0,1-1-14 0,2 0 5 0,0-2 12 16,-1 1 27-16,4-2 430 0</inkml:trace>
  <inkml:trace contextRef="#ctx0" brushRef="#br0" timeOffset="2154">17501 2617 124 0,'-1'-8'294'0,"-1"0"-65"0,0-1-92 0,1 1-84 0,1-1-79 16,-1 0-67-16,0 1-62 0,-1-3-54 0,1 0-50 0</inkml:trace>
  <inkml:trace contextRef="#ctx0" brushRef="#br0" timeOffset="2374.98">17565 2170 395 0,'0'-8'435'0,"-2"0"-2"0,1 1-2 0,1 1-70 0,-2 3-99 16,-1-2-61-16,2 2-46 0,-3 2-23 0,3 1-11 0,-3 1-9 0,2 2-7 0,-1 2-5 15,-1-1-4-15,2 4-1 0,-3 2-1 0,0 2 8 0,1 4 12 16,1 1 13-16,-2 0 13 0,1 5 7 16,-1 2 0-16,0 4-2 0,-1 2-6 0,1 1-3 0,0 3-4 0,-1 0-4 0,1 3-4 0,-2 0-6 0,0 1-5 0,2 1-10 15,-2 3-13-15,-1-3-15 0,-1 1-15 0,1 1-12 0,-1-2-10 16,-1 0-9-16,1 1-5 0,0-4-7 0,0 0-8 0,0-2-5 0,0 0-7 16,1-4-10-16,0-1-12 0,2-3-15 0,-1-1-18 0,2-1-19 0,0-3-17 0,0-4-25 15,1 0-28-15,0-1-44 0,3-4-51 0,-2-2-42 0,2-5-34 0,1-1-30 0,1-3-25 16,2-2-33-16,-2-5-35 0,3-4-43 0,0-4-46 0,2-4-13 0,0-6 5 15,0-5 31-15,3-5 451 0</inkml:trace>
  <inkml:trace contextRef="#ctx0" brushRef="#br0" timeOffset="2567">17457 2540 0 0,'11'-49'331'0,"-2"2"101"0,0 3 3 0,0 5-29 0,-2 4-44 15,0 2-48-15,-2 1-49 0,1 5-28 0,-2 1-19 0,-2 3-15 0,2 3-13 16,-2 1-16-16,2 2-18 0,-3 2-23 0,2 2-27 0,-1 3-18 0,1 0-17 16,-1 1-6-16,2 3 0 15,2 1-1-15,-1 1-1 0,0 0 0 0,5 4 1 0,-1 0-1 0,2 2 0 0,1 2-1 0,2 3 0 0,0 1 0 0,1 1 0 16,1 3-3-16,1 3-5 0,-1 1-6 0,3 4-10 0,-2 1-5 0,2 4-5 15,-1 1-4-15,1 3-5 0,1 2 0 0,0 1-3 0,0 3-1 0,1 1-3 16,0 0-1-16,1 0-1 0,-2 2 0 0,0-3 0 0,0 1-7 0,0 0-8 0,0 0-15 16,-2-2-18-16,1 0-21 0,-2-5-21 0,1 1-31 0,-1-1-34 15,-2 0-36-15,1-4-34 0,-3 1-34 0,-1-4-37 0,0 1-43 0,-2-1-49 16,-1-3-64-16,-3-1-70 0,-2-2-28 0,0-2-10 0,-4-1 8 0,-4-2 13 16</inkml:trace>
  <inkml:trace contextRef="#ctx0" brushRef="#br0" timeOffset="4489.01">17809 2895 0 0,'-15'-9'378'0,"2"1"91"16,-1 2 7-16,4 0-15 0,-1 0-28 0,2 0-78 0,-1 1-102 0,4 0-53 0,0 2-31 16,2-1-23-16,2 0-17 0,0 2-18 0,4-1-17 0,0 0-16 15,6 1-13-15,-1-2-10 16,5 1-6-16,2 2-4 0,6-3-5 0,1 1-2 0,4 0-4 0,3-1-4 0,4 0-7 0,2-2-6 0,4 1-7 0,3-1-6 16,1-1-6-16,0-1-4 0,4 1-3 0,-1-2-4 0,1 1-4 0,-3-1-4 0,2 1-4 15,-3 0-1-15,-2-1-3 0,-3 3-3 0,-3-2-3 0,-2 3-2 16,-3-2-2-16,-2 2 3 0,-5 1 1 0,-1 0 2 0,-2-1 2 0,-2 2 4 0,-2 0 4 15,-1 1 4-15,-2-2 2 0,-3 1 3 0,0 1 4 0,-3-1 2 0,-2 0 2 16,-2 1 2-16,1-2 1 0,-3 2 1 0,-3-1-1 0,1-1 1 0,-3 0 2 16,-3 1-1-16,1 0-1 0,-4 1 0 0,-1-2 1 0,-1 1 0 15,-3 1 1-15,-2 2 2 0,0-1 1 0,-3 1 0 0,-2 1 2 0,0 0 0 0,0 3 0 16,-2 0 0-16,-1 1-1 0,1 3 0 0,1-1 0 0,-2 2 0 0,1 0 1 16,1 0 0-16,-2 2-1 0,4-1 0 0,-1 2-1 0,1 0 2 0,3 0 1 15,2 1 3-15,2 0 4 0,0 0 2 0,1 0 0 0,3-1 4 0,3 1 3 16,1 0 2-16,0 0 0 0,2 0 1 0,1 2 0 0,3-2 2 0,0 1 2 15,2 1 1-15,0-2-1 0,3 0-1 0,1 0-1 0,2 0 3 0,0 1 6 0,0-2 1 16,4 0 0-16,0 0 1 0,1-1-1 0,1-1 1 0,1-1 0 0,1-1-1 16,0 0-1-16,2-4-2 0,1 1-1 0,0-1-1 0,1-1-4 15,1-2-4-15,2-2-7 0,-1-2-3 0,0-1-4 0,-1-1-2 0,2-2-3 16,2-1-2-16,-3-2-1 0,0 1 0 0,0-3 0 0,1-1-2 0,-3-2 0 0,0 0 0 0,2-2-2 16,-6-2 0-16,1 2 0 0,-1-2 1 0,0-1-1 0,-3-1 0 15,-3 0-1-15,1 0 2 0,-4 0-1 0,0 0 0 0,-1 0 0 0,-1 2 0 0,-3 0 0 16,1 2 1-16,-1 1 0 0,-1 3 1 0,-1 0 0 0,-1 2 1 15,1 2-1-15,-3 3 1 0,1 0 1 0,-1 4 0 0,-1 2-1 0,-1 5 1 0,-3 1 1 16,2 4 0-16,-3 3 2 0,0 4 8 0,-1 2 9 0,-2 4 13 0,3 3 16 16,-1 3 10-16,2 5 9 0,1 0 3 0,0 4 3 0,2 4 2 15,1 6 1-15,3 0 1 0,0 3 3 0,1 3-1 0,2 1-2 0,-1 0-5 0,2 3-8 16,-1 0-12-16,0-1-15 0,-1 2-9 0,-1-1-7 0,-2 0-5 0,1-2-2 16,-4-1-2-16,-2-1 0 0,-3-1-2 0,-2-2 0 0,-1-3-3 0,-4-2 1 15,0 0-3-15,-2-4 0 0,-3-4-1 0,0-1-1 0,-1-4-1 0,2-6-2 16,-3-2 1-16,1-2-3 0,2-5-1 0,0-4-2 0,-2-3-3 0,4-4-1 15,-1-4-2-15,2-3-4 0,2-3-1 0,1-3-1 0,1-5-1 0,3-3-1 16,0 0 0-16,5-5-1 0,0-3 0 0,4-1 0 0,2-2 1 0,2-3 1 16,3-1 2-16,3-1 1 0,1-1 2 0,3 0 3 0,0 0 1 0,5-3 3 15,0-2 0-15,4 2 1 0,0-2 1 0,5 1 1 0,0-1 0 0,3 0 0 16,2 1 1-16,4-4-1 0,2 2 0 0,2 0-2 0,2-1-3 0,2 1-3 0,3 0-5 16,1-2-5-16,0 2-1 0,2 1 0 0,-2 0-3 0,1 0 0 0,-1 1 0 15,-1 1 1-15,-4 4 0 0,-4 0 0 0,-2 1 2 0,-3 4 1 0,-2 2 3 16,-6 1 5-16,-2 2 4 0,-3 0 3 0,-3 4 1 0,-2 0 1 0,-2 2 1 15,-3 1 0-15,-1 1-1 0,-4-1-1 0,0 4 0 16,-3-1 0-16,-1 3 0 0,-2 0 0 0,-2 2-1 0,-2 0-1 0,-2 2 0 0,1 0 0 0,-4 2 0 0,-2 1 0 16,2 1 2-16,-4 2 0 0,-1 1 1 0,0 1 0 0,-2 0 0 15,1 2 0-15,-2 1 1 0,2 0 1 0,-2 1 0 0,2 0 0 16,-2 2 0-16,2-1-1 0,-2 2-1 0,3 2-2 0,-1-2 0 0,1 1-2 0,2-1-1 16,0 1-1-16,1 0 0 0,3 0-1 0,0 1-1 0,2-1 1 0,2 1 0 15,1-1 0-15,1 2 0 0,3-1 1 0,0-1 0 0,2 2 0 0,0-1 3 0,3-1 1 16,0 2-1-16,2-1 1 0,0-1 0 0,1-1 2 0,1 2-1 0,0-2 1 15,1-1-1-15,2-1 1 0,0-1 0 0,0-1 2 0,0 0 0 0,3-1 1 16,-1-1-1-16,0-3 2 0,0-1 0 0,2 1-1 0,1-3 2 0,2-3-1 16,-1 1 2-16,2-2 2 0,-2-4-1 0,3 1 0 0,-1-3 0 0,-1 1 0 15,1-3-1-15,-2-1 1 0,2-2-2 0,-3 1 0 0,0-3 2 0,-1 0-1 16,0-1-1-16,0-1 0 0,-1 0-3 0,-3-1 1 0,1-1-1 0,-1 1 0 16,-2-1-1-16,1 2-1 0,-4 1 0 0,1 3 0 0,0 0-1 0,-2 1-2 15,-1 2-1-15,1 0 0 0,-3 4-1 0,2 2 1 0,-3 2 0 0,0 0-1 16,1 3 0-16,-2 1 0 0,-2 2-1 0,1 3 0 0,0 2 1 0,-2 2 0 15,2 4 1-15,-1-1 1 0,-2 4 1 0,3 0-1 0,0 2 3 0,-1 3 0 0,2 0 3 16,2 1 1-16,0-1 1 0,2 3 3 0,-1-1 1 0,2 1 4 16,2-2 1-16,0 3 3 0,-2-4 1 0,4 3 4 0,-2-4 2 0,-2-1 1 15,2-1 6-15,-1-2 7 0,-1 0 6 0,1-3 5 0,-3-1 4 0,1 1 3 0,0-4-1 16,-2-2 0-16,3-1-1 0,-3 0-2 0,0-4-2 0,-2 1-1 16,1-3-2-16,1-1-3 0,-1-2-7 0,0-1-7 0,-1-4-8 0,3 0-8 15,-1-1-6-15,2-4-4 0,-1-1-1 0,2-1-4 0,0-1 0 0,3-1 0 0,-2-1-1 0,4 1 0 16,-1 0-2-16,1-2 1 0,-2 2-1 0,3 0 0 0,0 2-1 15,0-1-1-15,-1 3-2 0,-1 1-2 0,0 0-2 0,1 4-1 0,-2-1-2 0,0 1-1 16,1 2 0-16,0 0-1 0,-2 1 0 0,2 1-1 0,-3 3-1 0,4 0-1 16,-3 1 0-16,3 0 0 0,-2 0 2 0,-1 1 2 0,3 3 1 0,-2 0 3 15,0 1 1-15,1-1-1 0,0 4 2 0,-2-1 0 0,3 0 1 0,-2 1 0 16,0 2 2-16,1 0 0 0,0-1 2 0,-2 3 0 0,3-2 2 0,-1 3 0 16,1-1-1-16,-2 1 1 0,2 0 0 0,0 2-1 0,1-2 2 0,1 1 0 15,0 1 1-15,-1-2 1 0,2 1-1 0,-1 1 1 0,2-1 1 0,-1-1 1 16,1 2 1-16,1-2 1 0,0 0 1 0,1-1 1 0,0-1-1 0,3 0 1 15,-1-3-1-15,2 0 3 0,4 1 0 0,1-4 2 0,0-2-1 0,2 0 2 16,1-3-1-16,2-3-1 0,1 0 0 0,2-4 2 0,-1-1 1 0,-1-4 3 16,-1-1 0-16,0-3 0 0,-3 0 1 0,-1-1 0 0,-4-2-1 0,0-1 0 15,-4-2 0-15,-2 0 1 0,-2-1 1 0,-3 1 0 0,-5-1 0 0,-1-3 2 16,-2 3-2-16,-3-1-1 0,-3-1-1 0,-2 1-1 0,-1 2 0 0,-4 1-3 16,-2 0 0-16,-1 1-2 0,-2 2 1 0,-1 2-1 0,-2 2 0 0,-1 0-1 0,-1 3-3 15,-1 3-1-15,-3 0-1 0,2 4-1 0,-2 2 0 0,0 0 0 0,0 4-1 16,-1 1 0-16,0 3-1 0,2 2 0 0,-1 0-2 0,-2 2-1 0,4 2-3 15,-1 2-2-15,1 1-1 0,0-1-2 0,2 3-1 0,1 0-1 0,1 2 0 16,1-2 0-16,4 1 0 0,0 2 0 0,1-1 0 0,3-1 1 0,0 1 0 0,3-2 1 16,2 0 3-16,2 2 0 0,1-2 2 0,1 0 1 0,2-2 1 15,1 1 2-15,0-1 0 0,4-1 1 0,0 1-1 0,3-2 2 0,1 0 0 16,2-3 1-16,-1-1-1 0,4 0 0 0,3-2 2 0,1 0 1 0,3-5 1 0,1 1 0 16,2-3 1-16,5-3 0 0,1 1 0 0,3-5 2 0,-1-1-1 15,-1-2 0-15,2-2 0 0,1-2 1 0,-2-1 0 0,-1-2 1 0,-2 0-1 0,-1-3-1 16,-3 1 0-16,-2 0-2 0,0-3 1 0,-4 2-2 0,-2-3 1 0,-2-1-1 15,-1 0-1-15,-3-1 0 0,-1-2 0 0,-1-2-1 0,-2 1-1 0,0-3-1 16,-2 1-3-16,-2-3-2 0,1 2-2 0,-1-1 0 0,0 2-3 0,1 2-1 16,-2 2-2-16,-1 0-2 0,-1 2-2 0,1 4-3 0,-1 1-1 15,-1 3 0-15,2 3 1 0,-2 0 0 0,-1 4 2 0,-1 1 1 0,-2 2 2 16,2 3 0-16,-3 0 1 0,2 3 3 0,-2 3 2 0,-2 0 3 0,1 3 2 0,-1 0 2 16,-2 2 2-16,2 3 0 0,-1 0 0 0,-1 1 0 0,2 1 1 0,0 2-1 15,-2-1 0-15,3 2 0 0,0 0 2 0,-1 2-1 0,2 2-1 0,2-2 0 16,-1 2 0-16,2 1 1 0,0 3-1 0,2-2 3 0,0 3 1 0,3 0 2 15,1 0 2-15,1 1 3 0,3 3 2 0,2-2 1 0,0 1 2 0,4 1 2 16,3-2 1-16,0 2 1 0,4-3 1 0,2 1 2 0,1 0 0 0,1-3 0 0,4-2-2 16,1 2-2-16,1-5-1 0,4 1-1 0,0-3-2 0,-1-4 0 15,5 0-1-15,-2-3-3 0,2-2-1 0,-1-2 0 0,-1-2-1 0,1-3-1 0,-2-2 0 16,-2-3 0-16,-2-2 1 0,0-1-1 0,-4-4 1 0,-1-1-3 0,-5-1 0 16,1-4 2-16,-4 0-1 0,-3-4 1 0,-2 0-1 0,-4-2 0 0,-1-1 2 15,-5-1-1-15,0-1 1 0,-4-2 1 0,-2 2-1 0,-1-1 1 0,-3-1 0 0,-4 3 2 16,0 2-1-16,-2 0 1 0,-1 0 0 0,-3 3-1 0,-1 0 0 15,-2 2 0-15,1 4-1 0,-2 0-2 0,-1 4-1 0,0 1-1 0,-1 1-1 16,-1 2 0-16,2 1-2 0,-2 4-2 0,1 1-2 0,-1 1 0 0,0 3-4 0,2-1 0 16,2 5-1-16,-1 0-1 0,3 2-1 0,1-1 1 0,0 3-3 0,1 1-1 15,2 0 0-15,3 2-1 0,3-1 0 0,-1 2 0 16,2-2 0-16,2 2 0 0,1 0 1 0,2-2 1 0,1 2 0 0,1-2 2 0,2 1-1 16,1-1 2-16,4-2 0 0,-2 1 1 0,3-1 1 0,1 0 2 0,3-2 0 0,0-1 1 15,1-1 0-15,1 0 0 0,0-4 2 0,1 0-1 0,2-1 1 0,0-2 0 16,2-2 2-16,-2-2-1 0,3-1 0 0,-1 0-1 0,0-2 0 0,0-1 1 15,1-2 1-15,-1 0 4 0,1 0 3 0,-3-2 2 0,1 1 0 0,0-1 2 16,-2 2 0-16,-1-3 1 0,-1 4-1 0,-1-1 0 0,-4 0 2 0,2 1-1 16,-1 2-1-16,-2 0 1 0,0 1-3 0,-1 0-2 0,1 2-2 0,-3-1-4 15,3 3 0-15,-3 0 0 0,3 1-2 0,-2 0 1 0,0 1-1 0,1 0 0 16,0 3 1-16,-2-1 0 0,3 2-2 0,0 0-3 0,0-1-10 0,0 4-12 0,1-3-27 16,-1 3-32-16,4-1-33 0,0 1-29 0,0-2-45 0,2 3-50 0,3-1-56 15,1 1-57-15,1-3-82 0,2 0-90 0,3-2-55 0,1 1-38 0,3 1-11 16,2-4-3-16,-1 2 24 0,5-4 179 0</inkml:trace>
  <inkml:trace contextRef="#ctx0" brushRef="#br0" timeOffset="7171.99">15998 5039 0 0,'2'-8'136'0,"0"1"307"0,-1-1 8 16,2-2 6-16,-2 1 4 0,-1 0-77 0,1 0-112 0,-1-1-76 0,0 1-56 0,0 3-33 15,-1-2-20 1,1 1-13-16,-1 1-6 0,0 3-13 0,-1-2-16 0,1 2-11 0,-1 2-10 0,-1 0-7 0,2 1-3 0,-3 1-1 0,3 1 1 0,-1 2 1 0,-1 2 3 16,2 0 3-16,-2 2 2 0,3 4 3 0,-1-2 3 0,1 3 1 15,1 2 4-15,-1 2 2 0,3 0 6 0,-2 3 3 0,3 2 1 0,1-1 1 0,-2 1-1 16,2 3-1 0,0 0-1-16,3 1 0 0,-2 2-1 0,-1-2-1 0,2 2-1 0,1 2 1 0,-1 0 0 0,1-1-3 0,-2 2-2 0,3 1-3 15,-2-1-3-15,1 2-2 0,-1 0-3 0,-2 0-1 0,4 0-1 0,-3-1-1 16,-1 0-2-16,2 2-2 0,0-3 0 0,0 1-4 0,-1-3-1 0,-1 0-2 0,3-2 0 15,-2 1 1-15,0-2-2 0,0-4-1 0,-1 0 1 0,0-3-3 0,-1-2-4 16,2 0-4-16,-2-4-5 0,0 0-10 0,-2-1-13 0,1-4-19 0,0 1-19 16,-3-4-27-16,0-2-30 0,0 0-21 0,-3-2-19 0,0-4-17 0,-2 0-15 15,0-3-14-15,-1-3-14 0,-2 0-9 0,1-4-3 0,-3-3 0 0,-1-1 3 16,2-2 4-16,-2-4 4 0,0-1 10 0,-2-2 14 0,1 0 12 0,2-2 15 16,-2-2 18-16,2 1 17 0,-1 0 31 0,-1 2 36 0,2-1 30 0,-1 2 26 15,1 1 22-15,-1 0 18 0,0 4 23 0,2 0 23 0,-2 3 24 0,0-2 24 16,-3 2 21-16,2 1 20 0,-3 2 20 0,2 1 20 0,-1-1 4 0,-3 2-1 15,1-1-1-15,0 2 0 0,-2 0 2 0,0 0 3 0,0 1 2 0,0-1 0 16,0-1 0-16,0-1-1 0,1 1-6 0,-1-1-10 0,2 0-14 0,4 1-16 0,-2-2-14 16,3 1-14-16,2-1-11 0,3 1-10 0,0-2-9 0,3 0-9 15,3-1-5-15,3 0-5 0,3 0-2 0,3 0-3 0,3-1-2 0,4-2-2 16,4 3-2-16,4-3-4 0,4 1-6 0,7 1-6 0,2 0-5 0,3 1-5 0,6 1-3 16,5 1-4-16,5-2-4 0,2 2-3 0,6 1-5 0,0 1-7 15,5 0-3-15,1-1-5 0,2 1-2 0,3 0-2 0,-2 0 0 0,2 0 1 16,-2 0-2-16,0 0 0 0,-2 1-1 0,-4-1-1 0,-6 0-2 0,0 2 0 15,-8 1-1-15,-4 2-2 0,-5-1-11 0,-4 1-13 0,-4 1-16 0,-5 2-16 0,-3-2-17 0,-4 2-14 16,-1 2-16-16,-5-1-16 0,0 1-29 0,-3 1-33 0,-3 0-38 0,-2 1-35 16,-4 0-34-16,0 1-33 0,-2 0-60 0,-4 0-76 0,0 0-38 15,-4 1-25-15,-2 0-5 0,1 0 4 0,-5 2 11 0,2-1 493 0</inkml:trace>
  <inkml:trace contextRef="#ctx0" brushRef="#br0" timeOffset="7390.07">16263 5431 0 0,'1'8'458'0,"2"-1"20"0,-1-1 10 0,-1-3 6 0,3 2 4 0,-1-2-88 0,-1-2-134 16,4 1-74-16,-2 0-46 0,1-2-25 0,1-2-15 0,4 1-13 0,-1 0-12 16,2-3-9-16,0 1-10 15,2 0-8-15,0 0-9 0,2-2-7 0,3-1-6 0,-1 2-7 0,0-1-6 0,3 0-10 0,1 0-8 0,2-3-12 0,0 2-10 16,2 0-14-16,-1-1-17 0,3 1-21 0,-1-1-23 0,3 1-27 0,-2-1-31 15,4-2-28-15,0 2-31 0,-1 0-27 0,1 0-27 0,1-2-53 0,1 2-67 16,-2-1-54-16,1 0-47 0,0 0-14 0,-1-1-1 0</inkml:trace>
  <inkml:trace contextRef="#ctx0" brushRef="#br0" timeOffset="7628">17334 5155 0 0,'-5'2'287'15,"1"-1"111"-15,0 2 5 0,-2-2-42 0,2 2-68 0,1-2-63 0,-1 2-61 0,0-2-35 16,-1 1-20-16,3-1-7 0,-1 3 0 0,-1-2-3 0,2 1-3 0,-2 1-2 16,3 0-3-16,-1 1-5 0,-1 0-6 0,2 2-4 0,0 0-5 0,-1 1-5 15,2 2-6-15,-1 0-2 16,0 2-7-16,1-2-8 0,0 2-12 0,0 1-8 0,0 2-9 0,0-2-3 0,0 3-2 0,1-2-1 0,0 2-4 16,-1 1-1-16,2 0 1 0,-1-1-3 0,0 1-2 0,-1 1-11 0,1 0-14 15,1 1-26-15,-1-2-32 0,0 1-33 0,-1 1-37 0,1-2-43 0,2 0-47 0,-2-1-73 0,-1-2-85 16,0 0-50-16,0 0-31 0,0-3-16 15,0 0-5-15</inkml:trace>
  <inkml:trace contextRef="#ctx0" brushRef="#br0" timeOffset="7755">17614 5064 362 0,'4'-32'476'0,"-3"2"0"0,-2 1-2 16,-1 2-8-16,-3 2-14 0,-3 1-113 0,-1 3-157 0,-2 3-77 0,1 1-37 15,-3 2-28-15,-1 1-21 0,-1 2-30 0,-1 1-36 0,2 1-35 0,1 2-33 16,0 0-37-16,0 3-35 15,1 0-86-15,1 1-108 0,2 1-55 0,1 1-27 0,2-1-12 0,2 2-4 0</inkml:trace>
  <inkml:trace contextRef="#ctx0" brushRef="#br0" timeOffset="8011.99">17870 4688 0 0,'5'-7'49'16,"1"-1"414"-16,-2 0 5 0,0 1 1 0,-2-1 2 0,2 1-66 0,0-1-98 15,-2 1-80-15,-1 1-69 0,2 2-36 0,-1 0-19 0,2 2-17 0,-1 1-18 16,0 2-11-16,1 2-9 16,0 2-5-16,0 1-4 0,-1 3 0 0,2 4 3 0,0 2 4 0,0 1 3 0,-1 4 4 0,1 1 5 0,-1 4 2 0,-2 1 3 0,2 2 0 15,-3 2-1-15,2 1-1 0,-1 0-5 0,-2 3-1 0,0 0-4 0,-2 0-3 0,0 3-6 16,1-3-2-16,1 2-3 0,-1 0-2 0,1-1-4 16,0-1-5-1,1 2-4-15,-1-3-5 0,3-1-4 0,0 1-4 0,2-1-5 0,0-2-7 0,3-1-6 0,-1 1-16 0,4-4-15 0,-1 1-19 0,4-1-18 0,1-3-29 16,1 0-33-16,1-1-32 0,3-4-29 0,3 1-29 0,0-4-27 0,4-1-35 15,2-4-38-15,2-1-61 0,5-3-71 0,1-4-30 16,3-3-11-16,2-4 5 0,-1-2 107 0</inkml:trace>
  <inkml:trace contextRef="#ctx0" brushRef="#br0" timeOffset="8221.99">18814 4944 0 0,'-7'-23'275'0,"-2"2"161"0,0 0 12 15,-2 2-16-15,0 1-28 0,2 1-82 0,-2 1-103 0,1 2-48 0,0 2-25 0,3 1-15 0,-2 1-10 16,0 0-15-16,2 3-14 0,1 0-14 0,-1 2-10 0,1 0-14 15,3 1-13-15,-1 3-8 0,0 1-5 0,3 1-6 0,0 3-5 0,1 2-6 0,0 2-5 16,1 4-2-16,0 3-1 16,3 2-1-16,0 2 1 0,2 5-1 0,-1 1 1 0,1 2 0 0,1 2 0 0,0 3 1 0,0-1-2 0,0 1 0 0,1 2 1 15,-2 0-1-15,3 1 1 0,-3 0-1 0,0 0-2 0,-1-1-5 0,0 0-6 16,0 0-18-16,0-1-22 0,-1-1-27 0,-2-2-32 0,1-1-25 0,-2-1-27 16,0 0-29-16,-1 0-30 0,-1-2-66 0,0-1-78 0,-2-2-54 0,1-2-42 15,-2 0-13-15,-2-2-4 0</inkml:trace>
  <inkml:trace contextRef="#ctx0" brushRef="#br0" timeOffset="8372.99">18553 5548 0 0,'-5'-21'93'0,"3"1"369"0,-1-1 9 0,2 1 6 0,1-2 6 0,-1 2-79 0,0 0-116 15,1-1-74-15,0 1-52 0,1-1-31 0,0 0-19 0,0 1-17 0,3 2-13 16,1-3-19-16,1 3-23 0,1-1-16 0,1 1-17 0,2 1-16 0,4-1-17 0,1 1-19 16,2 0-18-16,2 2-18 0,2-1-20 0,1 3-18 0,4 0-20 15,2 0-15-15,0 2-15 0,2 1-14 0,0 2-13 0,-1 0-12 0,0 4-10 0,1 0-8 0,-4 3-4 16,-1 1 1-16,-4 0 5 0,-4 4 13 0,-2 0 18 0,-2 0 21 15,-3 2 23-15,-4 1 30 0,-4 3 31 0</inkml:trace>
  <inkml:trace contextRef="#ctx0" brushRef="#br0" timeOffset="8926.02">19038 5118 38 0,'-8'14'73'0,"-2"2"20"0,3 1 20 0,-3-2 13 0,2 1 12 16,2 0 7-16,-2 0 5 0,1-2 2 0,2 1-2 0,1-2 3 0,1 0 6 31,0 0 5-31,2-1 8 0,1-2 4 0,3 1 5 0,-1-2 2 0,2 0 2 0,2-1 0 0,0 0-2 0,4-1-2 0,-1-1-6 16,2-2-10-16,0 0-11 0,4-1-17 0,0-2-19 0,1 1-17 0,0 0-13 0,3-2-14 0,0-2-11 15,-1 1-10-15,2 0-10 0,1-3-8 0,2 1-8 0,0-2-7 0,1 0-7 16,-2-1-4-16,1 0-2 0,0-2-3 0,-2-1-1 0,-1 1-2 0,0 0 1 15,-1-2-1-15,-2 0-1 0,-2 0-1 0,-3 0 0 0,0 0-1 0,-3 0-1 16,0 0-1-16,-3 0-3 0,-1 1-1 0,-1 0-5 0,-3 0-4 0,-1 1-1 16,-1-1-1-16,0 2-2 0,-3-1-1 0,-2 3-1 0,0 1-3 0,-2-1 0 15,-3 3-1-15,2 1 1 0,-3 0 1 0,-2 1 2 0,1 1 2 0,-2 2 3 16,-2 1 3-16,0 1 3 0,1 1 1 0,-1 2 3 0,-1 0 1 0,2 2 2 0,-1 0 2 16,1 0 0-16,1 1 1 0,2 1 0 0,0-1 0 0,0 0 1 15,3 1 2-15,2-2-1 0,0 2 2 0,2 0 0 0,1-2 2 0,1 1 2 0,3 1 1 16,0-1 2-16,1 0 7 0,2 1 7 0,1-3 7 0,2 3 5 15,2-1 3-15,3 0 4 0,1 1 0 0,4-2 1 0,1 1 0 0,2 2 0 0,3-4-2 16,1 2-2-16,3-2-2 0,4 0-2 0,0-1-4 0,1 1-7 0,2-5-5 16,2 1-3-16,-2-1-2 0,1 0-2 0,-1-4-1 0,-1 0 1 0,-4-1 0 15,2-3 0-15,-4 0 0 0,-2-1 1 0,-2-3-1 0,-1 0-1 0,-4-4-1 0,-1 2-1 16,-5-2-2-16,1-3 0 0,-2 1 0 0,-3-3-4 0,-1 0 0 0,-2 1-2 16,-1-1 0-16,-2-1 0 0,0-1-2 0,0 2-1 0,-1 0-9 15,-1 0-12-15,0 3-12 0,0 1-12 0,-1 1-10 0,2 0-8 0,-3 2-6 16,3 2-4-16,-1 0-3 0,-1 1-5 0,1 2-3 0,-1 2-3 0,-2 1-3 0,3-1-5 15,-2 2 3-15,0 1 6 0,-1 2 4 0,0 1 5 0,2-1 4 0,-1 0 1 16,0 2 4-16,-1 0 3 0,3 0 3 0,-1 0 4 0,2 0 4 0,0-1 5 16,1 0 10-16,0 1 10 0,1 0 14 0,0 0 16 0,3-2 15 0,1 0 19 15,0 1 13-15,1-2 12 0,1 1 10 0,2 0 7 0,1-2 6 0,1 1 4 16,2 0 1-16,-1-1 3 0,1 0-3 0,0 0-2 0,2 2-7 0,-1-2-9 16,-2 0-8-16,3 1-7 0,-1 0-8 0,-1 1-5 0,2-1-9 0,-3 2-7 15,1-1-5-15,0 1-2 0,-2 0-3 0,1 0-5 0,-2 1-1 0,1 1-2 16,0 0-1-16,-2 0 0 0,1 0-2 0,-2 2 0 0,0-1-1 0,0 1-1 15,-2-1 1-15,0 1 0 0,-1 2 1 0,0-2-1 0,1 1-3 0,-2 1-6 16,0 0-10-16,-2 0-13 0,2 0-28 0,0 2-32 0,-2-2-39 0,1 3-44 0,-1-3-48 16,-1 1-53-16,2 1-69 0,-2-2-77 0,0 0-47 0,1 0-35 15,1-1-13-15,-1 0-6 0</inkml:trace>
  <inkml:trace contextRef="#ctx0" brushRef="#br0" timeOffset="15918.48">21234 5313 0 0,'-7'-5'95'0,"1"1"299"0,-1 0-1 0,1 1 0 0,-1 1-1 0,-1-2-87 16,0 2-125-16,0 1-72 0,0 1-51 0,-2 1-23 0,3 1-16 0,-2 3-5 0,0-2-1 16,1 3 2-1,0 2 4-15,-2 0 0 0,3 0 1 0,-1 3-1 0,1 0 0 0,1 2 2 0,-2 2 0 0,3-1 0 0,0 3-1 0,1-1 0 0,0 1 0 16,1 0-3-16,-1 3-3 0,3-2-5 0,-1 3-3 0,0-1-3 0,1 1 0 15,1 0-8-15,-1-2-11 0,0 2-14 0,-2-1-16 0,3 1-18 0,0-2-19 16,0 0-19-16,0-2-18 0,0 1-30 0,0-3-36 0,3 1-64 16,-2-3-78-16,0 0-42 0,0-4-25 0,2 0-6 0,-2-1 301 0</inkml:trace>
  <inkml:trace contextRef="#ctx0" brushRef="#br0" timeOffset="16068.47">21101 5213 0 0,'-4'-27'148'0,"-1"-1"201"0,-2 3-4 0,-1 3-39 0,0 0-59 16,-3 3-80-16,-1 2-90 0,0 3-49 0,-1 2-30 0,-3 2-23 0,1 2-17 16,0 3-20-16,0 2-21 0,2 0-46 0,-1 2-56 0,0 2-58 0,3 2-58 15,3-2-27-15,-1 2 61 0</inkml:trace>
  <inkml:trace contextRef="#ctx0" brushRef="#br0" timeOffset="16667.53">21180 5262 0 0,'5'4'112'16,"-2"0"224"-16,-1 1 4 0,-1 0-63 0,2 1-93 0,-2-1-59 0,2 2-42 0,0-1-15 15,-1 3-6-15,0-1 2 0,-1 0 5 0,2 3 2 0,-2 0 0 16,2 1 3-16,-2 1 1 0,0 0 0 16,-1 2-1-16,1-1-3 0,2 3-2 0,-2 0-3 0,0-1-3 0,-1 1-7 0,3 1-6 0,-1 1-7 0,-1-2-7 15,2-1-4-15,-2-1-4 0,2 1-3 0,0 0-4 0,1-2 2 0,-1-2 4 0,-1-1 6 16,2 0 6-16,-2-3 4 0,3 0 0 0,-2-1 1 0,-1-2 1 15,2-2-1-15,-1-1 2 0,0-2-3 0,1-1 0 0,-2-2-2 0,2-1-3 0,0-4-5 0,0 2-7 16,0-4-10-16,0-1-7 0,1-1-5 0,-1-1 0 0,1-2-2 0,-1 1-1 16,1-2-2-16,0 1-1 0,1-1 0 0,0 0 3 0,0 0 0 0,3 0-1 15,-2 1-1-15,3-1 0 0,-2 2 1 0,2-1 1 0,-2 2 0 0,4 1 1 16,-1 2-1-16,0-2 0 0,1 4 0 0,1 0-1 0,-1 0-1 0,1 3 0 16,0 1 1-16,1 3-1 0,0-1 0 0,-1 4 1 0,2 0-1 15,-2 1 0-15,0 4 0 0,2-1 0 0,-1 2 0 0,-3 1 2 0,3 3 3 16,-2-2 4-16,-2 2 2 0,1 1 3 0,0 1 5 0,-1 0 5 0,1-1 8 0,-1 2 7 15,2-2 5-15,0 0 6 0,-1-1 4 0,2-1 5 0,0 0 0 0,1-3 2 16,1 1-2-16,1-1-4 0,0-2-2 0,3 0-3 0,-1-2-4 16,2-2-5-16,1-1-6 0,3-1-7 0,-2-1-6 0,-1-4-4 0,2 1-6 0,0-3-4 15,-2-1-2-15,1-2-2 0,-1 1 0 0,-1-3 0 0,-2-1-1 0,1-2 1 16,-3 1-1-16,0-3 0 0,0 0 0 0,-2 0 0 0,-3 0-1 0,0 1 1 16,-2-2-1-16,1 1-2 0,-4 0 1 0,0 0 1 0,-2 2 0 0,0-1-2 15,-3 2-1-15,-1 1 0 0,0 1-1 0,-2 3 0 0,-1 0 0 0,-1 1-1 16,-2 1-2-16,0 1 0 0,-3 2-4 0,2 0-5 0,-1 1-4 0,-2 2-2 0,2 0-1 15,-2 1 0-15,2 1 0 0,-2 0 0 0,4 2 1 0,-2 1-1 0,1 0 1 16,2 1 0-16,-1 0 2 0,2 3 0 0,2-1 4 0,-1 2 5 16,2 0 3-16,1 2 4 0,0 0-1 0,0 1 2 0,3 1-1 0,-1 0 0 0,2 2 2 15,0 0 0-15,2 2 2 0,0 1 4 0,0 0 5 0,4 3 9 0,-1-1 8 16,2 2 10-16,0 0 10 0,2 2 11 0,-1 2 10 0,3 2 9 16,-1-1 10-16,-1 2 12 0,2 0 5 0,-1 0 5 0,-2 1 2 0,0 0 1 0,-1 2-3 0,-3-4-4 15,1 0-7-15,-4 1-8 0,-2-3-9 0,-1 0-9 0,-3-1-9 0,-2 0-10 16,0-1-9-16,-4-3-10 0,-1 1-6 0,-1-2-4 0,-2-2-3 0,-2-1-5 15,1 0-4-15,-2-4-8 0,-2-1-14 0,1-1-19 0,-1-2-33 0,0-4-38 16,1-1-55-16,-1-3-60 0,0-2-60 0,0-3-61 0,1-2-79 16,1-6-85-16,1-3-60 0,1-6-48 0,2-1-21 0,4-6-8 0,1-3 6 15,2-7 49-15</inkml:trace>
  <inkml:trace contextRef="#ctx0" brushRef="#br0" timeOffset="16908.47">24087 4510 106 0,'15'-12'444'0,"-2"2"11"0,1 0 16 0,-2 3 8 0,-3 1 7 15,1 1-96-15,-3 3-141 0,2 2-67 0,-3 1-36 0,2 3-21 0,-1 2-14 16,1 3-3-16,0 5 3 0,-1-1 3 0,0 4 6 16,0 1-5-16,1 4-13 0,1 5-8 0,-2-1-7 15,2 4-6-15,-2 2-8 0,-1-1-8 0,2 5-11 0,-2-1-6 0,-1 3-4 0,0 0-14 0,-4 3-16 0,0 0-26 0,-1 1-30 16,-1 0-34-16,0 1-33 0,-4 0-41 0,1 2-42 0,1-2-41 15,-2 0-38-15,-2 0-60 0,4 1-70 0,-1-2-68 0,0-3-70 0,2 1-21 0,-2-4-3 16,4-3 13-16,0 0 144 0</inkml:trace>
  <inkml:trace contextRef="#ctx0" brushRef="#br0" timeOffset="17520.47">23929 5359 0 0,'-15'-21'379'0,"1"-1"56"15,4 2 4-15,1-2-3 0,2 2-4 0,2-4-102 0,0 2-143 0,4 0-69 16,4-2-34-16,3 0-19 0,3 1-9 0,4-3-9 0,3 3-7 15,4 0-8-15,4 1-11 0,2 0-7 0,1 2-6 0,3 0-1 0,2 3-2 0,-1 0-6 16,3 1-7 0,-1 3-11-16,1 0-13 0,-2 1-8 0,-2 1-10 0,1 1-9 0,-2 1-8 0,-2 1-6 0,0 0-7 0,-3 1-5 0,-2 0-7 0,-1 1-2 0,-2 0-1 15,-2-2 5-15,0 3 7 0,-4-3 9 0,0 2 11 0,-3-1 10 0,-2 1 8 16,0-1 9-16,-2 0 7 0,0-1 8 0,-2 1 9 0,-2 0 8 0,1-1 10 16,-2 0 6-16,-1 1 7 0,1 0 2 0,-1-1 0 0,0 1 1 0,0 2 0 15,0 0 0-15,2 0 1 0,0 2 2 0,-1-1 1 0,0 4 2 0,2 0 1 16,-2 0-1-16,3 4-1 0,-1 0 0 0,0 2-1 0,2 2 6 0,-1 1 7 15,1 3 9-15,1 2 11 0,0 2 6 0,-1 2 4 0,3 0 5 0,-1 3 5 16,-1 1 1-16,3 3 1 0,-1 0-2 0,0 1 0 0,1 2-2 0,-1-2-2 16,1 3-6-16,0-2-6 0,-3 2-7 0,2-1-8 0,0 1-6 0,-3-2-6 15,3 1-7-15,-2-2-5 0,-1-1-4 0,0 0-2 0,0-4-3 0,-3 0-1 16,2-4 3-16,-1 0 4 0,-1 0 9 0,2-4 12 0,-2 0 8 0,-1-1 8 16,1-3 7-16,-1-1 4 0,0 0 4 0,-1-4 1 0,0 1 3 0,0-2 3 15,0-2 0-15,0-1 1 0,0-1-4 0,-1-2-6 0,0-2-9 0,-1-1-13 16,1-1-11-16,1-1-9 0,0-2-6 0,1-1-6 0,2 0-4 0,-1-1-2 0,2-1-2 15,2 0-3-15,1 0-3 0,0 0-1 0,3 0-3 0,0 0 0 0,1 2-2 16,3 1-1-16,-2 2 0 0,2-1-2 0,1 3 0 0,1 0 0 16,0 2 0-16,0 2-1 0,1 0 0 0,1 2 1 0,-1 1-1 0,-3 1-1 0,2 3 1 15,0-1 1-15,-1 1 0 0,0 3 0 0,-2-1 1 0,0 2 0 0,0 0 2 16,-1-1-1-16,-2 3 3 0,1-1 1 0,-1 0 5 0,0 1 7 0,-1-1 10 16,2 1 11-16,0-3 11 0,-1 2 9 0,1-1 4 0,2 0 5 0,0-2 2 15,1 1 1-15,1-2 2 0,1 1-1 0,1-3 1 0,-2 0-2 0,4-2-3 16,0 1-7-16,-1-3-7 0,3 0-11 0,-2 0-9 0,-1-3-8 0,1 1-6 15,-2-3-4-15,1-1-1 0,-3 0-1 0,0-2-2 0,-3-1-1 0,1 1-1 16,-3 0 0-16,-2-4-1 0,0 2-2 0,-3-2 1 0,0-1 0 0,-3 1-1 16,-1-1-2-16,-1 0 0 0,-1 0-1 0,-3 1 0 0,0 0 1 0,-2 1 0 15,0 1 0-15,-4-2-1 0,2 4 1 0,-4 1 0 0,0 0 1 0,2 2-1 16,-4 2 0-16,1-1 0 0,0 3-1 0,-3 1 0 0,1 1 1 0,0 3 0 0,1-1-1 16,-1 2 0-16,2 0-1 0,-2 2-3 0,3 0-3 0,1 1-5 0,-1 2-5 15,4-1-8-15,-1 1-8 0,3 1-7 0,0-1-11 0,3 1-16 0,2 1-20 16,2-2-18-16,3 2-17 0,3 0-26 0,3 1-28 0,4-1-28 0,2-2-25 15,3 1-24-15,3-1-24 0,4-1-32 0,3 1-37 0,3-1-57 0,3-3-66 16,2 1-33-16,2-3-14 0,4 1 0 0,1-1 7 0</inkml:trace>
  <inkml:trace contextRef="#ctx0" brushRef="#br0" timeOffset="17733.48">27383 4960 48 0,'-11'-14'515'0,"-3"0"8"15,-2 0 8-15,1 0 2 0,-2-1 3 0,-1 1-49 0,1 0-68 16,0 2-111-16,2 0-128 0,0 4-62 0,1-2-31 0,1 3-15 0,1 0-9 16,1 3-9-16,4 0-6 0,-1 1-9 0,2 3-6 15,1 0-5-15,0 3-2 0,1 3-3 0,3-1-3 0,1 5-2 0,0 2-4 0,3 4-3 0,-1 0 0 16,4 6-2-16,-1 2-1 0,0 3-1 0,0 2-2 0,3 3-8 0,-2 0-9 16,1 3-17-16,-2 0-21 0,0 2-29 0,0 0-33 0,0 2-44 0,-1-1-49 0,-2 0-52 15,2 1-53-15,-3-2-64 0,3 1-66 0,-3-1-52 0,-1-3-42 0,1 1-17 0,1-3-3 16,0-2 11-16,0 0 470 0</inkml:trace>
  <inkml:trace contextRef="#ctx0" brushRef="#br0" timeOffset="17987.5">27212 5140 174 0,'2'-39'489'16,"3"-1"9"-16,1 1 10 0,-1 1 6 0,4 0 4 0,1 0-85 0,2 3-126 15,2 0-90-15,2 4-74 0,4 1-30 0,5 1-11 0,0 4-7 0,3 1-4 16,3 3-2-16,4 3-5 0,2 3-6 0,4 3-8 15,0 3-4-15,3 4-2 0,3 4-1 0,-1 3-3 0,0 4 0 0,-1 4-3 16,-1 5-4-16,-3 3-8 0,-1 5-2 0,-1 2-2 0,-5 3-2 0,-3 4-2 0,-2 2-2 0,-7 2-2 16,-3 2-1-16,-5 2-2 0,-7 2-2 0,-4 0 0 0,-6 0-3 0,-6 2-1 15,-7 1-1-15,-4-3-1 0,-7 0-1 0,-6-2-3 0,-5 0 0 0,-3-3-2 16,-5-2 0-16,0-1-3 0,-5-2-1 0,2-2-2 0,0-3-5 0,1-2-5 16,2-1-14-16,4-5-18 0,3-3-28 0,4 0-30 0,4-4-31 0,5-2-34 15,0-2-41-15,5 0-45 0,4-5-36 0,3-2-32 0,3-1-41 0,5-2-46 0,4-4-65 16,4-3-73-16,5-1-28 0,7-5-9 0,4-1 13 0,7-2 22 15</inkml:trace>
  <inkml:trace contextRef="#ctx0" brushRef="#br0" timeOffset="18310.47">28662 5059 1 0,'20'-8'369'0,"-2"0"4"0,-5-1 7 0,-5 1-60 0,-6 0-88 0,-2 1-50 16,-6 0-30-16,-6 0-12 0,-6 0-6 0,-3 2-2 0,-5 0-2 0,-4 0-1 0,-3 2-1 15,-2 0-2-15,-1 2-2 0,-1 1-6 0,-1 3-8 16,2 0-10-16,0 3-12 0,2 0-17 0,0 2-17 0,4 3-14 15,2 0-11-15,0 3-8 0,2-1-6 0,5 1-3 0,1 1-5 0,3-1 0 0,1 2-2 0,2 0 0 0,2 1 1 16,0 0 1-16,5 0 1 0,-2 0 3 0,4-1 2 0,3 1 3 16,-1 0 4-16,3-2 4 15,3 1 5-15,-1 0 2 0,3-3 1 0,3 0 2 0,-1-1 0 0,2 0 1 0,2-3 0 0,1 0 0 0,3-2 0 0,-1-2-1 0,5 0-1 16,-1-2-4-16,5-2-1 0,-1-1-6 0,0-1-2 0,3-2 1 0,1-2 3 16,0 0 7-16,2-2 6 0,-2-1 14 0,0 2 14 0,-3-3 13 0,1 1 10 15,-3 0 7-15,0-1 5 0,-3 2 1 0,-3-1-1 0,-2 3-2 0,1-2 0 16,-4 1-7-16,0 2-5 0,-3 0-8 0,2-1-9 0,-4 3-13 0,0 0-16 15,0-1-14-15,-3 2-13 0,1 1-7 0,-2 1-5 0,0 2-2 0,-1-1-1 16,0 1 1-16,-1 2 0 0,0 2-6 0,0-2-9 0,-1 3-16 0,2 0-19 16,-1 1-24-16,0 3-27 0,0-3-29 0,-1 3-30 0,2-2-37 0,0 2-38 15,2 0-41-15,0-2-39 0,1 2-61 0,0 0-69 0,2 0-63 0,5 1-63 16,1 0-15-16,1-3 6 0,4 1 17 0,1-3 49 0</inkml:trace>
  <inkml:trace contextRef="#ctx0" brushRef="#br0" timeOffset="18515.47">29323 4933 0 0,'-2'-40'133'0,"-1"3"393"0,-2 1 14 0,-1 2 10 0,2 0 6 16,-1 3-2-16,0 3-6 0,-1 3-121 0,1 1-173 0,0 4-85 0,0 3-44 15,0 1-24-15,3 2-16 0,-1 2-14 0,1 0-13 0,0 4-13 0,1 2-13 0,1 3-11 16,1 1-8-16,2 2-5 16,1 3-1-16,1 4 0 0,2 2-1 0,1 3 0 0,2 4 2 0,0 4 0 0,2 1 0 0,0 3 0 0,0 3 1 0,1 2 0 15,2 1-1-15,-1 3 1 0,-2 1 0 0,1 3-10 0,-1 0-15 0,-2 2-17 16,0-1-20-16,-4 1-23 0,0 3-22 0,-1-4-31 0,-1 1-34 0,-3-1-31 0,-1 0-31 15,-1-1-27 1,-2-1-26-16,1-2-34 0,-4 0-36 0,1-4-62 0,-1-2-76 0,-2-2-24 0,1-3-1 0,-2 0 12 0,0-2 175 0</inkml:trace>
  <inkml:trace contextRef="#ctx0" brushRef="#br0" timeOffset="18983.47">29139 5238 255 0,'2'-26'437'0,"0"0"9"0,4 0 9 0,-1 2-74 0,0 3-109 0,5 0-54 16,-1 0-29-16,3 4-15 0,3 0-8 0,1 1-9 0,4 2-12 0,1 2-17 15,4 0-18 17,6 2-15-32,3 0-12 0,3 2-7 0,1 1-8 0,5 1-9 0,1 1-10 0,2 1-8 0,4 2-8 0,0 2-5 0,1 0-6 0,-2 0-6 0,2 2-3 0,-2 1-6 0,-3 1-2 0,-2 0-3 0,-4 0-2 0,-4 1-2 0,-2-1-3 15,-7 0-1-15,-1 1-1 16,-5 0 0-16,-1-1 0 0,-4 0 1 0,-3 0 1 0,-5-1-1 0,-1 1 0 0,-4 1 0 0,-3-1-1 0,-3-1 0 0,-4 0 1 0,-1 1 2 16,-6 0 1-16,-2-2 2 0,-3 2 1 0,-2-2 0 0,-4 1 1 0,2-2 0 15,-2 2 0-15,-1-2 0 0,0 0 0 0,0 1 1 0,1 2-1 16,1-2 0-16,-2 2-1 0,4 0-1 0,-1 1 0 0,2 1 1 0,1 0-2 15,-1 2 0-15,1 0 0 0,3 0 0 0,0 2-2 0,2-1 1 0,0 2-2 16,1-1 1-16,2 2 0 0,0 0 2 0,3 0 0 0,0 1 0 0,0 0 1 0,3 0 1 16,0 0-1-16,1-1 1 0,1 1 1 0,0-1 1 0,3 0 2 0,0-2 0 0,0 1 3 15,1-1 3-15,0-1 3 0,1-1 5 0,0 0 6 0,0-1 7 16,2 1 9-16,-1-3 6 0,2-1 7 0,1 1 5 0,-1-1 5 0,1-3 5 16,1 2 7-16,1-3 4 0,0 0 5 0,1 0 7 0,1-3 10 0,0 2 1 0,-1-2-2 15,2-1-5-15,0 1-7 0,0-2-6 0,-1-1-5 0,1 1-4 0,-1-1-6 16,-1-1-5-16,1 1-5 0,-1 0-6 0,1-1-5 0,0 1-11 0,-2 1-11 15,3-1-6-15,-3 0-4 0,0 2 0 0,0-2-3 0,0 1 0 0,-1 1-1 16,1-1 0-16,-2 1-2 0,0 0 0 0,1 1-2 0,-1 1 0 16,0-2-1-16,2 1-1 0,-2 1 1 0,0 0-1 0,2 0-1 0,-1 0-3 15,1 1-1-15,1 0-6 0,0 1-7 0,1 0-13 0,2 0-16 0,1 0-26 0,0 1-29 16,3 2-25-16,0-1-20 0,3 0-23 0,0 2-25 0,2 1-30 0,0 0-32 16,2 0-28-16,-1 2-28 0,-1-2-23 0,1 2-22 0,1-1-37 0,-1 2-40 15,0-1-38-15,-2-1-36 0,0 0-7 0,0 1 6 0,-3 0 14 0,-2-2 452 16</inkml:trace>
  <inkml:trace contextRef="#ctx0" brushRef="#br0" timeOffset="20099.47">26494 6647 25 0,'-3'-6'451'0,"0"0"4"0,-1-3 0 0,-1 3 1 0,1-2 1 15,-1 1-106-15,0 1-155 0,-1 0-72 0,2 1-35 0,-1 1-20 0,1 2-12 16,0-1-7-16,0 2-2 0,0 1-3 0,2 1 0 0,-1 0 2 0,2 3 3 16,-3 2 2-1,4 1 3-15,-1 3 4 0,0 1 6 0,1 5 6 0,0 1 6 0,0 2 4 0,0 4 6 0,0 1 2 0,0 3 4 0,0 2-2 0,1 1-3 16,0 3-3-16,-1-1-5 0,3 2-3 0,-1 0 0 0,1 1-2 0,-1-1-3 0,3 1-5 16,1-1-5-16,-1-1-7 0,0 1-5 0,4-3-8 0,-3 0-9 0,3-2-5 15,1-1-3-15,1-1-2 0,0-2 1 0,3-2-1 0,1-1-2 0,2-3-3 16,0-2-1-16,3-4-1 0,1-1-2 0,3-2 1 0,1-3 2 0,0-4-1 15,3-1-1-15,-2-2 2 0,3-5 1 0,-2-1-1 0,-1-2 0 0,-1-2-2 16,0-2 1-16,-1-2-1 0,-3-2 1 0,-3-2 0 0,1-2 3 0,-3 0-1 16,-3-2 1-16,0 1 1 0,-3-1 1 0,0 1-2 0,-1-1-1 0,-2 2 1 15,-2 0-1-15,1 1 0 0,-2 2 0 0,-1 3-1 0,-1 0 0 16,-1 0-3-16,1 4-3 0,-2 0-2 0,0 0-2 0,0 2-2 0,-2 1-1 0,1 1-1 16,0 2-2-16,-2 0 0 0,1 2-2 0,-2 1 0 0,2 1 1 0,-2 1-2 0,0 1-1 15,-1 2 1-15,2 2 2 0,-1 1-1 0,0 0 0 0,2 3 0 0,-1 0 0 16,2 2 1-16,0-1 1 0,-1 3 0 0,2-2 1 0,0 2 0 0,2 0 2 15,0 1 2-15,1 0 2 0,0-1 1 0,2 0 4 0,0 0 1 0,2 0 4 16,1-1 1-16,-2 1 3 0,4-2 1 0,-1 0 0 0,2-1 1 0,-1-1 1 16,1 0-1-16,3-2 0 0,-3 0-1 0,4-2-1 0,0 0-3 0,1-2-1 15,0 0-2-15,-1-2-2 0,3-1-2 0,0-2-2 0,3-1-2 0,-2-2 0 16,0-2-2-16,-1-1-1 0,2-3-1 0,-1 0 2 0,-1-2-1 0,0-3 0 16,-1 0-1-16,-1-2 1 0,-1-2-2 0,0 1 0 0,-1-3-2 0,-2-1 0 15,-1 1 0-15,1 0-2 0,-4-3 0 0,2 2-1 0,-5 0-2 0,1 0-3 16,-1 2-1-16,-2 1-2 0,-1 0-2 0,-2 2-1 0,0 1-2 0,0 1-2 0,-2 4-1 15,-1 0-4-15,1 0-3 0,-1 2-3 0,-2 1-3 0,3 1-4 16,-2 3-4-16,2-2-3 0,-1 3-1 0,-2-2 1 0,3 3-1 0,-1 1 1 16,2-1 2-16,0 2 2 0,0 2 1 0,1-1 4 0,0 1 4 0,1 3 4 15,1-2 3-15,0 3 5 0,0-3 4 0,3 3 4 0,-1 2 3 0,1-3 2 16,0 3 0-16,2-2 1 0,-1 3 0 0,2-1 0 0,-1 2 2 0,1 0 1 0,0 1 1 16,1-1 2-16,2 1 5 0,0 2 4 0,-1 1 4 0,3 1 2 15,-1 0 3-15,1 4 2 0,0-2 2 0,0 0 1 0,-1 2 2 0,1 2 1 0,0 0 0 16,-3 2-1-16,3-2-1 0,-2 2-2 0,-3 2-2 0,2-1-3 0,-3 0-2 15,-1 1 0-15,0-1-2 0,-4-1 1 0,1 0 0 0,-2-2-2 0,-2 0 0 0,-2-2-1 16,1 0 1-16,-4 0 0 0,0-3 0 0,-3-2-1 0,0 0 0 16,-3-2-1-16,-1 0-1 0,0-2 0 0,-2-2-3 0,-1 0 0 0,-2-2-1 0,1-1-2 15,-2-3-2-15,2 1-5 0,-2-3-5 0,2 0-8 0,-2-3-15 0,2 1-24 16,-1-3-34-16,1-1-42 0,3 0-46 0,-2-2-49 0,1-1-50 16,0-2-50-16,4-1-47 0,1-1-50 0,0-1-72 0,4-2-81 0,1-2-38 0,0 0-22 15,5-2 3-15,5 0 14 0</inkml:trace>
  <inkml:trace contextRef="#ctx0" brushRef="#br0" timeOffset="20350.47">27999 6912 440 0,'13'-11'470'0,"-2"0"8"0,-3 0 6 15,2 0-74-15,-3 2-111 0,0-1-68 0,-1 1-49 0,-1 3-23 0,0-2-13 16,1 2-12-16,-2 3-12 0,0 0-17 0,-2 2-21 0,2 2-17 0,0 2-14 16,-2 2-10-16,2 1-6 0,-2 3-2 0,2 5 1 15,-1 0 0-15,0 3 0 0,-1 4-2 0,-1 2-2 0,0 2-5 0,-1 3-7 0,-2 4-4 0,0 0-4 0,-4 2-5 16,1 1-7-16,0 0-11 0,-1 1-11 0,-1-1-15 0,0 0-20 0,-1 0-26 15,0-1-27-15,1-2-31 0,1-3-29 0,1-1-23 0,-2-2-18 0,5-2-17 16,-2-2-18-16,4-3-9 0,-1-2-4 0,1-4 0 0,1-1 2 16,0-3 15-16,3-5 19 0,-1 0 30 0,2-4 37 0,0-4 36 0,0-3 37 15,2-2 31-15,-1-6 26 0,0-3 23 0,4-4 22 0,-2-3 13 0,0-4 6 16,1-4 0-16,2-4-5 0,-2-3-7 0,2-4-9 0,-1 0-11 0,1-2-9 0,-1-1-10 16,0-1-9-16,-1 2-8 0,-3 2-7 0,0 3-10 0,0 3-11 0,-2 4-15 15,0 3-17-15,-3 0-28 0,1 6-30 0</inkml:trace>
  <inkml:trace contextRef="#ctx0" brushRef="#br0" timeOffset="20883.47">28362 6781 0 0,'1'8'106'0,"3"0"306"16,-3 2 14-16,0 0-31 0,-1-1-53 0,0 2-44 0,0 0-43 0,-1 1-22 0,0 1-14 16,-2 1-7-16,2 3-7 0,-1 2-8 0,-1 2-11 0,-1 0-16 0,2 2-15 15,-3 2-22-15,1 0-23 16,-1 3-14-16,1-1-11 0,1 2-7 0,-2 0-9 0,1 0-11 0,0-1-7 0,2 0-8 0,-1-1-6 0,3-1-5 0,0 1-3 15,0-3-3-15,4 0-1 0,-1-3-1 0,0-2 1 0,2 0 3 0,1-5 6 16,1 1 2-16,-1-4 2 0,1-1 0 0,-2-1-1 0,3-5 0 0,-2 0 0 16,-1-2-3-16,0-3-1 0,1-2-2 0,-1-2-3 0,-1-4-2 0,0 0-1 15,0-4-8-15,0-3-8 0,-1-1-7 0,-1-1-9 0,2-2-7 0,0-1-8 16,-1 0-7-16,0-1-5 0,-1 2-4 0,2-1-2 0,-1 2-2 0,0 1-1 16,2 1-1-16,-1 3 0 0,1 0 0 0,1 3 1 0,-1-1 4 0,3 2 2 15,0 1 5-15,2 3 9 0,0 1 4 0,4-1 5 0,-3 4 4 16,4-1 4-16,0 2 2 0,1 1 2 0,1 1 2 0,1 2 0 0,0-1 5 0,2 4 4 0,0-1 4 15,0 0 3-15,1 2 4 0,0-1 4 0,1 1 4 0,1-1 4 0,-1 2 3 16,1-2 3-16,0 1 3 0,1-2 4 0,-2 1 3 0,-1-1 2 16,3-1-3-16,-3-3-3 0,0 2-3 0,-1-2-2 0,-1-1-2 0,-1-1-4 15,1-2-3-15,-2 1-2 0,1-4-3 0,-2 0-3 0,0 1-3 0,-1-4-5 16,-3-1-3-16,3 0-1 0,-2 0-2 0,-1-2-2 0,-2 0-1 0,0-1-2 0,-3-1-1 16,2 0-2-16,-3 0-2 0,-1 0-6 0,-1 0-5 0,-3 0-3 0,2 0-6 15,-6 1-4-15,2 0-4 0,-3 1-4 0,-1 1-5 0,-3 0-4 0,0 3-3 16,-2 1-6-16,0 0-4 0,-1 0-4 0,0 5-2 0,-2-1 2 0,1 2 3 0,2 2 3 15,-1 2 5-15,2-1 5 0,-1 4 2 0,2 0 3 0,0 2 5 0,2 3 3 16,1 0 4-16,0 2 5 0,1 3 6 0,3 1 4 0,0 1 5 0,1 4 2 16,1 4 10-16,0-1 15 0,3 3 13 0,2 3 15 0,-1 2 8 0,0 2 6 15,4 0 6-15,-2 4 5 0,1 1 3 0,-1 1 4 0,2-1 3 0,-2 2 3 16,1 0 2-16,-1-1 2 0,-2 0-7 0,-1-1-11 0,-3-1-12 0,-1 0-12 16,-1-2-8-16,-3-3-4 0,-2 0-5 0,-4-4-4 0,-1 0-4 0,-3-2-2 15,-1-2-3-15,-5-1-6 0,-1-3-10 0,-1-2-14 0,-3 0-31 0,0-3-40 16,-4-3-38-16,-2-2-41 0,-2-3-55 0,0 0-62 0,-2-2-67 0,-1-2-69 15,-2-2-79-15,1-2-85 0,-4-4-38 0,2 1-18 0,-1-3 0 0,-1-2 7 0</inkml:trace>
  <inkml:trace contextRef="#ctx0" brushRef="#br0" timeOffset="21465.48">25709 8994 0 0,'1'-1'79'0,"0"0"124"0,-1-2-28 0,2 2-5 0,-1-2 4 0,-1 2 11 15,0 0 12-15,0-1 6 0,0 2 0 0,0-2-3 0,0 0-4 0,-1 1-1 16,-1 1-2-16,2-1-1 0,-1-1-4 0,-1 1-6 0,0 1-7 0,0-1-11 15,-1 1-12 1,2 0-6-16,-4 1-4 0,3 0-3 0,-1 2-2 0,-1 1 1 0,1 0 0 0,-2 1-1 0,1 3-2 0,0 1-3 0,-1 0-4 0,0 2-3 0,2 2-1 16,-1 2-6-16,0 0-5 0,2 2-10 0,-1 2-14 0,1-1-11 0,1 3-11 15,1 0-13-15,1 3-15 0,0-1-11 0,0 1-9 0,4-2-4 16,-1 2-3-16,1-1 0 0,1 1-1 0,0-2-1 0,1 1-1 0,1-2-2 0,2 0 1 16,1-2 1-16,-2 0 0 0,3-1 0 0,2-2-1 0,0-1 1 0,-2-3 0 15,3 0 0-15,1-3 0 0,0-1-1 0,2-3-1 0,-1-1-1 0,-1-2 0 16,2-2 0-16,-1-2-2 0,-2-3 0 0,1 0 0 0,-1-3-2 0,-1 0 1 15,-1-1 0-15,-3-3-1 0,1 3 1 0,-2 0-1 0,-1-2-1 0,-1 3 1 16,-2 0 0-16,1-1-1 0,-1 1 0 0,-1 2-1 0,-2-1 0 0,3 2 0 16,-3 0-1-16,0 1-2 0,-1 0 0 0,2 0-1 0,-2 0 0 0,2 4-1 15,-1-3 2-15,2 3-1 0,-2-1 0 0,3 1 1 0,0 1-1 0,1-1 1 16,-1 3-1-16,4-1 1 0,0 1 0 0,0 1 1 0,3 0 1 0,0 0 2 16,0 1-1-16,1 1 1 0,2-1 0 0,-1 1 0 0,-1 1 1 0,2 0-2 0,0-1 2 15,1 1 0-15,-1-2 1 0,-1 0-1 0,1 2 2 0,0-3 0 16,0 0 0-16,-1 0 3 0,3-1-1 0,-2-2 0 0,0 0 1 0,-1-2 1 0,1 0 1 15,0-2 2-15,1-3 0 0,-3 2 1 0,0-5-1 0,1 1-1 16,-4-2 1-16,2-1-1 0,-2-2-2 0,-1-1 1 0,-3-1 0 0,2 0-1 16,-5-1-1-16,1 0-4 0,-3-4 0 0,-1 2-1 0,-1-2-2 0,0 1 0 0,-3-1-1 0,-1 0-2 15,-2 1-7-15,1-1-8 0,-1 0-17 0,-1 2-22 16,0-1-29-16,-2 1-34 0,3 1-31 0,-2 3-29 0,2-1-35 0,-2 3-38 0,3 2-34 16,-2 0-34-16,1 2-35 0,-1 0-37 0,1 2-64 0,1 1-78 0,-1 2-33 0,0 1-13 15,2-1 12-15,0 2 23 0</inkml:trace>
  <inkml:trace contextRef="#ctx0" brushRef="#br0" timeOffset="22500.47">26863 8985 0 0,'0'-2'316'0,"-3"0"141"0,3 0 2 0,-1-1-26 0,0 2-39 0,0-2-73 0,-1 2-90 16,2 0-46-16,-1-1-27 0,1 2-15 0,0 0-12 0,0 0-16 0,1 3-21 15,1-1-14-15,1 2-14 0,2 2-7 0,0 1-2 0,0 4 0 0,1 1 1 16,2 1 0-16,-1 5 3 15,1 1 0-15,-1 2 0 0,0 2-5 0,1 3-8 0,-2 3-6 0,3 2-5 0,-3 0-5 0,0 3-6 0,1 0-4 0,-1 2-3 16,1-1-2-16,-2-1-3 0,1 0-1 0,2-1-4 0,-1 0 0 0,1-3-1 16,-1-4 0-16,-1-1-1 0,2 0 1 0,-2-5 1 0,-1-2 1 0,1-2 0 15,-1-3-2-15,0-2 1 0,1-3 0 0,-2-2 0 0,-1-2-1 0,-1-3 0 16,2-5 1-16,-2-1-1 0,3-3 1 0,-2-4-2 0,-1-2 0 0,2-3-5 0,0-3 0 16,1-1 0-16,0-4-1 0,1 2-1 0,1-2 0 0,1-1-1 15,-1-1 0-15,3 1-1 0,1 0-1 0,-1 1 1 0,0 1-3 0,1 1 1 0,2 0-2 16,-1 2 2-16,-1 0-3 0,3 3 0 0,-2 2 0 0,0 0 1 0,0 3 0 15,-1 2 0-15,-1 1 0 0,1 3 1 0,-1 1 0 0,1 2 0 0,1 3 1 0,-2 1 1 16,-1 3 0-16,0 2 3 0,2 0 0 0,-2 4 1 0,0 1 2 0,-2 0 0 16,3 3 1-16,-2 3 0 0,0 1 2 0,1 1 0 0,-3 0 1 15,4 2 1-15,-2 1 4 0,0-1 1 0,1 2 4 0,1-1 4 0,-1 0 6 0,1 0 7 16,1 2 4-16,-1-2 3 0,1 0 4 0,0-2 2 0,0 1 4 0,2-2 2 16,-2-1 3-16,1 0 0 0,-1-1 2 0,2-3 1 0,-1 0-1 0,1-3-2 15,-2 0-5-15,1-3-5 0,-2-1-4 0,3-2-3 0,-1-1-1 0,-1-2-4 16,0-2-4-16,2-2-2 0,-2-1-5 0,0-4-2 0,2 0-2 0,-3-3-4 15,1-3-3-15,-3-1-4 0,1-2-2 0,-3-2-3 0,-2-2-1 0,2 0-2 16,-3-1-1-16,-1-1-1 0,-2 0 1 0,0 0-2 0,0 0-1 16,-1 1 0-16,-2 0-2 0,1 2 0 0,-3 0-1 0,1 3 1 0,-1 3 0 0,0-1 0 15,-2 4 0-15,1 1-1 0,-3 1 0 0,2 3 0 0,-2 0 0 0,0 2 0 16,-2 3-1-16,1 1 1 0,-2 1-1 0,-1 4 0 0,-1 2-2 0,1 1 0 16,-1 1-2-16,-1 3 1 0,4 1 0 0,-3 0 2 0,2 4 0 0,3 0 0 0,-2 0 0 15,4 2 1-15,-2-1 0 0,4 2-1 0,0 1 1 0,1 0 1 16,1 1 1-16,1-1 0 0,2 1 2 0,2 1-1 0,1 0 1 0,2-2-1 15,0 0 1-15,5 0 0 0,0 2-1 0,4-4 2 0,2 2 0 0,3-2 1 0,2-1 0 16,1-1 1-16,4-1 2 0,2-2 0 0,1-2 0 0,0-3 3 16,1 0 0-16,-1-2 2 0,0-2 0 0,1-2 0 0,-5-3-1 0,-1-1-1 0,-1-5 3 15,-3 0-1-15,-2-2 0 0,-1-3 0 0,-3-2-1 0,-1-2 0 16,-2-2 0-16,-1-2-1 0,-4-1 0 0,1-3-2 0,-1-1-1 0,-3 1-2 0,1-2-6 0,-3 0-8 16,1 1-13-16,-1 0-14 0,-1-2-13 0,0 4-15 15,0 0-10-15,-1 0-10 0,-1 3-14 0,1 1-14 0,1 1-20 0,0 2-22 0,0 1-18 0,0 1-14 16,0 2-2-16,0 1 4 0,0 1 8 0,0 2 11 0,0 0 11 0,1 2 10 15,1 2 8-15,-1 0 5 0,0 1 11 0,0 2 13 0,3 0 20 0,-3 0 22 16,3 3 17-16,-2-1 15 0,2 0 9 0,1 1 7 0,1 0 2 0,-1 0 3 16,4 0 4-16,-2-1 3 0,2 0 5 0,1 0 5 0,2 0 8 15,1 0 9-15,-1-1 9 0,3-1 10 0,0 0 9 0,1 0 7 0,-2 0 6 0,2 0 6 16,0 0 6-16,-1 0 6 0,1 2 6 0,-2-1 7 0,-1 0 8 16,0 1 4-16,-2 0 2 0,-1 1-4 0,1 0-4 0,-2 0-6 0,1 0-3 0,-4 2-2 15,2 1-2-15,-2-1-2 0,-1 1-2 0,-1 1-3 0,0 1 0 0,0-1-3 16,-1 0-2-16,-1 1-3 0,2 1 4 0,-3 1 6 0,3-1 3 0,-2 2 4 15,2-1 0-15,-1 0-3 0,-1 0 2 0,4 1 2 0,-2-2 1 0,0 2 2 16,0-1-1-16,2 1-2 0,-1-1-4 0,1 0-3 0,1 0-8 0,0-1-9 16,0 0-8-16,2 0-5 0,-2-1-5 0,4 0-4 0,-2-1-4 0,3-1-7 15,2 0-4-15,-3 0-5 0,4-2-4 0,0 0-5 0,1-1-2 0,0-1-3 16,3-2-3-16,0-1-3 0,1-2-5 0,-1-2-4 0,1 0-3 0,-1-3-3 16,-2-1-1-16,2-2-3 0,-2-1 0 0,-2-1-2 0,-1 0-1 0,-3-3 1 15,0 1-1-15,-1-2 1 0,-2 0 1 0,-2 0 2 0,-2 1 3 0,-1-1 3 16,-2 0 1-16,-1 0 1 0,-1 1 2 0,0 0 0 0,-4 1 2 0,0 2 1 0,-1 1 0 15,-3 2 0-15,2 1 1 0,-3 1 1 0,0 2 0 0,-3 2 2 0,1 1-1 16,-2 2 2-16,1 2 0 0,-2 2 1 0,0 1-1 0,0 1-2 16,1 2 0-16,-1-1-1 0,2 5 0 0,-1-1 0 0,4 1 0 0,-1 1 2 0,2 1-1 0,-1 1 2 15,4 1-1-15,-1 0 1 0,2 2 2 0,2 2 0 16,1-2 1-16,0 2 2 0,4 1 0 0,0-2-1 0,3 3-1 0,3 0-3 0,0 0-14 16,5 0-19-16,-1 2-19 0,4-1-16 0,3 0-19 0,1-1-18 0,2 1-21 15,1-2-24-15,0 0-27 0,3-2-29 0,0-1-30 0,2 0-30 0,-1 0-25 0,0-2-24 16,2-2-38-16,-1-2-47 0,1-1-41 0,1-2-41 0,0-3-12 0,0-1 0 15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0" units="cm"/>
          <inkml:channel name="Y" type="integer" max="20400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259.84253" units="1/cm"/>
          <inkml:channelProperty channel="Y" name="resolution" value="1285.44421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9-06T12:33:28.93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4290 1872 0 0,'-3'-2'248'0,"1"0"110"0,-1-2-8 0,-1 1-57 0,1 1-79 15,-2-1-53-15,1 2-41 0,-1-2-21 0,1 2-15 0,-1-2-8 0,2 1-3 16,-2 0-1-16,0 1-1 0,-1 0 0 0,-1 1 0 0,2 0-3 16,-3 0-5-16,0 0 0 0,-1 0-4 0,2 1 1 0,-3 2-1 0,1-1 0 0,-1 2-2 15,0 0-2-15,-1 0-5 0,1 2-3 0,-1 0-3 0,-1 3-4 0,0-1-3 16,0 1-5-16,1 1-3 0,0 1-3 0,-2 1-2 0,1 1-5 0,2 3-3 15,-2-1-2-15,-1 2-2 0,3 2 0 0,0-3 0 0,2 3-2 0,-1 1 0 16,1-3-1-16,2 3 0 0,0 0 2 0,1-1 0 0,0 2 1 0,3-3 0 16,-2 2 0-16,3 1-1 0,-1-3 1 0,2 2-1 0,2 0 0 0,-1-2 2 15,-1 0 0-15,4-1 1 0,-2-1 4 0,2 0 3 0,-2-1 3 0,2-2 0 16,2 0 2-16,-2-3 3 0,1 1 2 0,2-2 2 0,0 1 5 0,0-2 4 16,0 0 2-16,1 0 5 0,2-2-2 0,-1 0-3 0,0-1-2 0,2-1-4 0,0-1-3 15,1-1-2-15,-2 1-1 0,4-3-3 0,-2 0-3 0,2 0-3 16,-1-3-6-16,2 1-5 0,0-1-2 0,-1-4 0 0,2 1-1 0,-1-2 2 0,2 0 2 15,-1-1 4-15,1-2 3 0,-1 0 4 0,-1-1 6 0,-2-1 5 0,1-2 3 16,0 1 3-16,-2-2 1 0,-3-2 1 0,-2 1-1 0,1 0-4 16,-3-2-1-16,-3 0-4 0,1-1-2 0,-3-1-4 0,-2 0-4 0,0 0-3 0,-2-1-7 15,-1 2-6-15,-1-2-3 0,-1 1-1 0,-1-1-1 0,-1 2-3 0,2-1 0 16,-3 3-1-16,0 1 0 0,0 2 1 0,0 0-3 0,1 3-4 0,0 2-8 16,0 0-11-16,-2 3-9 0,1 2-13 0,-3 0-10 0,1 3-13 0,1 1-15 15,-3 1-17-15,0 2-21 0,2 0-23 0,-3 3-27 0,1 1-27 0,1 0-20 16,-1 2-17-16,0 0-14 0,2 0-12 0,-2 1-33 0,3 0-45 0,0 2-49 0,1-1-52 15,0 0-14-15,-1 0-1 0</inkml:trace>
  <inkml:trace contextRef="#ctx0" brushRef="#br0" timeOffset="383.99">4580 2041 0 0,'5'-8'29'16,"0"0"377"-16,-1-2 5 0,0 2 1 0,0-1 3 0,0 1-74 0,1 1-111 15,0-1-68-15,1 1-47 0,-1 2-19 0,0 0-11 0,1 1-4 0,1 0-6 16,-1 2-4-16,0-1-5 16,2 1-2-16,-2 2-1 0,3 0-3 0,-2 0-3 0,2 3-3 0,-2 1-1 0,3 0-2 0,-2 3-3 0,1 0-3 0,0 3-6 15,2 2-2-15,-1 0-2 0,1 2-1 0,1 2-1 0,-4 1-2 0,2 1-3 0,-1 2 2 16,1 1 2-16,-3 1 2 0,2 1 1 0,-3 0 5 0,2 1 4 15,-1 1 6-15,-2-1 4 0,0-1 0 0,1 1 0 0,-1-2 0 0,-1-1 1 16,1-3 4-16,-1-1 9 0,-2-1 12 0,2 0 14 0,-2-3 14 0,1-3 10 0,-2 1 4 16,2-3-1-16,-2 0 1 0,3-2-1 0,-2-2-2 0,-1 0-1 0,1-1-3 15,-1-2-1-15,0-2-6 0,-1-2-9 0,3-2-17 0,-1-2-20 0,-1-2-19 0,3-1-19 16,-2-6-15-16,1-1-15 0,1-3-11 0,-1-5-11 16,4-1-10-16,-2-3-10 0,1-4-14 0,1-1-16 0,-1 0-20 0,2-4-21 0,2 1-17 0,0 0-16 15,0-1-18-15,2 2-20 0,-2-1-21 0,4 1-23 0,-1 2-24 16,1 3-24-16,1 1-17 0,0 1-14 0,0 4-15 0,-2 3-13 0,0 1-57 0,1 4-75 15,-2 0-26-15,-2 3-7 0,0 3 12 0,-3 0 103 0</inkml:trace>
  <inkml:trace contextRef="#ctx0" brushRef="#br0" timeOffset="2997.85">6566 2137 150 0,'-6'1'376'0,"1"-1"0"0,0 0-2 0,0-1-69 0,3-1-101 16,-2 1-68-16,2 0-55 0,0-2-21 0,2 2-6 0,2-2-2 0,0 1-2 16,2 1 0-16,-1-1 2 15,4 1 1-15,0-3 3 0,2 1 2 0,1 1 5 0,-2-1 3 0,3 0 3 0,1-1-1 0,0 0-3 0,2 2-6 0,-2-2-10 16,2 1-6-16,2 1-6 0,-1-2-5 0,1 2-5 0,0 0-3 0,-2-2-3 0,2 1-3 16,2 1-6-16,-1 0-10 0,-1 1-14 0,3-2-17 0,-2 1-20 15,2-1-21-15,-2 2-23 0,3-3-22 0,-1 4-20 0,-2-3-22 0,2 0-22 16,-2 1-48-16,0 1-60 0,1-3-58 0,-1 2-56 0,-2 0-19 0,1-2-5 0</inkml:trace>
  <inkml:trace contextRef="#ctx0" brushRef="#br0" timeOffset="3305.85">6982 1762 0 0,'-10'-5'81'0,"3"2"298"0,-3-1 2 0,4-1-27 0,-2 3-45 16,1-1-69-16,2 0-78 0,0 1-47 0,-1 0-33 0,2 0-16 15,0 1-11-15,2 0-8 0,0 1-7 0,2 0-4 0,0 0-3 0,3 1 1 16,1 0-1-16,1 1 4 0,2 0 1 0,2 1 4 0,2 1 3 16,0-1 1-16,3 0 0 0,2 1-1 15,3 1 1-15,-1 0-3 0,2 0-4 0,1 0-4 0,2 2-5 0,-1-1-6 0,-1 2-4 0,2-1-3 0,-1 2-3 16,0-1 0-16,1 2 1 0,-2 1 1 0,-1-2 4 0,0 3 2 0,-2 0 1 0,1 1 5 16,-2 1 6-16,-2-1 5 0,1 2 2 0,-2-1 4 0,-3 2 5 0,0 1 3 15,-3 0-1-15,-1 0 0 0,-2 1-2 0,-1-1-2 0,-3 2-3 0,-1 0-3 0,-2 0-4 16,-2 2-6-16,-1-3-5 0,-4 3-5 0,2 0-1 0,-3-1-4 0,0-1-5 15,-3 0-3-15,1 2-2 0,-1-3-6 0,0 1-9 0,-2-1-13 16,0-1-14-16,1-1-16 0,-1-2-14 0,1 0-21 0,-3 0-23 0,1-3-19 0,0 0-18 16,0-2-18-16,2-1-15 0,-1-1-17 0,1-2-16 0,0 1-21 0,-1-2-23 15,2 0-53-15,0-1-67 0,-2-1-29 0,1 0-12 0,3-1 8 0,-3-1 325 16</inkml:trace>
  <inkml:trace contextRef="#ctx0" brushRef="#br0" timeOffset="3861.98">8248 1948 0 0,'0'-5'171'15,"0"0"267"-15,0 0 5 0,-1 1-4 0,-2 1-8 0,2 0-79 0,-1-1-113 16,-1 1-68-16,2 1-51 0,-2 0-30 0,2 2-19 0,-1 0-15 15,-2 0-12-15,3 0-8 0,-2 3-8 0,2 1 0 0,-2 1-2 0,2 2-1 16,-3 2 1-16,2 0 0 0,-3 2 3 16,3 3 2-16,-1 2 3 0,-1 2 2 0,2 1 0 0,-3 3-2 0,2 0-2 0,1 2-5 0,-2 2-4 0,0 0-2 0,2 2-4 15,-3-1-1-15,1 2-3 0,2 0-1 0,-2 0 0 0,1 1 0 0,1 0-4 16,-3-1-4-16,3-1-2 16,-1 2-9-16,-1-2-11 0,3-1-16 0,-1-1-17 0,-2-1-22 15,3-1-21-15,0-2-20 0,-1-2-23 0,1-2-18 0,1 0-15 0,0-2-18 0,0-1-15 0,0-2-28 0,0-2-31 0,1-1-47 0,1-3-52 16,-1-2-27-16,0-3-14 0,-1-2 2 0,4-2 338 0</inkml:trace>
  <inkml:trace contextRef="#ctx0" brushRef="#br0" timeOffset="4063.97">8213 2345 0 0,'1'-27'194'0,"2"0"185"0,-2 1 7 0,-1-1-46 15,1 2-69-15,-1 0-45 0,0 1-36 0,0 1-20 0,2 0-12 0,-1 1-7 16,-1 1-5-16,1 1-9 0,2 2-9 0,-2 0-10 0,3 2-10 0,-2 1-11 0,2 2-12 16,-2 1-13-1,2 1-13-15,1 0-14 0,-1 3-13 0,1 1-9 0,0 0-4 0,2 2-6 0,-1 2-3 0,4 2-1 0,-2-1-2 16,2 4 0-16,1 0 1 0,1 2 2 0,2 3 1 0,-2 1 1 0,2 2 1 15,1 3 0-15,-2 1 2 0,0 1 1 0,2 4 0 0,-1 0-2 0,-1 1-2 0,-2 3-1 16,3 0 1-16,-3 2-3 0,0 1-3 0,2-1-5 0,-1 2-3 0,-3 0-10 0,2 0-12 16,-1 1-16-16,1-2-21 0,-2 2-21 0,2-2-21 0,-1 0-23 15,-3-1-23-15,1-1-21 0,1-2-20 0,-2 2-27 0,0-2-30 0,0-1-68 0,-2 0-87 16,0-2-35-16,-3 0-14 0,1-2 6 0,-2 0 159 0</inkml:trace>
  <inkml:trace contextRef="#ctx0" brushRef="#br0" timeOffset="4225.97">8329 2680 0 0,'-13'-8'117'0,"3"0"326"0,-1 0 6 16,2-1 5-16,0 1 2 0,1 1-72 0,-2 0-106 15,3 0-66-15,-2-2-48 0,4 3-34 0,-1-1-28 0,0 0-17 0,2 1-13 0,0-1-11 0,2 2-13 16,0-3-10-16,2 1-11 0,3 0-15 0,-1-1-16 16,3 0-23-16,4-2-23 0,1-1-27 0,2 2-24 15,3-3-26-15,3 0-24 0,0 2-25 0,3-2-24 0,2 0-40 0,2 1-50 0,1-1-63 0,1-2-67 0,2 1-24 0,0 0-7 16</inkml:trace>
  <inkml:trace contextRef="#ctx0" brushRef="#br0" timeOffset="4515.97">8921 1994 49 0,'-1'-11'408'16,"0"1"4"-16,-2-1 4 0,2 1-57 0,1 1-83 0,-1-1-68 0,0 2-62 0,-1-1-33 0,1 3-16 15,1-2-19-15,0 4-16 0,0-3-16 0,0 2-14 0,0 2-11 0,0 1-7 0,1-2-3 16,1 3 0-16,0-1 0 0,2 2 0 0,-2 2 3 0,3-1 5 15,0 3 5-15,1 0 3 0,1 2 5 0,0 1 2 0,2 2 5 0,-2 2 6 0,3 0 2 0,0 3 2 16,0 0 0-16,-1 3 0 0,1 1 1 0,-3 1 0 0,3 3-2 16,-3 0-1-16,2 3-2 0,-3 0-1 0,2 3-3 0,-2-1-2 0,-1 2-2 0,0 1-4 15,0 2-3-15,-1-3-4 0,-1 4-3 0,1-2-4 0,2 0-1 16,-2 0-2-16,1-1-2 0,0-1-2 0,1-2-4 0,0 1 1 0,1-2-3 0,0-1-2 16,-1 0-4-16,3-3-6 0,-2-1-7 0,2 0-9 0,1-1-13 15,1-3-15-15,-1 0-25 0,1-4-26 0,4 0-28 0,-2-1-27 0,2-4-26 16,1 1-23-16,1-5-37 0,2 0-40 0,-1-1-62 0,2-5-70 0,0 0-31 15,0-4-14-15,1-1 1 0,-2-3 248 0</inkml:trace>
  <inkml:trace contextRef="#ctx0" brushRef="#br0" timeOffset="4681.97">9086 2370 0 0,'-20'3'187'0,"1"-2"163"0,0 2 3 0,-2-2-59 0,5-1-86 16,-2 3-59-16,2-2-43 0,1 2-22 0,0-2-12 0,3-1-7 0,1 1-7 15,0 1-3-15,2-1-6 0,-1-1-2 0,4 1-4 0,0-1-5 16,2 0-4-16,0 0-6 0,4 0-8 0,0 0-17 0,1-1-20 0,3 0-18 0,3-2-17 0,1 2-18 16,3-3-16-16,2 1-20 0,2-1-20 0,2-1-45 0,0 0-55 15,2-1-57-15,2 0-60 0,1-2-26 0,1 0 10 0</inkml:trace>
  <inkml:trace contextRef="#ctx0" brushRef="#br0" timeOffset="5749.97">9397 1961 0 0,'0'-7'393'0,"0"-1"1"0,0 2-2 0,0 1-53 0,0-2-78 0,1 3-68 16,-1-1-65-16,1 1-37 0,1 1-21 0,-1 1-19 0,0-2-14 0,2 3-11 15,0-1-8-15,1 2-2 0,1 2 2 0,0-1 3 0,1 3 3 0,-1 0 7 0,1 3 7 16,3 1 6-16,-3 3 10 16,4 1 9-16,-4 2 13 0,2 2 10 0,-1 1 12 0,1 3 5 0,-1 1 1 0,-1 3 2 0,1 1 1 15,-1 3-1-15,-1 1-3 0,0 2-4 0,0 0-5 0,-2 3-6 0,1 0-5 0,0-1-10 0,0 2-9 16,-1-1-10-16,1 0-8 0,0 0-7 0,0-2-3 0,2-1-5 15,-1 0-3-15,1-4 0 0,0 1 0 0,4-3 0 0,0-2 2 0,0-2 0 0,1 0 1 16,4-4-2-16,-1-1-1 0,2-2-1 0,0 0 0 0,4-3-1 16,0-2 2-16,1-2 0 0,2 0-1 0,1-4-2 0,1 0-1 0,1-4-3 0,1-3-3 15,3 0-1-15,0-4-1 0,-3-1-1 0,3-4 0 0,-3 0-2 16,3-3-2-16,-4-1-2 0,2-4-3 0,-5 1-3 0,2-2 1 0,-4-2-1 0,-1-1 0 16,0 0 1-16,-4 1-1 0,0-1 0 0,-2-2-1 0,-3 1 1 0,0 3-2 15,-3-1 0-15,-2 0 1 0,-1 2 1 0,-3 1 0 0,0-1-2 0,-2 2-1 16,-2 2-1-16,1-1-2 0,-5 4-1 0,2-1 1 0,-1 3-1 0,0 2-1 15,-2 2 1-15,-1 0-1 0,0 1 0 0,0 3-1 0,-2 1 0 0,2 0 1 16,-2 2-1-16,0 2-1 0,-1 2 2 0,0 0 1 0,-1 1-1 0,1 4-1 0,0-1 0 16,-2 1 0-16,1 2 0 0,2 3 0 0,-2-2 0 0,2 3-1 15,-2 2 1-15,4-1-1 0,-2 2 0 0,0 0 0 0,2 0 1 0,2 2 0 0,-1-1 0 16,2 2 1-16,1 0 0 0,0-1 2 0,2 2 0 0,1-3 2 0,1 3-1 16,1-2 0-16,4 1 1 0,-1-1 0 0,1-1 3 0,3 0 2 15,0-2 3-15,3 1 5 0,0-1 3 0,5-1 2 0,3-1 2 0,1-1 2 0,3-1 0 16,3-2-1-16,4-1-1 0,5-3-1 0,1-1 1 0,4-3-1 15,2-2-1-15,3-2-2 0,-2-1-1 0,2-4-6 0,2-1-1 0,-2-1-1 0,-3-4-3 0,-1 0 0 16,-1-3 0-16,-4-1 3 0,-4-1 1 0,-2 1 3 0,-4-2 0 16,-4 0 2-16,-2-2 0 0,-2 0-1 0,-3 0 0 0,-3-2-1 15,-3 0-1-15,-2 0 0 0,-2-1-1 0,-4 1 1 0,-1-1-2 0,-1 3-4 0,-3 1 0 0,-1 0-2 16,-1 1-1-16,-3 4 0 0,0 1-2 0,-2 1 1 0,-1 3 0 16,-3 2 0-16,0 2 0 0,0 2 0 0,-1 1 1 0,-2 4-3 0,-2 2 0 15,-1 4 0-15,-2-1-2 0,1 5 1 0,-3 2 0 0,0 3-1 0,2 0 1 16,0 1-1-16,-1 4-1 0,1-1-1 0,3 0 0 0,0 2 0 0,4-1 0 15,0-1 1-15,2 1 1 0,3-3 1 0,0 1 0 0,3 1 2 0,1-2-1 0,2-2 0 16,3-1 1-16,0 0 0 0,2 1 0 0,2-1 2 0,0-2 0 0,3-2 1 16,1 1-1-16,2-2 1 0,-1-1 0 0,4-2 0 0,2 1 0 0,-2-3-1 15,4-1 0-15,0-2 0 0,1 0 0 0,1-2-1 0,2 0 0 0,0-2-1 16,0-2 0-16,1-1 1 0,0-1 0 0,1-1 0 0,2-3 1 0,-2 2 1 16,-1-4 0-16,0 1-1 0,-1-1 2 0,0 0 2 0,0-2 1 0,-2 1 2 15,-2-2 1-15,1 2 3 0,-3-2 2 0,-1 2 3 0,-1-1 2 0,-3 2 5 16,0 0 1-16,0 1-1 0,-3 0 1 0,1 2 0 0,-2 2-2 0,-2-1 0 0,2 1-1 15,-3 1-1-15,2 2-4 0,-1 0-2 0,-2 1-3 0,1 0-3 16,-1-1-4-16,0 2-3 0,0 1-3 0,0 0-1 0,1 1 1 0,-1-2-2 0,2 2 0 16,-1 1-2-16,-1-1 1 0,1-1 1 0,-1 2 0 0,2 0 0 0,-1 2 1 15,0-1 0-15,2 0 0 0,-1 2 2 0,2-1 0 0,-2 1 0 16,3 1 2-16,-1 1 1 0,1-1 1 0,1 1 1 0,0 2 0 0,3-3 1 0,-2 2 1 0,3 0 0 16,0-1 1-16,3 0 1 0,-2-1 1 0,1 1-1 0,2-1 1 15,0 0 0-15,-2-2 2 0,3 2-2 0,1-3 0 0,-1 0 0 0,0-1 1 0,-1 0-2 16,-1-1 2-16,2 0 0 0,-3-3-1 0,1 1 0 0,-2-2 0 15,0 1-1-15,-1-2-2 0,0-1-1 0,-1 0-2 0,-2-2-4 16,0 0-3-16,-2-1-3 0,-2-1-4 0,2-2-5 0,-2 1-3 0,-1-1-5 0,-2 1-5 0,1-1-7 16,-1 0-12-16,0-1-9 0,-1 3-14 0,1-2-17 0,-1 2-12 0,0 2-12 15,-2 0-10-15,3 2-8 0,-2 1-8 0,-1 0-7 0,2 1-3 16,1 1-2-16,-1 3 4 0,1-2 5 0,0 2 8 0,0 1 10 0,0 0 15 0,1 1 15 16,-1 2 15-16,4-2 14 0,-2 2 14 0,2 1 13 0,0 0 11 0,1 0 13 15,1 0 10-15,0-1 10 0,0 1 9 0,4-1 8 0,-2 1 6 0,2 0 6 16,-2 0 8-16,3-1 9 0,1-1 4 0,-1 1 5 0,0 1 0 0,0-2-1 15,2 0 0-15,-1 2 0 0,-2-1-3 0,1 1-4 0,-2-1-5 0,2 2-3 16,0 0-4-16,-1 1-4 0,1 0-1 0,-1 0 3 0,1 3 0 0,-1-1 2 16,-1 1 3-16,2 1 5 0,-2 1 5 0,0 1 5 0,-2 1 0 0,3 1 0 15,-4 1 0-15,2 2 0 0,-1-2 0 0,-2 2-1 0,-1 0-7 0,-2-1-8 0,2 1-5 16,-3 0-4-16,-1 0-3 0,-1-1-7 0,-3 0-4 0,2-3-5 16,-2 0-4-16,-1 0-3 0,-2-1-9 0,-1 0-12 0,0-3-16 0,0-1-18 15,-3 0-20-15,2-2-19 0,-2 1-29 0,0-4-29 0,-2-1-33 0,1 0-38 0,2-4-28 16,-2 1-26-16,-1-3-30 0,3-1-31 0,0-3-64 0,2-3-80 15,-1 0-30-15,3-5-10 0,1-2 7 0,1-1 11 0</inkml:trace>
  <inkml:trace contextRef="#ctx0" brushRef="#br0" timeOffset="5945.97">11927 1742 0 0,'10'-13'14'0,"-3"4"375"0,2-1 1 0,-4 1-14 0,1 3-24 0,0-3-73 0,-1 3-97 15,0 0-52-15,0 2-34 0,-1 0-16 0,1 1-11 0,0 2-5 0,1 1-1 16,-1 1 0-16,0 2 0 0,1 1 1 0,1 1 5 0,-1 3 0 15,1 0-1-15,-2 1-1 0,1 4-3 16,2 1-3-16,-2 1-5 0,-1 1-5 0,1 3-3 0,-1 1-5 0,-1 0-8 0,-2 2-5 0,1 0-4 0,-3 1-5 0,2 3-5 16,-2-1-5-16,-2 0-1 0,2 0-8 0,-3 2-10 0,1 1-17 0,1-1-22 15,-2 1-25-15,-1 0-26 0,3 0-28 0,-1 0-27 0,-2-2-29 0,4 1-29 16,-1 0-60-16,0-2-74 0,1-2-51 0,0 0-38 0,0-4-14 0,0 1-4 16</inkml:trace>
  <inkml:trace contextRef="#ctx0" brushRef="#br0" timeOffset="6119.97">11925 2206 0 0,'2'-6'294'15,"2"0"92"-15,-2 0 5 0,2 1-51 0,0 2-73 0,-1-2-66 0,3-2-61 16,1 3-33-16,-1-2-21 0,4 1-13 0,-1 0-10 0,2-1-10 0,1 2-6 0,-1-3-9 16,3 1-5-16,2 2-8 0,0-3-6 0,2 1-10 15,-1-1-12-15,3 1-20 0,0-1-21 0,1 0-21 0,0 0-20 0,3-1-20 0,-2 1-21 0,-1 1-35 16,0-1-38-16,0 1-64 0,2-1-73 0,-3 1-37 0,-2 1-22 15</inkml:trace>
  <inkml:trace contextRef="#ctx0" brushRef="#br0" timeOffset="6817.97">13357 2103 0 0,'2'-7'308'15,"-2"2"89"-15,1 0 2 0,2 1-31 0,-3 0-45 0,0 0-80 0,0-1-93 16,0 2-46-16,-3 0-23 0,2 1-11 0,0 0-5 0,-2 1-5 0,1 1-5 0,-2 1-3 16,-3 1 1-16,-1 3 2 0,-2-2 4 15,0 4 4-15,-1 1 2 0,-4 3 1 0,3 2 0 0,-3 0 2 0,0 4 0 0,0 0 0 0,-1 3-1 0,3 1-4 16,0 2-4-16,1 1-6 0,0 1-7 0,1 1-8 0,1 2-9 15,4-1-5-15,0 1-2 0,-2-1-4 0,3 1-1 0,3-2-2 0,-2 2-3 0,3-2 1 16,0-1 3-16,1-1 1 0,1-2 4 0,0-1 3 0,3 1 2 0,0-4 6 16,-1 0 6-16,3-3 9 0,1 0 6 0,-1-3 8 0,1-2 8 15,2-1 5-15,2-2 3 0,-1-1-2 0,5-1-2 0,0-2-5 0,4-2-4 0,1-2-4 16,2-4-2-16,5-3-5 0,-2-1-5 0,4-3-9 0,-2-1-5 16,3-4 3-16,-2 0 8 0,0-2 4 0,-2 0 2 0,-3-2 3 0,-2 0 1 0,-2-1 2 0,-3 2 1 15,-3-1 1-15,-3 0-1 0,-2 0-1 0,-3 1 0 0,-2-1-3 0,-2 3-1 16,-2-3-13-16,-2 3-16 0,1-1-8 0,-3 1-6 15,-1 1-3-15,-1 0-2 0,0 1-1 0,-1-1-2 0,1 2-5 0,-3 1-6 0,3-1-13 16,-2 2-16-16,1 1-23 0,1 1-27 0,0 0-21 0,0 1-21 0,0 1-27 0,1 2-31 16,-2 1-33-16,2 0-32 0,1 1-27 0,-2 1-26 0,0 3-20 0,1-1-18 15,0 2-28-15,0 3-34 0,-1-2-36 0,0 2-38 0,2 1-11 0,1 0 0 16,2-1 16-16,-3 2 406 0</inkml:trace>
  <inkml:trace contextRef="#ctx0" brushRef="#br0" timeOffset="7394.98">13651 2045 186 0,'7'-5'325'0,"0"2"-34"0,0-1-53 16,-1 1-64-16,-1 0-71 0,3 1-32 0,-2 2-15 0,0 0-7 0,3 0-4 15,-3 2 2-15,3 1 4 0,-2 1 4 0,3 1 4 0,-2 0 7 0,-1 2 5 16,3 0 4-16,-3 2 4 16,2 2 4-16,0 0 6 0,-2 1 5 0,1 1 2 0,-2 2 4 0,3-1 1 0,-2 2-2 0,0 1-2 0,1 0-4 0,-1 0-4 15,1 2-7-15,-2-1-7 0,3 0-7 0,-3 1-7 0,3 0-8 0,-3-1-7 16,0 0-9-16,0-1-9 0,0-1-6 0,1-2-5 0,-1 2-5 0,-1-3-3 15,-1-1 1-15,-1-2 2 0,2 1 5 0,0-3 2 0,-2-2 3 0,-1 2 2 16,2-4 0-16,-3 0 2 0,3-1-1 0,-3-2 0 0,0-2-1 0,1-2 0 0,-1-1-2 16,0-3-4-16,-1-1-3 0,1-3-6 0,2-1-4 0,-2-4-5 0,2 0-5 15,0-2-2-15,1-2-1 0,1 2-2 0,1-4-2 0,2 2-2 0,-1-1 0 32,2 1 1-32,-2 2 0 0,3 1 3 0,0 0 0 0,0 0 1 0,-2 4-1 0,0 1 0 0,1 0 1 0,-2 3-1 0,1 0 1 0,-2 3-1 0,1 0 0 15,0 2 2-15,-1 2-1 0,0 1-2 0,0 1 1 0,2 1-1 0,-2 0 3 16,-1 4 0-16,1-1 2 0,2 1 1 0,-2 3 2 0,0-1-1 15,-1 0 2-15,0 1 1 0,1 3 2 0,2-2 1 0,-2 1 2 0,1 1 3 0,-2 2 1 0,3-1 5 16,-1 1 1-16,1 0 3 0,0 1 7 0,0 1 7 0,-1-2 9 0,3 3 6 16,-2-2 4-16,2 1 2 0,-2-1 4 0,2-1 4 0,-1 0 5 0,2 0 5 15,0-1 2-15,-1 0 2 0,0 0 0 0,0-2 1 0,2 0-2 16,1-2-3-16,-2-1-3 0,3 0-4 0,-1-3-2 0,2 1-3 0,-1-2-5 16,2-2-4-16,-1-2-6 0,2-2-7 0,2-1-4 0,-2-1-3 0,2-3-3 0,-2 0-3 15,1-5-5-15,-1 0-4 0,-2 0-2 0,1-3-4 0,-3 0-1 0,-1-1 0 16,-1-1 0-16,-2 0 1 0,0-1 1 0,-3 1 0 0,-1-1-1 15,-3 2 0-15,2 0-1 0,-3 1 1 0,0 2-2 0,-1 1-1 0,-1 1-2 0,0 0 0 16,-3 3-1-16,2 1-1 0,-2 0-1 0,-1 2-1 0,-1 1-1 0,1 1 0 16,-3 1-1-16,0 3-2 0,-1 0-2 0,-1 0-1 0,0 3-2 0,-1 2-2 15,-1 1-1-15,-1 1-3 0,1 1-2 0,-2 2-1 0,4 1-3 0,-2-1-2 0,1 1-3 16,1 2-1-16,0-1 0 0,1 0-3 0,0-1-1 0,3 1-3 16,0 0 0-16,0 0 0 0,2 1-1 0,-1-1-1 0,2 1 0 0,2-1 0 0,0 0 1 15,1-2-1-15,0 3-2 0,1-2-4 0,2-2-5 0,1 1-7 0,1 1-9 16,2-3-8-16,0 0-22 0,3-1-24 0,2 0-23 0,1 1-23 0,1-3-24 15,2-2-23-15,-1 1-25 0,6-3-22 0,-1 0-46 0,1-1-57 0,0-1-51 16,0-4-49-16,2 2-17 0,0-5-2 0</inkml:trace>
  <inkml:trace contextRef="#ctx0" brushRef="#br0" timeOffset="8128.39">16118 1901 0 0,'-8'-3'86'0,"2"3"346"0,-1-3 6 15,0 1 3-15,2 0 0 0,-2 1-74 0,1 0-110 0,1 1-73 0,-1-1-55 16,1-1-34-16,1 2-24 0,0 0-16 0,-1 0-14 0,0 2-12 0,3-1-10 15,-1 1-6-15,-2 1-4 16,3 1 0-16,-2 3 2 0,2-1 1 0,-1 2 4 0,-1 2 1 0,1 2 3 0,0 3 2 0,-1 2 3 0,2 2 1 0,-2 1 3 16,2 2 1-16,-2 1 0 0,2 2 1 0,-1 1 0 0,3-1-1 0,-1 1-1 0,1 2 0 15,1-2-1-15,-1-1-1 0,3 2-1 0,-1-2 1 0,2-1 2 0,-2 0 2 16,3-1 2-16,-1-3 3 0,2 2 3 0,0-5 5 0,-1 2 6 0,3-4 3 16,-1 0 5-16,-1-3 1 0,3-2 1 0,0-1-1 0,1-1-1 0,-2 0-4 15,4-4-3-15,0 0-2 0,-1 0-6 0,2-3-3 0,0-1-5 16,0-3-7-16,0 1-7 0,2-3-6 0,1-2-5 0,0-1-2 0,1-1-3 0,-2-3 0 15,1 0-2-15,0-2 1 0,-1-1 2 0,0 0-2 0,-2-2 0 0,0 0-1 16,-1-1 1-16,1 0-2 0,-3 0 2 0,-1 1-2 0,0 0 1 0,-1 0 0 16,-2 1-1-16,-1 1 1 0,1 1-1 0,-2 1-1 0,-1 2 1 0,1 0-1 0,-2 3-2 15,0 1-2-15,-2 1 1 0,2-1-2 0,0 4 1 0,-2 1-2 16,0 0-1-16,0 2-1 0,0 2 0 0,0 2 0 0,0-2 1 0,0 4 1 0,0 0 1 16,0 1-1-16,0 0 3 0,0 1 0 0,0 0 1 0,0 1 0 0,1-1 0 15,0 1 3-15,0-1 2 0,2 0 4 0,-2-1 3 0,3 1 6 0,-2-2 8 16,3 1 9-16,0-1 9 0,0 1 8 0,0-3 9 0,3 1 6 0,-1 0 7 15,2-1 2-15,0 0 5 0,0-1-1 0,1 1 0 0,3-4-1 0,-1 1-1 16,-2 1-6-16,3-2-6 0,-1-2-8 0,-1 1-7 0,0 1-6 0,2-3-8 16,-3 1-5-16,0-2-3 0,-2 0-4 0,2 0-2 0,-2 0-1 0,-2-3-2 15,1 2-1-15,-2-1-3 0,0-1-1 0,0-1-2 0,-1 0-1 0,-3 0-1 16,2-2-2-16,-2 1-3 0,-1-2-4 0,-1 1-6 0,-1-2-8 0,1 1-5 16,-3 1-11-16,2-2-11 0,-3 0-16 0,0 2-18 0,0 0-18 0,-1 0-20 0,0 1-18 15,-2 1-19-15,1 0-20 0,-2 3-20 0,0 0-25 0,1 1-25 16,-2 0-22-16,1 4-19 0,-2-2-16 0,1 2-11 0,-2 2-17 0,-1-2-19 0,3 4-51 15,-2-2-66-15,-1 1-23 0,3 1-4 0,-1-1 9 0,1 0 130 16</inkml:trace>
  <inkml:trace contextRef="#ctx0" brushRef="#br0" timeOffset="9117.39">16751 2017 0 0,'0'-2'266'0,"1"0"45"0,1 0-16 0,0 2-67 15,-1 0-89-15,-1 0-54 0,0 0-34 0,1 2-16 0,2 1-7 0,-2 0 0 16,2 2 1-16,-1-2 4 0,2 3 4 0,0 1 6 0,-2 0 7 0,2 1 5 16,-2 3 5-16,2-3 4 15,-1 2 2-15,0 1 2 0,1 2 4 0,-1-1 0 0,-1-1 1 0,2 3-2 0,-3-1-2 0,3 0-1 0,-2-1-2 0,1 1-4 0,-1 0-4 16,2 0-6-16,-3 1-4 0,2-2-2 0,0 0-3 0,-2 0-6 0,2-2-3 16,-2 1 1-16,2-1 4 0,-2 0 8 0,2-2 10 0,-1-1 7 0,-2 0 7 15,1-2 4-15,2 0 3 0,-2-1 1 0,0-1-1 0,-1-2-1 0,0-1 0 16,1-1 0-16,-1-2-1 0,0 1-5 0,0-5-8 0,2 0-12 0,-1-2-13 15,0-1-12-15,-1-1-8 0,3-1-8 0,-1-1-5 0,2-1-2 0,1 1-1 16,0-3-1-16,1 2-2 0,1-2 0 0,1 1 0 0,1 1-2 16,-1 1 1-16,2-2-1 0,0 2 2 0,1 1 0 0,-1 1 0 0,3-1-2 0,-1 3-1 15,-2 0 0-15,2 1 1 0,1 1-1 0,-2 1 1 0,0 2 0 0,2 0-1 16,-2 1 2-16,0 2-1 0,0 1 1 0,2 0-2 0,-1 2 1 0,-2 0-1 16,1 2 0-16,-2 0-2 0,1 1-3 0,0-1-3 0,-3 4-7 0,2-2-8 15,0 3-11-15,-2 1-13 0,2-1-15 0,-2 3-14 0,1-1-16 0,-1 0-15 16,-2 1-10-16,2 1-12 0,1-1-4 0,-2 0-2 0,4 0 1 0,-2 0 2 15,3-1 5-15,1 1 7 0,1 1 11 0,3-3 14 0,1 1 14 0,3-2 14 16,4-1 16-16,-1 0 16 0,2-2 11 0,4 0 9 0,-2-3 6 0,3-1 3 0,-1-1 3 16,0-2 3-16,2-1 2 0,-2 0 4 0,-2-3 3 0,-2 2 4 15,-2-2 4-15,-1-2 6 0,-3 2 5 0,-1-3 5 0,-3 3 6 0,-4-4 7 0,0 2 6 16,-1-2 5-16,-4 1 5 0,-2-1 7 0,0 0 5 0,-3-2 3 0,-1 2 5 16,-2-2 5-16,-1 0 1 0,-2-1 4 0,-2 1-1 0,-1 1-3 15,1-2-1-15,-3 0-4 0,-1 2-2 0,1 0-4 0,-3 0-5 0,2 2-6 0,-4 1-6 16,1 0-6-16,0 2-8 0,-1 0-9 0,0 2-8 0,-3-1-7 0,2 2-4 15,-1 2-5-15,-1 2-2 0,2-1-3 0,-1 2-2 0,1 2 0 0,0 0 0 0,1 2-1 16,1 1-1-16,-1 1 0 0,3-1 0 0,-1 2 0 0,3 1 0 0,-1 3 0 16,4-2 0-16,-2 0 1 0,2 1 0 0,2 0 0 0,0-1 0 15,1 1-2-15,0 0 0 0,3 0 1 0,0 0 0 0,1 0 1 0,1-1 0 0,0 0 0 16,2 0 1-16,-1-2-1 0,2 1 2 0,2-1 0 16,-1-1-1-16,0-1 1 0,1 0 0 0,2-1 3 0,-2-2 0 0,4 0 0 0,-1-1 0 0,0-1 1 15,3-2 1-15,-1-1 0 0,1-1 0 0,1-2-1 0,-1-1-1 0,3-2-1 16,1-2-1-16,-1-3 2 0,1 1-3 0,0-3 0 0,-2-2-2 0,2 0-1 15,-1-2 0-15,0-2-1 0,0-1-1 0,0-1 0 0,-3-2 0 0,3 0-2 16,-3 0 1-16,0-4-1 0,0 0 1 0,-1 0 0 0,-2-1-1 0,2 0 0 16,-2 0 1-16,-1 1 0 0,0 0 0 0,-2 2 2 0,2 1 0 0,-3 2 2 15,0 3 0-15,-1 1 3 0,-1 2-2 0,1 2 1 0,-3 2-1 0,2 2 0 16,-2 1 0-16,0 3 0 0,-1 1-1 0,0 1 1 0,0 3-2 0,0 1 0 16,0 2 0-16,-1 2-3 0,0 2-1 0,-1 1-2 0,1 3 2 0,1 0 0 0,-1 1 2 15,0 2-1-15,-1 1 3 0,2 1 3 0,0-1-1 0,0 2-1 0,2 0 0 16,-1 1-1-16,0 0 1 0,2 0 2 0,-1 1 1 0,2-1 4 0,-2 1 2 15,2 1 1-15,0-2 2 0,-1 0 3 0,2 1-1 0,-1-1 0 0,1 0 1 16,-1 0 3-16,2-2 3 0,-1 1 2 0,0-1-1 0,0 0-1 16,1-1-1-16,-1 1-2 0,1-2-1 0,2-1 0 0,-2-1-3 0,-1 0-2 0,2-1-2 0,0 0 1 15,0-1 0-15,-1-3-3 0,2 1 0 0,-1-3 0 0,2 0 0 16,-1-2-1-16,0 0 1 0,3-2-1 0,-2 0 0 0,1-4 0 0,-1 0 1 0,0 0 4 16,0-4 1-16,1 1 0 0,-2-2-1 0,0-1-1 0,-2-2 0 15,1 0 0-15,-1-1 0 0,-1 0 1 0,-1-3 2 0,-2 2 1 0,3-2 2 0,-4 2 0 16,2-2 1-16,-2 3-3 0,0-2 1 0,-1 2-1 0,0 3-1 15,0-1-1-15,0 1 0 0,0 2-1 0,0 0-1 0,-1 3-2 0,0-1-3 16,-1 3-1-16,1 0-3 0,0 1-2 0,-3 2-2 0,3 2-2 0,-1-1-2 0,-1 3 1 16,1 3-2-16,-1-2-1 0,1 4 0 0,0 0-1 0,-1 1-3 0,0 2-5 15,2 0-3-15,-2 1-5 0,2 1-4 0,0-1-4 0,1 1-9 0,0 1-8 16,1-2-8-16,-1 2-9 0,3 0-9 0,-1-1-10 0,4 1-16 0,-1-2-18 16,2-1-16-16,1 1-14 0,1-3-16 0,1 1-12 0,0-3-14 0,2 0-12 15,1-3-8-15,-1 0-7 0,0-2-14 0,2-1-16 0,-3-2-30 0,3-2-31 16,-2-1-34-16,2-2-33 0,-3-3-3 0,2-1 260 0</inkml:trace>
  <inkml:trace contextRef="#ctx0" brushRef="#br0" timeOffset="9231.4">18418 1968 0 0,'0'-20'185'0,"-1"-2"125"0,-2 2-39 0,2-1-44 15,-3 4-48-15,2-3-40 0,-3 2-36 0,1 1-21 0,-1 2-16 0,-1 1-9 16,1 1-9-16,0 2-9 0,0 1-11 0,-2-1-14 0,0 1-15 16,2 2-16-16,-2 1-17 0,1 1-21 0,-2-1-22 15,2 2-37-15,2 0-43 0,-1 1-64 0,-1 1-70 0,1-1-34 0,0 2-18 0</inkml:trace>
  <inkml:trace contextRef="#ctx0" brushRef="#br0" timeOffset="9446.39">18506 1630 0 0,'1'-2'37'0,"2"-2"318"0,-2 1-3 0,2 1-22 0,0 0-31 15,-2 1-80-15,2-1-103 0,-2 1-52 0,2 1-26 0,-1 1-10 16,0 1 0-16,0 1 0 0,-1 0 2 0,3 3 1 0,-2-1 2 0,2 3 1 0,-1 0 2 15,-1 1 0-15,3 3 2 0,-4 1 0 0,2-1 1 16,-1 2-1-16,0 2-2 0,0-1-3 0,-1 2-6 0,2 1-4 0,-2-1-5 0,3 2-4 16,-2 0-4-16,-1 2-8 0,2 0-6 0,-2 0-15 0,2 0-13 0,-1 2-13 0,3 1-12 15,-3 0-12-15,2 2-12 0,1-3-19 0,0 1-20 0,3 0-35 0,-1 2-45 16,1-4-60-16,-1 1-70 0,-1-1-29 0,3-1-13 0</inkml:trace>
  <inkml:trace contextRef="#ctx0" brushRef="#br0" timeOffset="9794.39">18415 2247 0 0,'-2'-11'415'0,"-2"0"27"0,2-1 2 0,-2 0-1 0,2 1 0 15,-1 1-101-15,3 1-146 0,-1 0-72 0,0 0-41 0,1 2-22 0,0-1-13 16,1 3-10-16,0-2-11 0,3 3-9 0,1-1-6 0,0 1-5 0,1 1-2 16,1-1-2-1,2 1 0-15,1-1 0 0,0 1-2 0,1 2 2 0,2-3 0 0,0 2-4 0,2 0-5 0,1 1-11 0,2-2-14 0,-1 2-16 0,0 1-17 16,2-1-16-16,0 0-18 0,-1 1-15 0,2 0-14 0,-1 0-13 0,-1 0-11 15,1 0-11-15,1 0-13 0,-1 0-6 0,-1 0-4 0,0 0 6 0,-1 0 9 16,-1-1 16 0,0 0 19-16,-1-1 23 0,1 0 25 0,-3-2 25 0,-1 1 25 0,1-1 21 0,-3-1 21 0,-1 0 21 0,0 1 21 0,-1-1 18 0,-2 1 19 15,-1 0 15-15,1-2 14 0,-2 1 7 0,-2 2 5 0,1 0-1 0,-1-1-4 0,-2 0-6 16,0 1-9-16,0 0-8 0,0 0-8 0,0 1-11 0,-1 0-7 0,0 1-8 16,-1 0-9-16,1 0-11 0,1 0-9 0,-1 1-6 0,0 0-7 15,-1 1-4-15,1 1-5 0,1-1-1 0,-1 3-2 0,1-1-2 0,0 1 1 16,0 2 0-16,0 0 0 0,0 0 0 0,0 3 0 0,1-1 1 0,-1 1 0 0,1 4 1 15,1-3-2-15,-1 3-4 0,0 1-3 0,-1-1-13 0,0 2-15 0,0 1-15 16,0 1-19-16,0 0-18 0,0 2-18 0,0-1-28 0,0 1-31 0,0-1-66 16,0 1-81-16,0 0-48 0,0-2-33 0,1 0-10 0,1 0 151 0</inkml:trace>
  <inkml:trace contextRef="#ctx0" brushRef="#br0" timeOffset="9939.39">18999 2101 294 0,'-4'-27'339'0,"1"-1"-38"0,-3 3-57 0,1 2-72 0,1 2-81 15,0 2-41-15,-2 4-22 0,2 0-14 0,0 3-9 0,1 2-13 0,-1 2-11 16,-1 3-13-16,0 1-11 0,0 0-15 0,1 3-18 0,-2 2-29 0,1 3-35 16,0 0-62-16,-1 1-73 0,1 3-33 0,1-2 36 15</inkml:trace>
  <inkml:trace contextRef="#ctx0" brushRef="#br0" timeOffset="10496.39">19084 2106 214 0,'13'-6'382'0,"-1"1"-13"0,0-2-25 0,0 1-70 0,-2-1-90 0,3-1-48 0,-2 2-30 0,0-2-17 0,3 2-11 16,-3-1-10-16,0 3-9 0,1-2-8 0,0 1-7 0,0 2-6 0,-1 0-9 16,-1 1-4-16,0 2-3 0,0 2-1 0,-1-1-1 15,-2 3 2-15,2 0 1 0,-3 2 4 0,0 0 3 0,0 3 3 0,-2-1 3 0,0 2 3 0,-3 2 1 16,-1 0-1-16,-1 1 0 0,0 1-1 0,-2 1-1 0,-2 2 0 0,-2-2-3 0,-1 1-2 16,-1 1-3-16,-2 0-2 0,0 0-4 0,-1-1-3 0,1 0-4 15,-3-1-3-15,-1-1-1 0,3-1-3 0,-3-1 0 0,0-2 0 0,0 0-2 0,3-3 0 16,-1-1-1-16,1-1-2 0,-2-3 1 0,3 1-1 0,-1-3-1 15,-1-1 0-15,3-3 0 0,-1 0-1 0,2-1 0 0,-1-3-1 0,3 0-2 0,-2-3-1 16,2 0 0-16,-1-1-2 0,3-3 1 0,2 0-2 0,-1-1 0 0,-1 0-1 16,4-1-1-16,0-1-1 0,2 1 0 0,0-1-1 0,4 0 2 15,-1 0-1-15,1 1 0 0,3 1 0 0,0 1-1 0,2 0 0 0,0 2 0 0,2-1-1 0,-1 2 1 16,4 0 0-16,1 2 1 0,2 1 0 0,-1 0 1 0,0 2 0 16,2 0 1-16,2 2-1 0,-1 2-1 0,0 0 2 0,1 1 2 0,-1 2 0 0,0 0 2 15,0 0 2-15,-2 3 2 0,1 1 2 0,-2 0 4 0,-2 2 4 0,-1 0 3 16,-2 1 3-16,1 1 6 0,-3 1 4 0,0-1 7 0,-3 2 6 15,-1 2 3-15,-1 0 4 0,0 0 1 0,-1-1 1 0,1 3 2 0,-4-1 0 16,2 0 1-16,-2-1-1 0,0 2-3 0,-1-2-2 0,0 1-3 0,0-1-3 0,0-2-4 16,0 1-1-16,0-2-1 0,0 0 5 0,0-1 4 0,0 0 5 0,0-1 3 15,0-2 7-15,0 0 11 0,0-1 5 0,0 0 2 0,0 0 1 0,-1-3-1 16,0 0 1-16,1-1 0 0,-2-1-3 0,1 0-3 0,1-3-6 0,-1 0-8 16,1-3-7-16,0 0-5 0,0-1-12 0,1-3-13 0,-1 0-7 0,3-1-4 15,-1-3-2-15,3 0-1 0,1-2-3 0,2-1-3 0,-1 0-2 0,4-2-1 16,2 0 0-16,-1 1 0 0,4-1-1 0,2 2-1 0,-1 0 1 0,3 1-1 15,0 2-2-15,1-1 0 0,-1 3 0 0,0 1 0 0,0 2 0 0,-2 2 0 16,2 0 0-16,-3 3-1 0,1 1 0 0,-2 1 0 0,-1 2-1 0,-3 2 0 16,2 2 0-16,-3-1 0 0,0 4 1 0,1-2 0 0,-4 2 1 0,2 1 0 0,-4 0 1 15,2 0 1-15,-3 2 0 0,0-1 0 0,0 1 0 0,-3 2-2 0,2-2-4 16,-3 2-7-16,0-1-11 0,1 0-14 0,-1 0-13 0,-1 0-14 0,0 2-17 16,-1 0-17-16,-1-2-23 0,1 1-25 0,1 1-31 0,-1-1-32 15,0 0-28-15,1 1-27 0,0-2-32 0,0 2-34 0,1 0-60 0,0-3-71 0,3 0-26 16,0 2-8-16,2-3 6 0,0-1 60 0</inkml:trace>
  <inkml:trace contextRef="#ctx0" brushRef="#br0" timeOffset="17159.33">22930 1032 0 0,'-1'-3'217'16,"0"-2"227"-16,2 2 12 0,0-3 9 0,1-1 7 0,0 0-77 0,1-1-115 16,-1-3-73-16,4 2-51 0,-1-2-26 0,0 0-14 0,4-3-9 0,-2 1-7 0,3-1-9 15,0-1-10-15,1 0-10 0,2 0-11 0,-1 0-10 0,1-1-9 16,0 0-6-16,1 2-4 0,0-1-4 0,0 0-6 0,1 0-2 0,0-1-6 0,-1 3-3 0,2-1-2 16,-1-1-2-16,0 2-2 0,0-2-3 0,0 0-3 0,-3-1-1 0,3 2-2 15,-1-1-5-15,-1 1-8 0,-3-2-5 0,3 2-4 0,-3-2-4 0,0 2-5 16,-3-1-4-16,2 2-7 0,-3 0-4 0,-1 1-6 0,1-1-7 0,-2 1-9 0,-2 3-5 0,1 0-2 15,-2 0 0-15,-1 2 3 0,-2 1 3 0,-1 1 0 0,-2 2 3 0,0 0 2 16,-2 2 4-16,-1 1 5 0,-3 1 6 0,-2 2 6 0,-1 0 8 0,-2 2 10 0,-2 1 6 16,0 0 7-16,-1 1 3 0,-2 0 2 0,0 2 5 0,0-1 1 15,0 1 3-15,-1-1-1 0,2 0 1 0,2 1-2 0,-1-1 1 0,3 1 0 0,1-2-2 16,3-1 0-16,1 1 0 0,1-1 0 0,2 0 0 0,0 0-1 0,3-2 1 0,1 0 1 16,1 1 1-16,0-1 1 0,3 0 3 0,1 0 0 0,1 0 2 0,3 0 0 0,-1-1 1 15,2 1-1-15,4-1 3 0,-1 1 1 0,2-1 2 0,3 2 6 0,-1-1 1 0,2-1 4 16,2 1 0-16,0 1 1 0,0-1 1 0,2 1 3 0,0 0 0 0,-1-1 1 15,1 2 3-15,-2 0 2 0,2-2 4 0,-2 4 2 0,-1-3 4 0,2 4 3 16,-2-2 2-16,-1 2 1 0,-3 0 6 0,3-1 6 0,-3 4 2 0,1-2 3 16,-3 2 5-16,0 0 7 0,-3 1 4 0,1 2 4 0,-3-1 1 0,-2 1 1 0,0 0-3 0,-2 2-4 15,-1 2 0-15,-2-1-1 0,-2 0-3 0,-2 3-7 0,-2-2-3 0,-2 0-3 16,-1 1-7-16,-2 1-7 0,-2-1-6 0,-3 1-6 0,2 0-4 0,-3-1-4 16,-3 0-3-16,2 0-2 0,-1-1-3 0,0-1-4 0,0-2-1 0,1 0 0 15,0-1-2-15,-1-2 0 0,1 0 0 0,3-3 1 0,1-2-2 0,1 1-1 0,0-5-1 16,0 0-1-16,0-2 0 0,0-2 1 0,4-2-1 0,-3-2-1 15,2 0 0-15,0-5-1 0,0 1 0 0,1-4-1 0,1-1-1 0,0-1 1 0,1-3-1 0,2 2 0 16,1-2-1-16,1-2 0 0,1 3-1 0,-1-2-2 0,3 0 1 0,-1 0-1 16,3 1-1-16,0 1 0 0,0 0-2 0,3 1-1 0,-1 1-2 0,1 1 0 15,1 1 0-15,0 0 0 0,1 2 0 0,3 1 0 0,-1 0 0 0,3 2 0 16,0 0 2-16,1 2 0 0,3 0-1 0,1 0 2 0,2 2 1 0,1 0 0 0,0-1 1 16,2 3 1-16,2 0-1 0,1 0-1 0,-1 1 1 0,1 0 2 0,1 1-1 0,-1 1-1 15,0 0-1-15,0 0 1 0,0 3-6 0,-2-2-4 0,-1 2-8 0,0 1-12 16,0 0-9-16,-3 1-10 0,1-1-9 0,-2 3-10 0,-1-1-14 0,-3 0-18 0,2 3-21 0,-2-1-20 15,1 0-22-15,-3 1-23 0,-1 1-20 0,-1 0-21 0,1 1-19 0,-2 0-16 16,-2 0-42-16,1 0-53 0,-1 2-46 0,-1-1-43 0,-1-1-12 0,-1 2 4 16</inkml:trace>
  <inkml:trace contextRef="#ctx0" brushRef="#br0" timeOffset="17360.31">23915 1090 0 0,'-5'-4'311'16,"0"0"166"-16,0 0 9 0,3-1 4 0,-2-2 3 0,2 3-73 0,-1-2-109 0,2 0-84 16,-3 2-69-16,3-1-39 0,1 1-24 0,0-1-18 0,0 0-15 15,1 1-15-15,3 0-14 0,-3 0-11 0,3 0-10 0,0 1-5 0,-1-1-4 0,3 2-2 16,1-1-4-16,-1 1-8 16,4 0-10-16,-3 2-16 0,3-1-21 0,0 1-22 0,1 0-21 0,2 1-26 0,-2-1-27 0,0 2-24 0,3 0-21 0,-3 2-38 0,1 0-45 0,1-1-58 15,-2 1-65-15,0 1-30 0,2-1-20 0,-2 1 2 0,1 0 178 0</inkml:trace>
  <inkml:trace contextRef="#ctx0" brushRef="#br0" timeOffset="17692.31">24187 831 0 0,'-15'-12'266'0,"3"3"113"0,-2-2 8 0,1 1-44 0,0 2-66 15,3-1-63-15,-1 1-64 0,2-1-28 0,0 3-11 0,1-1-5 0,-1 2-4 0,3-2-4 0,1 3-2 16,-1 0-5-16,1-1-3 0,1 1-6 0,-1 3-9 0,3-2-8 0,-2-1-7 15,3 3-9-15,-2-2-7 0,2 2-7 0,1 0-8 0,0 0-7 0,1 0-7 0,2 1-3 0,2 0-4 16,0 0-5-16,1 1-1 16,3 0-3-16,1 0 0 0,2 3 2 0,2-1 0 0,1 0 0 0,2 2 0 0,0 0 2 0,2 1 2 0,3 0 1 0,-2 1 0 15,1 0 0-15,-1 1 0 0,1 0 0 0,-1 0 2 0,0 1 0 0,1-1-1 16,-1 1 0-16,-1 0 1 0,-1 0 1 0,-3 0 1 0,1 1 1 0,1-1 0 0,-3 1 0 16,1-2 1-16,-2 1 1 0,-3 2 3 0,0-2 1 0,-3 0 5 0,2 0 2 0,-3 2 5 15,-1-1-1-15,-1 1 1 0,-1 1 0 0,0-1 0 0,-2 1-1 0,-1 1 0 16,-2 1-2-16,-2 0 0 0,0 0-1 0,-2 3-1 0,-3 0-3 0,2-1-3 15,-3 1-3-15,0 0-2 0,-2 0-2 0,0 0-1 0,0 0-2 0,-2-1-4 0,-1 1-6 16,3-1-11-16,-2-1-13 0,-1-1-15 0,2-1-21 0,0 0-20 16,0-2-26-16,0 0-24 0,3-3-21 0,-1-1-22 0,0-1-19 0,1 1-20 15,0-2-28-15,1-1-30 0,-2 0-59 0,4-3-69 0,-2 0-29 0,0-1-6 0,2 0 7 16,-1-1 357-16</inkml:trace>
  <inkml:trace contextRef="#ctx0" brushRef="#br0" timeOffset="18675.32">21460 865 2 0,'-14'3'84'0,"-1"-2"-10"0,4 3-10 16,-3 0-13-16,2 0-11 0,-2-1-10 0,3 1-7 0,-3 1-5 16,2-1-5-16,1 1-4 0,-2 0-4 0,1-1-3 0,2 2 0 0,-2 0-1 0,-1-1-2 0,3 1 1 15,-1-1 1-15,1 1-1 0,-1 0 1 0,1-1 0 0,0 1-1 16,1-1 0-16,-2 1 0 0,4 0 0 0,-2-1 0 0,0 1 0 0,2-1 0 0,-1 1 1 0,1 0 0 16,0-1 0-16,0 1-2 0,1-1 0 0,0 1 1 0,0 0 0 0,0-1 1 15,1 1-1-15,-1-1 1 0,0 1-1 0,3 0 0 0,-1 0 0 0,0 0 0 0,-1 0-1 0,3 0 0 16,-1-1 0-16,2 1 2 0,-2 0 0 0,2-2 0 0,1 3-2 0,-1-1 0 15,1 0-1-15,0-1-3 0,0 0-1 0,0 2-1 0,0-2-2 0,0 0-5 16,0 2 0-16,0-3-3 0,0 2-1 0,0 1-1 0,0-3 0 0,0 2-1 16,0 0 0-16,0-1 0 0,0 0 2 0,0-1 1 0,0 1 2 0,0 0 0 15,0-1-4-15,0 2-9 0,0-3-11 0,0 1-15 0</inkml:trace>
  <inkml:trace contextRef="#ctx0" brushRef="#br0" timeOffset="19852.32">21337 1103 7 0,'1'-4'266'15,"0"0"-40"-15,-1 1-52 0,2-1-43 0,-2-1-39 0,0 3-21 0,0 0-13 16,-2-2-9-16,2 2-4 0,-1-1-4 0,-1-1-4 0,-1 3-2 0,-1-2-3 0,1-1-3 16,-1 2-3-16,0 0-3 0,-1 0-1 0,-1 0-3 0,2 1-2 0,-2-2-2 0,-1 2-1 15,0 0-1-15,1 0-4 0,0-1 0 0,-2 2 0 0,2 0-2 0,-2 0-2 16,0 2-1-16,1 0 2 0,-1-1-2 0,1 3 0 0,-2-1 2 0,0 2 0 0,1 0-1 16,-1 0-2-16,-1 2 2 0,1 0-1 0,-2 2 1 0,0 0-2 0,1 1 1 15,-1 2 2-15,1-1-1 0,-1 1-1 0,0 0 1 0,1 0 0 0,-1-1-1 0,2 3 2 16,-1-2 0-16,1 2-2 0,1-3 1 0,0 1 1 0,-1-1 1 15,3-1-1-15,1 2-1 0,-1-2-1 0,1-2 2 0,1 3 0 0,0-3 1 0,2 0 0 16,-2 1 0-16,3-3 1 0,1 3 0 0,0-2 3 16,0 1 1-16,0-1 2 0,1-1 3 0,3-1 2 0,-2 3 2 0,2-2 2 15,0 0 0-15,0 0 4 0,2-1 0 0,-1 0 0 0,1-1 1 0,0 0 0 0,2 0 0 16,-2-1-1-16,4-1-1 0,-3-1-2 0,3 1-3 0,-1-2-2 0,2-2-2 16,0 1-2-16,-1-2-2 0,1-1-2 0,-1-1-2 0,2 1-2 0,-1-2-3 0,-1 0 1 15,1-2 2-15,-2 0 2 0,0-1 4 0,0 1 4 0,0-1 5 0,-3-1 5 16,3-1 10-16,-3 2 10 0,-1-3 11 0,-1 3 8 0,1 0 6 0,-3-1 3 15,2 0 3-15,-3 2 1 0,2 1-4 0,-1 1-5 0,-2 0-4 0,1 0-4 16,2 3-8-16,-3-3-8 0,0 4-9 0,0 1-10 0,0 1-8 0,0 0-11 16,0 0-6-16,0 1-4 0,1 1 0 0,0 4-3 0,-1-3 1 0,1 3 1 15,1 2-1-15,0-2 1 0,-1 2 1 0,2 0 1 0,0 0 2 0,0 2-1 16,1-1 1-16,-2-1 0 0,2 1 0 0,1-1 2 0,0 0 0 0,-1-1 0 16,-1-1 1-16,1 1 0 0,0-1 0 0,2 0 2 0,-2-4 2 0,0 4 2 15,-1-4 0-15,3-1-1 0,0 1 0 0,-1-1-2 0,1-1 0 0,-1-3 0 16,0 1 0-16,2-2 0 0,-1-1-1 0,-1-1-2 0,3 0 1 0,-2-1-1 15,0-2 1-15,0 0-1 0,-1-2-1 0,-1 1 0 0,1-2 0 16,1 0 0-16,-1 1 0 0,-1-1-1 0,0 1-2 0,1-1 1 0,-2 1 0 0,1 2 0 0,-1-1-1 16,-1 1-1-16,-1 3-1 0,3-3-4 0,-3 3 0 0,2 0 1 0,-2 2-1 0,0 0 0 15,-1 0 0-15,1 1-1 0,1 1 0 0,-1 1 0 0,0 0-1 0,-1 1 1 16,0 0 1-16,0 1 3 0,1-1-1 0,1 2 2 0,-1 1 0 0,1-1 0 16,-2 1 1-16,2 1 0 0,-1-2 0 0,0 4-1 0,-1-3 1 0,1 0 2 15,1 1 0-15,-1 0 0 0,0 0-1 0,-1-1-1 0,1 1 2 0,1-1 0 16,-1 1 0-16,-1-1 1 0,0-2 2 0,0 2-1 0,0 0 2 0,0-2 1 0,0 0 1 15,0 0 0-15,0-1 1 0,0 0 2 0,0 0 0 0,0 0-1 16,1-1 0-16,-1 0 0 0,1 0-1 0,3-2 0 0,-3 0-2 0,2 1-2 16,-1-2 0-16,-1 0-2 0,2-1 0 0,0 1-3 0,1-2-2 0,-1 3 0 0,-1-3-1 0,2 0 1 15,1 2-1-15,0-2 0 0,-1 1-2 0,-1 1 0 0,1-1 0 0,1 1 0 0,1 0-1 16,-1 1 1-16,0 0 0 0,1 0 2 0,-1 0-1 0,1 2 2 0,1 0-1 16,-1 1-3-16,-1 0 3 0,4 0 1 0,-2 1 1 0,1 0-1 0,-1-1 1 0,1 3 0 15,0 0 0-15,1-1 1 0,2 1 1 0,-2 0 1 0,1-1-1 0,0 1-2 16,-2 1 1-16,2-1 2 0,-1-1 0 0,2 1 0 0,-2 0 0 0,1 0 0 15,-1 0 0-15,0-1 0 0,0 0 1 0,1 0-1 0,0 0-1 0,1-2-1 16,-2 0 0-16,2 0 2 0,0-2 0 0,-1 0-2 0,0-1-1 0,-1 0 1 0,1-1 0 16,-1-1 0-16,0 0-1 0,0-2 0 0,0 2 2 0,-3-3-1 0,3 2 2 15,-3-3 0-15,-1 1 2 0,-1-3-2 0,-1 3 0 0,0 0 0 0,-1-1 0 0,-2 1 1 16,0-1 0-16,0 1 0 0,-2 0 0 0,-1-1 1 0,0 3-2 0,-1-1-2 16,0 0-1-16,-1 2-1 0,-2 0 2 0,-1 1 0 0,1 0 0 0,-2 0 1 0,-1 4-1 15,2-1-1-15,-4 1 1 0,2 1-1 0,-1 1 0 0,1 1 1 0,-1 1 1 0,0-1 2 16,2 2 0-16,-2 0-1 0,2 0 1 0,1 1-1 0,0-1-1 0,-2 1-2 15,4 1 1-15,-1-1 2 0,-1 1 1 0,3-1-1 0,0 0 0 0,0 1-1 0,2 1-1 16,0-2 1-16,1 3-1 0,0-2 1 0,1 0 0 0,0 1 0 0,1-2 2 16,1-1 1-16,0 3 0 0,1-2-2 0,0 1 0 0,2-1 0 0,1 1-1 0,-2-1 1 15,2-1 0-15,0 0-1 0,3-1 1 0,-2 0 0 0,0-1 1 0,3 1 0 16,-3-3 0-16,4 0-1 0,-2-1 0 0,0 0 1 0,2-1-1 0,0 0 1 16,-1-3-1-16,1 0 0 0,-1 0 1 0,0-1 1 0,0-3 1 0,1 1-2 15,-2-1 0-15,0-2 1 0,1 1-1 0,-2-3 0 0,1 1 1 0,-2-2-1 0,0 0 1 16,-1 0-1-16,-1-1 1 0,0-1 1 0,1-1 1 0,-2 2 1 0,0-1 2 0,-2-2 2 15,2 2 5-15,-1-2 4 0,-2 1 6 0,1 0 6 0,2 0 1 0,-2 2 1 16,-1 0 1-16,0 0 1 0,0 3 0 0,0 1-1 0,0 1-2 0,0 0-1 16,-1 2-3-16,-2 0-3 0,2 2-6 0,1 2-5 0,0 0-6 0,0 0-6 0,0 3-3 15,0 0-2-15,0 3 1 0,0 0-2 0,0 1 2 0,0 2 1 16,0 1 0-16,0 2-2 0,0 0-5 0,0 1-7 0,0 2-14 0,0 1-16 0,0-1-21 0,0 3-26 16,0-1-26-16,0 1-28 0,0 0-28 0,0 0-30 0,0 0-69 0,0 1-86 15,0 0-53-15,1 0-36 0,2 0-17 0,-2-1-8 0,0 2 4 0,3-1 427 16</inkml:trace>
  <inkml:trace contextRef="#ctx0" brushRef="#br0" timeOffset="20927">24980 784 0 0,'-3'-4'220'0,"2"0"140"0,-3 0-4 15,3 2-38-15,-1 0-52 0,0 1-76 0,0 0-86 0,1-1-42 0,-1 2-25 16,2 2-12-16,-1-1-7 0,0 1 0 0,-1 1 0 0,1 1 6 15,1 3 5-15,0-1 7 0,0 2 5 0,0 1 4 0,0 1 3 0,0 1 4 0,0 3 2 16,0 1 3-16,0 1 1 0,1 1 1 0,-1 1 0 0,2 3-2 0,-1 0 0 0,-1 3-4 0,0 0-5 0,0 2-4 16,0-1-4-16,0 1-2 0,0 0-3 0,0 2-1 0,0-1-4 15,-1 2-2-15,-1-1-4 0,1-1-2 0,1 1-3 0,-2-2-2 0,1 0-4 16,-1 0-3-16,2-2-1 0,0-1 0 0,0-3 0 0,0-1-2 0,0-2-1 0,0-1 0 16,0-1 1-16,2-1 1 0,-2-4 0 0,0 0 1 0,1-2 0 15,-1 1 0-15,0-4 0 0,0-2 0 0,0 0 0 0,0-3 0 0,0-1-1 0,0-2 1 16,0-2 0-16,0-2-1 0,0-1-1 0,0-5-1 0,2 2-2 0,-2-3 1 15,1-1 1-15,1-3 0 0,0 0 1 0,1-1 2 0,-1-3 0 0,2 2 2 16,2-2 0-16,-1 0 1 0,0 2 1 0,4-2 0 0,-2 1-1 0,3 0-1 16,-1 2 1-16,2-2-3 0,-1 2 0 0,4 2-1 0,-1 0-1 0,1 1-2 0,-1 1-1 15,1 0-3-15,1 3-4 0,0 1-1 0,0 0 0 0,-4 3-1 0,3 2 0 16,-2 0 0-16,1 1 3 0,-1 3 2 0,-1 0 2 0,1 2 3 0,-1 3 2 0,-1 1 2 0,1 1 5 16,-1 0 5-16,-2 4 3 0,2-1 5 0,-3 4 5 0,-1 0 3 0,0 1 3 15,-2 2 2-15,-2 0 2 0,-2 4-2 0,0 0-1 0,-4 0-1 0,1 0-4 16,-5 3-2-16,1-2-3 0,-3 1-3 0,-1-1-4 0,-2 0-4 0,-2-1-2 15,1 1-5-15,-3 0-4 0,0-4-5 0,0 2-9 0,-2-1-9 0,-1-1-8 16,2-1-16-16,-1-2-17 0,0 1-26 0,-1-3-28 0,4-3-28 0,0 1-28 16,0-1-25-16,2-2-25 0,-1-2-31 0,3 0-36 0,1-2-64 0,0-2-77 15,1-2-34-15,2-1-13 0,2-1 4 0,0-3 161 0</inkml:trace>
  <inkml:trace contextRef="#ctx0" brushRef="#br0" timeOffset="21176.99">25400 1065 5 0,'23'-15'352'16,"-2"1"5"-16,1-1 2 0,0 2-72 0,-2 2-107 0,-2 1-58 0,2 1-33 0,-1 0-13 16,-2 2-6-16,0 2-1 0,1 0-4 0,-1 2 3 0,-2-1 0 0,1 3 1 15,-2 0 0 1,0 2 2-16,-1 0 3 0,0 3 1 0,-1-1 2 0,-1 2 2 0,-1 0 5 0,0 3 2 0,-1 1 3 0,-2-1 0 0,0 3 1 0,-4 0-3 0,2 1-3 16,-4 0-4-16,-1 1-5 0,-1 3-4 0,-1 0-6 0,-3 0-6 0,-1-2-3 15,-1 3-8-15,-4 0-10 0,0 0-5 0,1-1-7 0,-4 0-5 0,1-1-5 16,0 0-3-16,-3 0-1 15,1-3-2-15,0 2-3 0,1-5 0 0,-1 0-3 0,1-1-1 0,-1-2-4 0,0-2-5 0,0 1-6 0,-1-3-11 0,2-2-13 16,-1-2-27-16,1-3-32 0,-1 0-23 0,1-2-18 0,0-2-21 0,2-1-22 0,0-2-21 0,0-2-20 16,1-1-28-16,1-2-33 0,3 0-54 0,-1-3-63 0,2 2-30 0,2 0-15 15,2-3 12-15,-1 1 307 0</inkml:trace>
  <inkml:trace contextRef="#ctx0" brushRef="#br0" timeOffset="21431.98">26003 733 74 0,'0'0'401'0,"0"0"1"0,1 0 3 0,-1 0-53 0,0 0-78 0,2 1-68 0,-2-1-62 16,0 0-41-16,0 0-29 0,0 0-19 0,0 0-13 0,0 3-10 0,0-1-7 16,0 0-2-16,1-1 4 0,1 4 1 0,-2-1 0 0,3 0 2 0,-1 4 2 15,1-1 1-15,-1 3 2 16,2-1 0-16,0 3 0 0,-1 1 2 0,1 3 0 0,-1 0 2 0,-1 2-2 0,2 0-5 0,-2 2-8 0,1 1-6 0,-2-1-3 0,0 3-4 0,-1 1-2 15,0 0-6-15,-1-1-6 0,0 3-15 0,-2-1-17 0,1 0-17 0,-1 2-15 16,2-1-18-16,-1 0-23 0,-1 0-18 0,3-1-17 0,-1 0-21 0,0-1-22 16,1 1-43-16,0-2-49 0,0-1-55 0,0-3-55 0,0-1-18 15,0-1 2-15</inkml:trace>
  <inkml:trace contextRef="#ctx0" brushRef="#br0" timeOffset="21923.99">25839 1281 294 0,'0'-8'380'0,"0"-1"-6"0,3 0-11 16,-1 0-79-16,4-1-109 0,-2 2-60 0,2-3-38 0,4 0-18 0,-1 0-10 0,2 0-6 0,3-1-8 16,1 1-4-16,0-1-3 0,1-1-4 0,1 1-6 0,1 0-3 0,0 0-3 15,0 0-2-15,0 2-2 0,0-2-1 0,0 2-5 0,0 0-4 0,0 1-7 16,-2 0-7-16,2 1-8 0,-2 0-8 0,-1 0-7 0,-3 2-9 16,2-1-5-16,-2 2-6 0,1 0-9 0,-2-2-3 0,0 2-4 0,-2 0-4 0,1-2 0 0,-3 2 1 0,3 0 3 15,-4-2 5-15,2 3 7 0,-2-4 6 0,-1 3 7 0,-1-3 7 0,1 0 8 16,-2-1 7-16,0 1 9 0,-2 0 6 0,2-2 7 0,-2 1 8 0,0-1 7 15,-1 0 7 1,0 2 6-16,0-1 8 0,0 1 8 0,0 0 7 0,0 0 8 0,0 3 4 0,-1-1 5 0,0-1 0 0,-1 4 0 0,1-2-3 0,1 1-2 0,-1 0-4 0,0 2-7 16,-1-1-6-16,2 0-5 0,-1 2-7 0,0 0-6 0,1 1-5 0,0 0-8 15,0 1-6-15,0 0-4 0,0 3-1 0,0 0-2 0,0 0 2 0,1 4 3 16,0-1 2-16,-1 3 2 0,2-1 3 0,-1 3 3 0,0 1 1 0,-1 0 1 0,1 3 1 0,1 0 2 16,-1 1 0-16,0 0 3 0,-1 1 0 0,0 2 2 0,0-1 0 0,0 1-1 15,-1 0 1-15,0-1 0 0,-1 1 1 0,1-1 1 0,0 1-1 0,-2 0 1 16,2-2 0-16,-1 1 0 0,0 0 0 0,-1-2 2 0,0-3 6 0,2 1 10 15,0-1 13-15,-1-1 14 0,1-2 13 0,1-1 9 0,-1-2 4 16,0 0 5-16,-1-2 1 0,1 0-1 0,1-1 0 0,0-3-2 0,0 0-2 0,0-1-1 16,0-1-9-16,1-1-8 0,1-1-16 0,0-2-16 0,-1-1-13 15,3 1-14-15,-1-3-8 0,2-1-7 0,0-3-2 0,0 1-3 0,3-2 0 0,-2-1-2 0,3 0 0 16,1-1-2-16,1 0-1 0,-1 0-2 0,3 0 0 0,0 0 1 16,-1 1 0-16,1 1-1 0,1-1-2 0,-3 1-5 0,3 4-3 0,-2-1-2 0,-2 1-4 0,1 2-2 15,0 0 1-15,-1 1 1 0,0 1 2 0,0 3-1 0,-1 0-1 0,-2 1-1 16,3 1 1-16,-4 0 1 0,2 3 3 0,-1 1 5 0,-2 0 6 0,2 1 4 0,-1 0 2 0,-1 2 3 15,-1 0-2-15,-1 0-1 0,2 0-3 0,-2 1-3 0,-1-1-8 0,-1 1-10 16,2-1-16-16,-2 0-19 0,-1 1-18 0,1-1-18 0,-1 1-19 0,0-2-20 16,0 1-21-16,0 0-21 0,0-2-33 0,0 2-42 0,0-2-59 0,0 1-68 15,-1 0-32-15,1-5-12 0,-1 4 3 0,0-1 316 0</inkml:trace>
  <inkml:trace contextRef="#ctx0" brushRef="#br0" timeOffset="22760.01">27445 784 0 0,'-10'-4'322'0,"0"0"107"0,-1 0 9 0,1 1-24 0,0 1-40 0,-1-1-71 0,1-1-85 16,-1 2-49-16,1-1-33 0,-1 3-20 0,-2-1-15 0,2-1-11 0,0 2-9 0,-1 2-11 0,-1-1-11 16,1 2-6-16,-2 1-9 15,-1 1-3-15,1 0-6 0,-2 3-1 0,0 1-5 0,-1 1-1 0,-2 2-1 0,2 2-4 0,-2 3-1 0,-1 1-2 0,2 4-1 16,-1-1-3-16,-1 2-2 0,3 3-1 0,-2 0-4 0,2 2-1 0,-1 1-2 16,2 1-1-16,0 0-2 0,1 2 1 0,2 2 0 0,0-3-2 0,2 2-4 15,2 0-9-15,-1-1-12 0,5-3-16 0,-1 2-18 0,3-3-18 0,1 1-18 0,2-2-20 16,3-1-21-16,3-1-17 0,0-4-16 0,5 1-19 0,2-4-20 15,3 2-27-15,3-3-33 0,4-3-58 0,2-2-75 0,2-2-22 0,6-4 0 16,0-2 8-16,6-3 368 0</inkml:trace>
  <inkml:trace contextRef="#ctx0" brushRef="#br0" timeOffset="23605.03">27829 1305 39 0,'1'-14'390'0,"-1"0"9"0,0 1 7 0,-4 2-57 0,1-1-87 15,-3 0-60-15,-1 1-48 0,0-1-24 0,-2 2-15 0,-1 0-9 0,2 2-7 0,-4-1-8 0,2 1-8 16,-1 1-9-16,1 2-10 0,-2 0-8 0,-2 1-8 0,3 1-6 0,-3 2-7 15,2 1-4-15,-3 0-5 16,3 0-4-16,-2 2-4 0,-1 2-4 0,2 1-3 0,0 0-3 0,-1 2-5 0,2 0 0 0,-2 2 0 0,4 0-2 0,-1 1 0 0,1 2-1 0,0-1-1 16,1 1 1-16,2 0 1 0,1 0-2 0,1 1 0 0,-1 0-1 15,2 0 1-15,0 0 2 0,3 1 1 0,0-1-1 0,1-1 0 0,0 0 1 16,1 0 0-16,0-2 0 0,2 2 1 0,-1-1 0 0,3-2 0 0,0-1 1 16,0 0 0-16,0 0 0 0,2-2 1 0,1 0-1 0,1-3 0 0,-2 0-1 15,4-1 0-15,-2-2-1 0,2 0 1 0,-1-1-1 0,1-1-1 0,-2-3-1 0,2 0 0 16,0-2 0-16,-1 0 0 0,0-2-1 0,0 1-1 0,-1-1 0 0,-2-2 3 15,2 1 0-15,-3 0 0 0,-1 0 0 0,0-2 0 0,0 4-1 0,-1-1 2 16,-2 0 0-16,2 2-1 0,-3-2-1 0,3 4-1 0,-3-2-1 0,0 3 0 16,1 0-2-16,-1 1-2 0,0 0-1 0,-1 0-1 0,2 2-2 0,-1 0 0 15,0 1-1-15,-1 0 1 0,1 1 0 0,-1 0 0 0,2 2 0 0,0 1 2 16,-1 1 2-16,3-1 2 0,-3 1 0 0,2 2 3 0,-1-1 1 0,-1 2 1 16,2 0 2-16,-1-1 1 0,3 1 4 0,-2-2 2 0,-1 3 2 0,2-1 2 15,0 0 3-15,1-1 2 0,-2 0 5 0,1 1 8 0,1-1 5 16,1 0 5-16,-1-2 6 0,0 0 5 0,3 0 6 0,-2 0 4 0,0-2 2 0,4 1 1 15,-2-1 0-15,0-1-2 0,2 0-1 0,0-2-3 0,0 0-5 0,1 0-5 16,-1-3-5-16,0 0-6 0,1 0-6 0,-1-2-6 0,1-1-6 0,-1 1-4 16,2-4-4-16,-1 2-3 0,-1-2-2 0,-1 0-1 0,0 1 0 0,1-4-4 15,-1 1 1-15,-1 0 0 0,0-1-1 0,-2-1 0 0,3-1-1 0,-3 1 0 0,0-2-1 16,-1-1 1-16,0 0-1 0,-1-1-1 0,2-1-1 0,-2-1-1 0,0 1 1 16,-2-1 1-16,2 0 0 0,0-1-1 0,-1 2 0 0,0 0-1 0,-1-1 0 0,1 2 1 15,-2 0 0-15,3 1-2 0,-2 2 0 0,-1-1 2 0,2 2-1 0,-2 0 1 0,-1 0-1 16,1 3 1-16,1 0-1 0,-1 0 0 0,0 0 0 0,-1 2 1 15,0-1 1-15,0 2 0 0,0-1 0 0,0 1 1 0,0 1-1 0,0 1 1 0,0-2 0 0,0 4-1 16,0-2 1-16,0 0 0 0,0 1 0 0,0 1 0 0,0-2-1 0,0 1-2 16,0 2-1-16,0 0-1 0,0-2-1 0,0 3-2 0,0-2 0 0,0 2-2 0,0 1 0 15,0 0-1-15,0 0 0 0,0 0-1 0,0 0 0 0,0 0 1 0,0 3 1 16,0-1 1-16,0 2 2 0,0 2 0 0,0 1 0 0,0 0 1 0,0 2 3 0,0 0 0 16,0 3 1-16,0 0 2 0,2 1 0 0,-1 0 1 0,0 3 0 0,1 0-1 15,-2 1 1-15,2 1-1 0,-1-1 2 0,0 3 0 0,0-1 0 0,2 1 1 16,-2 2-1-16,2-2 1 0,-1 2-1 0,-1 0 1 0,4 0-1 0,-2-1 1 15,-1 0-2-15,2-1 0 0,0 0 0 0,1 0-1 0,-2-1 0 0,1-1-1 16,1-1 2-16,1-3 0 0,-1 2 1 0,0-3 0 0,0 1 4 0,1 0 5 0,-1-5 8 16,2 0 8-16,0 0 6 0,-1-3 6 0,-1 0 3 0,3-3 0 0,-2-1-1 15,1 0-2-15,1-4 0 0,-1 0 0 0,3-2-3 0,-1-3-1 0,2-2-3 0,0-2-3 16,-1-3-7-16,1-2-9 0,-2-2-6 0,2-2-6 0,0-1 0 0,-1-2-1 16,1-2 0-16,0-1 1 0,-2-1 0 0,0-1 2 0,2 0 0 0,-3-1 0 15,0 0 1-15,0 0-2 0,-1-1 0 0,0 3 0 0,-1 0 5 0,1 2 5 16,-2 0 5-16,0 3 2 0,0 4 1 0,-1-1-1 0,-2 4-1 0,2 0-1 15,-1 3-1-15,-1 2-1 0,-1 0-2 0,3 2-1 0,-3 0-1 0,-1 2-3 0,1 1-3 0,1 2-6 16,-1 1-3-16,-1 1-4 0,0 1-1 0,1 2-1 0,-1 1 1 0,0 2 0 16,1 3 1-16,1 1 0 0,-2 0 1 0,0 3 1 0,0 3 1 0,0-1-1 15,0 3-2-15,0 1 0 0,0 1-5 0,-2 1-6 0,1 0-11 0,0 0-13 0,-2 2-14 16,1-2-16-16,-2 4-18 0,1-2-18 0,0-1-31 0,-1 1-31 0,2-2-32 0,-1 2-29 16,-2 0-23-16,4-2-22 0,0 2-36 0,2-2-44 0,0 0-52 15,4-1-53-15,2 0-26 0,0-2-11 0,3-1 6 0,2-2 165 0</inkml:trace>
  <inkml:trace contextRef="#ctx0" brushRef="#br0" timeOffset="23839.99">29078 742 399 0,'-3'-8'483'0,"-2"0"3"0,1-1 1 0,0 2-17 15,2 1-23-15,-1-1-105 0,0 2-140 0,0-1-74 0,3 2-44 0,-1 0-22 0,1 1-12 16,1 1-13-16,0 0-12 0,4 2-10 0,0 0-7 0,0 3-3 0,5 1-3 15,0 1-1-15,1 0 0 16,3 4 1-16,-1 1 0 0,1 1 3 0,1 3 1 0,1 1 1 0,-1 4 0 0,-2-1 0 0,0 3 1 0,1 0-1 0,-3 5-1 0,-1 0 0 16,-2 2 2-16,-1 1 0 0,-3 2-1 0,-2 2 0 0,-2 1 0 15,-2-1-1-15,-2 3-3 0,-3-1-3 0,-1 0-7 0,-2-1-7 0,0 1-10 0,-2-1-15 16,-2-3-16-16,2-1-21 0,-3 1-23 0,0-3-25 0,0-3-26 0,1 1-26 0,1-4-24 16,-1-2-39-16,0-2-49 0,3-3-62 0,0 0-72 15,0-5-30-15,1 1-9 0,0-5 4 0,1 1 247 0</inkml:trace>
  <inkml:trace contextRef="#ctx0" brushRef="#br0" timeOffset="24205.99">30027 869 0 0,'0'-9'369'0,"0"1"96"0,0-2 16 0,0 2-15 0,0-1-26 16,0 1-66-16,0 0-85 0,0-1-48 0,0 2-34 0,0-2-15 0,-1 4-8 15,1-2-14-15,0 2-15 0,-1 0-20 0,0 0-21 16,-1 2-20-16,1 0-16 0,1-1-15 0,-1 3-12 0,0-2-12 0,1 3-10 0,0 0-10 0,0 2-9 0,0 0-7 15,0 2-6-15,0 0-3 0,0 3-2 0,0 0 0 0,0 3 1 0,0 0 1 0,0 3 3 16,0 3-1-16,0 1 2 0,0 0 1 0,0 2-1 0,1 2 0 0,0 1 1 0,-1 1 0 16,1 2-2-16,1 0-8 0,-2 0-8 0,1 2-12 0,-1-1-11 15,0 1-15-15,0 1-15 0,0-1-23 0,0-2-27 0,0 2-28 0,-1-1-27 0,-1 0-25 16,1 0-24-16,-1-1-21 0,-2 0-21 0,0-1-27 0,-1 1-34 0,0-4-52 16,-1 0-61-16,-1-2-22 0,-2 1-4 0,0-3 11 0,-2-3 401 15</inkml:trace>
  <inkml:trace contextRef="#ctx0" brushRef="#br0" timeOffset="24855.99">29747 1253 17 0,'0'-14'368'0,"1"4"4"0,0 1 5 0,-1-3-60 0,3 1-91 15,-1 2-69-15,3-1-58 0,1-1-30 0,-1 2-20 0,3-2-8 0,2 1-5 16,0 0-3-16,3-2-5 0,2 0-5 0,1 0-3 0,2 0-4 0,2-2-3 0,2 1-3 16,0 0-3-16,4 0-3 0,-1-1-1 0,2 1-5 0,1 1-6 15,0-1-10-15,1 1-10 0,2-1-8 0,-1 1-7 0,-1 1-6 0,0 0-5 0,-3 2-5 0,2-1-5 16,-3 2-5-16,-1 1-3 0,-4-1-2 0,1 3-1 0,-3 0 3 0,-1 0 5 0,-2 1 7 15,-2 1 8-15,-1 0 8 0,-1-1 7 0,-2 2 8 0,-2 0 5 0,2 1 8 16,-3-2 11-16,0 2 9 0,-2-1 11 0,-1 0 10 0,0 2 10 0,-1-1 9 0,0 0 8 16,-1-1 8-16,2 1 4 0,-2 1 5 0,0-1 0 0,0 1 0 0,-1-2-2 15,0 2-3-15,0 0-5 0,0 0-7 0,0 0-7 0,0 0-7 0,0 0-7 0,0 0-7 16,-1 0-8-16,0 2-4 0,0 0-2 0,-2 2 0 0,3 1 1 16,-1 1 4-16,0 0 3 0,-2 2 6 0,2 1 4 0,-1 1 4 0,-1 1 3 0,-1 1 3 0,1 1 2 15,-1 1 5-15,0 0 4 0,0 0 4 0,-2 3 5 0,1-1 1 0,0 0-1 16,0 1 0-16,-1 0-1 0,1-1-1 0,0 1-3 0,-1 0 0 0,1 0-2 15,0 0-2-15,1-1-1 0,-2 0-4 0,2 1-5 0,1-3-7 0,-1 0-5 16,1 0 3-16,-2-3 8 0,3 1 12 0,-1-1 13 0,2-3 10 0,-1 1 7 16,0-4 4-16,1 1 1 0,1-2 0 0,-1-2 0 0,0-1 0 0,1-2 0 0,0-1-1 15,0-2-1-15,0-2-9 0,0-1-12 0,0-3-19 0,0-1-19 0,1 0-15 16,0-3-13-16,0 0-5 0,2 0-3 0,-1-2-4 0,2 1-2 0,2 0-2 0,-1 2-1 16,0-2 0-16,3 2-1 0,-1 1 1 0,1 0 2 0,0 0 2 0,1 2 3 15,2 1 2-15,-1 2 2 0,3-1 1 0,-1 2 0 0,-1 2 1 0,3 0 2 16,-2 0 0-16,3 2 1 0,-2 1 1 0,0 1 1 0,2 1-1 0,-1 1 1 0,-2 1 0 15,3 1 1-15,-2 1 0 0,0 0 1 0,-1 0-1 0,1 2-1 0,-2 1 1 0,1-2-1 16,0 3 1-16,-1-1 2 0,-1 0 1 0,1 3-2 0,-1-2 1 0,1 0 1 16,-2 2 1-16,1-3 0 0,-1 1-1 0,2-1 2 0,-1 0 1 0,-2 1 1 15,2-1 1-15,0-1 0 0,0-1 0 0,-1 1 0 0,1-2 0 0,-1 0-2 0,-1-1 0 16,1-1 1-16,0-2-1 0,-2 1 0 0,-1-2-1 0,2 0 1 0,-2-2-2 0,-1 0 1 16,1-2-1-16,-2-1-3 0,0 0 0 0,-2-2 0 0,1 1 0 0,-1-2 2 15,-2 0 0-15,-2-1 0 0,0 0-2 0,1 1 0 0,-3-3-1 0,2 2 0 16,-2 0 0-16,-1 0 0 0,0 1 0 0,0 0 1 0,-1 1-1 0,-1 1 0 0,0 0-1 15,-1 1-1-15,0 1 0 0,1 1-1 0,-2 1 0 0,0-1-1 0,1 3 0 0,0 0 0 16,-2 0 0-16,3 0 1 0,-2 3 1 0,2-2-1 0,-1 2 1 0,1 1-1 16,0 0-2-16,0 0-3 0,2 2-2 0,0 0-5 0,0 0-2 0,2 1-5 15,0-1-4-15,1 2-3 0,0-1-2 0,2 1-4 0,3 0-2 0,-1 1-1 16,3-1-4-16,4 0-6 0,2 1-5 0,2-1-7 0,3 1-6 0,4-1-9 16,4 0-10-16,4 1-10 0,4-4-15 0,3 1-17 0,3 0-16 0,3-4-16 15,3 1-16-15,0 0-20 0,4-2-43 0,-1 0-52 0,1-1-55 0,-2-1-53 16,0 0-22-16,-2-3-5 0</inkml:trace>
  <inkml:trace contextRef="#ctx0" brushRef="#br0" timeOffset="25588.98">25243 2580 0 0,'4'-12'271'0,"-3"0"188"0,-1 2 11 0,-1-3 2 0,-3 3-4 0,2-1-85 0,-2 2-122 16,0-2-62-16,-2 3-32 0,0 0-21 0,-1 1-14 0,0 0-13 0,1 2-15 16,-2 0-17-16,1 1-17 0,-1 1-15 0,1 0-12 0,-2 2-5 15,1 1-5-15,0 1-4 0,-2 2-3 0,3 0-5 0,-2 2-5 0,-1 3-2 0,0 1-2 16,0 2-1-16,-1 2-2 0,1 0-1 0,-1 4 1 0,1 0 0 0,0 3 0 15,1 0-1-15,-2 3-4 0,1 0 0 0,2 1 1 0,-1 1-2 0,0 1 0 0,3-1-1 16,-1 0-1-16,2 0 1 0,-1 0 1 0,3 0 0 0,-1-3 1 0,3 1 0 16,0-1 1-16,2-2 2 0,0-1 2 0,3-1 2 0,1-1 3 0,0-1 3 15,1-1 3-15,1-4 3 0,2 0 3 0,1-2 1 0,-1-1 0 0,2-1 1 0,1-2-2 16,0-3 2-16,1 0 2 0,3-4-1 0,-1 0-1 0,0-3-1 16,0-2-3-16,1-2-3 0,2 0-3 0,-1-3-4 0,-1-3-1 15,0 0-1-15,0-2-1 0,1-2 1 0,-4 2-1 0,2-1-2 0,-1-2-3 0,-2 3-1 16,-1 0 0-16,1 1-1 0,-5 2-1 0,3 2 1 0,-4 0-1 0,2 2-2 15,-3 1-1-15,-2 1-1 0,1 0-2 0,1 3-1 0,-3 1-1 0,1 0-1 16,-2 0-1-16,2 1-1 0,-1 3 0 0,-2 0 0 0,2 0 1 0,-1 2 0 0,0 0-1 16,0 2 1-16,-1 0 1 0,3 0 3 0,-2 2 0 0,0 1 2 0,0 1 0 15,2-1 2-15,-2 0 3 0,2 1 4 0,-1 1 5 0,3-1 5 0,-3 1 6 16,2-1 10-16,1 0 12 0,0 1 10 0,0-1 8 0,1 1 7 0,3-1 4 16,-3-1 4-16,3 2 1 0,1-2-1 0,-1-1 1 0,2 0-3 0,1 0-4 15,-2-1-6-15,4-2-5 0,-2 1-9 0,1-2-11 0,-1 1-10 0,2-3-9 16,-1 0-6-16,-1 0-4 0,1-3-4 0,0 0-1 0,-2 0-2 0,1-4-1 15,-2 1 0-15,0-1-2 0,0-1 1 0,-2-2 0 0,-1-1 0 0,-1 1-1 16,-1-2 0-16,-2-1-1 0,-1 0 1 0,-2 0 0 0,0-2-2 0,-2 0 0 16,-1-1-2-16,-2-3-1 0,0 1-6 0,-1 1-8 0,-2-2-9 0,0 0-13 15,-1 1-22-15,-1 0-28 0,1 0-25 0,0 1-27 0,0 3-35 0,-1-1-37 16,1 5-34-16,-2-1-33 0,2 2-30 0,-1 4-30 0,2 0-46 0,-2 2-54 0,0 2-59 16,1 2-59-16,-2 2-12 0,4 0 12 0,-2 1 19 0,0 3 216 15</inkml:trace>
  <inkml:trace contextRef="#ctx0" brushRef="#br0" timeOffset="26538.99">25650 2680 0 0,'3'0'323'0,"-2"1"54"0,2 0 1 16,-1 2-38-16,-1 0-57 0,4-2-68 0,-2 3-76 0,-1 1-38 0,3 1-19 16,-1 0-4-16,1 0 2 0,0 1 5 0,0 1 5 0,1 1 3 15,-1 0 1-15,0 2 4 16,0-1 0-16,1 1 0 0,-1-1-2 0,0 1-7 0,1 2-8 0,1-3-6 0,-2 1-8 0,1 1-8 0,-1-2-11 0,0 2-6 0,0 0-5 15,1-3-5-15,-2 2-3 0,-1-1-3 0,1-2-4 0,1 0-2 0,-3-2 0 16,2 2 1-16,-1-4 1 0,-1 1 2 0,-1 0-1 0,2-2 2 0,-1 0 0 31,-2 0 1-31,2-2-2 0,-2-1 1 0,0 0-1 0,-2-3-1 0,2 1-1 0,-2-2-5 0,1 0-4 0,-1-4-6 0,1 1-5 0,1-2-6 0,0 0-8 16,0-2-3-16,3 1-5 0,0-3-1 0,2-1-2 0,-1-1-1 0,5-1-1 16,-2 0-1-16,1 1 2 0,2-1-1 0,-2 0 2 0,3 2 1 0,1-1 1 15,-1 2 3-15,1 1 4 0,-2 2 3 0,0 0 2 0,1 2 1 0,-1 0 1 16,1 1 0-16,-2 2 0 0,2 2 0 0,-2 1-1 0,1 0 1 0,-1 2 0 15,1 2 1-15,-2 0-1 0,2 1 1 0,1 2 3 0,-2 2-1 0,1-2 2 16,-1 3 0-16,-1-2 1 0,1 3 2 0,1 1 0 0,-3-1 1 0,2 1-1 16,0 1 2-16,0-2 0 0,-1 3 4 0,1-1 1 0,0-1 4 0,-2 0 1 0,3 1 3 15,-2-1 5-15,0 1 1 0,1-2 5 0,-1 0 0 0,1 2 1 16,-1-2 2-16,-1-1 3 0,-1 1 3 0,3-2 4 0,-3 0 6 0,3 0 5 16,-3-2 3-16,2 2 3 0,0-3 2 0,1 0-1 0,0-2 0 0,-2 1 0 0,4-2-2 15,-2-1-1-15,2-1-1 0,-1-2-1 0,0-1-5 0,2-1-5 0,0 0-7 0,0-3-8 16,-1 0-7-16,-1-2-4 0,1-2-4 0,-1-1-3 0,0-2-2 15,-1 1-2-15,0-1-1 0,-2 0 0 0,-1-1 2 0,-1-1 1 0,0 0 0 16,-3 0-1-16,-1 1 0 0,-1 2 0 0,-1-1-1 0,-1 1-2 0,-1 1-1 0,-1 1 0 16,-2 3-1-16,-1 1-1 0,1 0 0 0,-4 2-2 0,3 1-2 15,-3 3-4-15,0 0-5 0,-2 4-2 0,-1 0-2 0,2 2-3 0,-3 2-2 0,1 0-2 16,-1 2-2-16,0 1-1 0,1 3-1 0,0-2 0 0,1 1-2 0,-1 1-1 16,2 1 1-16,1 0 3 0,0 2 3 0,2-1 2 0,0-1 4 0,1 2 3 15,-1-1 1-15,3-1 1 0,2 2 3 0,0-1 0 0,-1-1 2 0,3 0 3 16,-1 0 0-16,0-1 2 0,2 0 1 0,2-2 1 0,0 1 2 0,-1-2 1 15,2-1 3-15,-1 1 3 0,1-1 3 0,1-2 4 0,-1 0 1 0,3-1 2 16,1-1 2-16,-1-3-1 0,1 2 0 0,2-3 1 0,1-1-1 0,-1-1-1 16,2-2-1-16,1-1-1 0,-1 0-2 0,3-4-2 0,1-2-3 0,-1 1-2 15,-2-4-2-15,3 0-2 0,-3-2 0 0,2-1-2 0,-3-1 1 0,0-2 0 16,-1-1-1-16,2 0 2 0,-1-1-1 0,-3-3 1 0,2 0 0 0,-1 0 0 16,0-3-1-16,-2 0 0 0,1 0-2 0,0-1 1 0,-1 0 0 0,0 2 1 15,-1-1-2-15,-1 1 0 0,1 2-1 0,-2 4-1 0,0 0 0 0,-2 2 1 16,2 2-3-16,-3 3-1 0,3 0-3 0,-3 2 1 0,0 0-1 0,1 3-1 0,-1 2 0 15,-1 1-3-15,0 1 1 0,0 2 0 0,-1-1 0 0,-1 4 1 0,1 0-1 16,1 1 1-16,-1 2 2 0,-3 3 0 0,3 1 0 0,-1 1 2 0,-1 2 1 16,2 2 0-16,-2 1 1 0,2 2-1 0,0 2 1 0,0 0-1 0,-1 0 1 15,2 2-1-15,0 0 1 0,0 2-1 0,0 0 1 0,0 1-2 0,0-1 1 16,2 1 1-16,-1-1-1 0,0 1 1 0,0-2 1 0,-1 1 0 0,3-2 1 16,-2 0 2-16,2 1 0 0,-1-4 0 0,2 1 1 0,-2 0 1 0,2-3 1 15,-2 1 3-15,2-2 1 0,2-1 3 0,-2-2 4 0,0 1 3 16,0-3 4-16,1-1 2 0,1 0 0 0,0-2 2 0,0-1 1 0,2-1-2 15,-1 0 1-15,2-3 1 0,-2-2 0 0,3 1 1 0,0-3-3 0,1 0-1 0,-1-4-3 16,1 2-5-16,0-3-2 0,0-1-2 0,-2 1-1 0,0-3-2 0,1 1-1 0,-2-1 0 16,0 0-1-16,-2-1-1 0,1 1 1 0,-1 0-2 0,-1-1 1 0,-1 1-1 15,-1 2 0-15,2-1-1 0,-2 2 0 0,-1 0 1 0,-1 2-1 0,1 1 0 16,-1-1-1-16,0 2-1 0,-1 0 0 0,0 2-1 0,0-1-1 0,0 0-1 16,0 3-2-16,-1 0-1 0,0-1 1 0,-1 2-1 0,1 2 0 0,1-1-2 15,-2 3 0-15,-1 0 1 0,2 0 0 0,-3 1 1 0,3 3 0 0,-1-2 0 16,0 2 0-16,0 3-1 0,-1-2-1 0,2 3-2 0,-1-2-9 0,0 2-12 15,-1 1-13-15,0-1-14 0,2 1-15 0,0-1-14 0,-1 1-20 0,1 0-20 0,1 0-26 16,0-1-31-16,0 1-24 0,0-1-24 0,0 0-21 0,0-3-18 16,0 2-14-16,1-1-11 0,2-2-33 0,-2 0-40 0,2-3-44 0,0 1-42 0,1-2-10 15,0-1 6-15</inkml:trace>
  <inkml:trace contextRef="#ctx0" brushRef="#br0" timeOffset="26687.99">26957 2467 294 0,'3'-27'371'15,"-1"2"-33"-15,-1 0-51 0,1 1-65 0,-2 3-72 0,0 2-41 0,-2 0-27 16,2 5-18-16,-2-2-14 0,-1 3-19 0,1 0-22 0,-1 4-27 0,-2-1-26 0,3 3-36 16,-2 0-39-16,2 2-80 0,-1 0-100 0,-2 2-46 0,3-1-22 0,-1 3-11 15,1-1 220 1</inkml:trace>
  <inkml:trace contextRef="#ctx0" brushRef="#br0" timeOffset="26870.98">27393 2141 0 0,'0'-3'99'0,"0"-1"381"0,0 0 2 0,0 2 0 0,-1-2 0 0,-1 2-57 0,1 0-83 16,0-1-82-16,-3 2-78 0,3-1-48 0,-1 1-30 0,-1 1-26 0,2 0-23 15,-2 3-20-15,2-1-16 16,-1 2-8-16,-1 0-4 0,1 3-2 0,-1 1 0 0,3 3 1 0,-2 1 0 0,-1 4 1 0,2 0 1 0,0 2 2 0,-2 4 0 16,2 1 1-16,-3 0 1 0,3 2-3 0,-1 3-2 0,-1 1-8 0,-1-1-13 15,1 2-20-15,-2 0-25 0,0 0-29 0,-2 0-31 0,0 1-26 0,0 1-21 16,-2-3-24-16,0 2-23 0,2-1-43 0,-2 1-48 0,0-3-65 0,1 0-69 15,0-3-28-15,0 0-5 0</inkml:trace>
  <inkml:trace contextRef="#ctx0" brushRef="#br0" timeOffset="27037.99">27023 2744 0 0,'-4'-10'265'0,"-1"2"136"0,3 0 5 15,-1 0-35-15,1 2-51 0,-1-1-79 0,3 0-89 0,3 2-51 0,-2 0-34 16,1 0-17-16,2 1-9 0,1-2-9 0,3 1-5 0,-1 2-6 0,3 0-5 0,0-1-5 15,2 0-3 1,3 2-7-16,1 1-9 0,3-2-16 0,0 1-18 0,0 2-18 0,3-1-20 0,0-1-18 0,0 1-19 0,3 1-23 0,-1 0-25 0,-1 0-50 16,2-1-59-16,-2-1-52 0,-1 1-46 0,-1-2-16 0,0 1 166 0</inkml:trace>
  <inkml:trace contextRef="#ctx0" brushRef="#br0" timeOffset="27212.98">27608 2543 0 0,'1'-5'371'0,"0"0"71"0,-1 2 10 0,0-1-41 0,0 1-62 0,0-1-66 16,0 1-67-16,0-1-45 0,-1 0-37 0,0 2-22 0,0 0-17 0,-1 1-16 0,2-2-16 31,-2 2-15-31,1 1-16 0,1 0-12 0,-1 1-10 0,-1 2-6 0,2-1-2 0,-1 2-3 0,0 3 1 0,-1 0 0 0,1 2 0 0,1 0 1 0,-1 4 1 16,0-1 0-16,-2 2 1 0,2 2-5 0,-3 0-7 0,3 1-13 0,-1 0-17 15,-1 0-20-15,2 1-25 16,-2 0-24-16,0 1-23 0,-1-1-21 0,0 2-23 0,2-3-34 0,-2 0-38 0,0 1-70 0,-2-1-82 0,2-1-32 0,1 0-11 16,-1-1 4-16,-1-1 401 0</inkml:trace>
  <inkml:trace contextRef="#ctx0" brushRef="#br0" timeOffset="27334.98">27594 2448 31 0,'1'-19'276'15,"-1"1"-72"-15,0 2-103 0,-1 2-77 0,1 3-69 0,-1 2-58 0,-2 0-52 16,2 1-47-16,-1 3 71 0</inkml:trace>
  <inkml:trace contextRef="#ctx0" brushRef="#br0" timeOffset="27888.03">27754 2625 182 0,'8'4'266'0,"1"-2"-18"0,-1 0-16 0,2-1-26 0,-1-1-26 15,2-1-24-15,-1 0-19 0,2-1-10 0,2-1-6 0,-3 1-1 0,4-2 1 16,-1 1-3-16,-1-2-5 0,1 0-6 0,0 0-7 0,0 0-9 0,-1 2-7 0,-2-1-9 16,2 1-8-16,-1-1-5 0,-2 3-7 0,1-1-5 0,-2 2-5 15,0 2-6-15,-2-1-5 0,1 3-1 0,-2-1-2 0,-1 3 2 0,0 1 2 0,-2 2 2 16,0 1 3-16,-2 1 2 0,-1 1 1 0,-1 2 0 0,-2 2-2 0,0 0-1 15,-3-1-1-15,-1 2-1 0,-1 0-6 0,-1 0-3 0,-2-1-4 16,-1 0-4-16,0 0-5 0,0 1-2 0,-1-3-2 0,-2 1-4 0,2-2-1 0,-1-1 0 16,-1-2 0-16,4 2-1 0,-1-4-1 0,-1-1-1 0,3-1 1 15,-1 0 0-15,1-1 0 0,0-3 0 0,0 1 1 0,2-2-2 0,0-1-1 0,-2-3-1 0,4 1 0 16,0-2-1-16,-2-1-2 0,3-2 0 0,2-1 1 0,-2 0-1 0,2-2-1 16,1-2 0-16,0 0-3 0,2-1 0 0,2 0-1 15,0-3 0-15,2 0 2 0,2-1 0 0,0 0 1 0,2 1-1 0,0-2 1 0,4 0-1 16,-1 1 0-16,1 0-1 0,3 1 1 0,0-1 0 0,0 1 2 0,1 2-2 15,0-1 2-15,0 3-3 0,2 2 0 0,-2 0-1 0,0 3 0 0,-1 0 0 0,-1 3 0 16,1 2 1-16,-2 0 0 0,1 4 0 0,-3-1-2 0,1 2 1 0,0 2 1 16,-2 3 1-16,-1-2-1 0,0 4 2 0,0 0 0 0,-3 2 2 0,0-2-1 15,2 2 1-15,-3 1 0 0,0 1 2 0,0 0 0 0,-2-1 1 0,1 2 0 16,-3-1 1-16,2-1-1 0,-2 2-1 0,-1-2 3 0,1 1-1 0,-1-1 2 0,0-1-2 16,0-2 2-16,0 1-1 0,0 0 3 0,0-1 6 0,0-2 10 15,0 0 11-15,0-3 13 0,0 1 9 0,0 0 7 0,0-2 3 0,-1 0-1 16,1-2 4-16,-1-2 2 0,1 0-1 0,-1 0 2 0,1-4-2 0,0 0-1 15,0-1-7-15,0-1-9 0,1-2-14 0,0-4-12 0,0 1-11 0,4 0-5 16,-1-3-3-16,1 0-2 0,1-2-4 0,0 1-1 0,2-1-2 0,0-1 0 0,1 3-3 16,1 0 0-16,-1 0-2 0,1 0 0 0,-1 2 0 0,0 1-1 15,0 2-1-15,2 0 0 0,-2 2-1 0,0 1 0 0,-2 1 0 0,3 2 1 0,-2 0-2 16,0 2 0-16,1 1 2 0,0 1 0 0,-2 0 1 0,3 2 0 0,-4 2 1 16,2-2-1-16,0 2 0 0,-3 0-4 0,2 1-6 0,-1 0-10 0,-1 1-9 15,-1 0-10-15,-1 0-14 0,2 1-19 0,-2 0-24 0,-1 0-27 0,2 1-26 16,-3-1-27-16,2 1-27 0,0-1-26 0,-2 0-33 0,2 0-41 15,-2-1-58-15,2 0-67 0,-1-2-34 0,2 1-19 0,0-1 1 0,-1-1 12 0</inkml:trace>
  <inkml:trace contextRef="#ctx0" brushRef="#br0" timeOffset="28955">30114 2458 0 0,'-8'-5'98'0,"0"0"211"0,2 2-23 0,-3-2-55 0,3 1-66 0,-3 1-46 0,3-1-35 16,-1 0-20-16,-1 2-13 0,1-1-7 0,-2 0-1 0,3 1-3 0,-3-1 0 15,3 2-2 1,-2-2 2-16,1 1 0 0,0 2 2 0,-1 0-1 0,0-2 1 0,0 2 0 0,-2 0 0 0,0 0 0 0,1 2 1 0,-2-2-1 0,1 1-3 15,-2 3-1-15,-2-1-2 0,2 0-2 0,-3 0-1 0,-1 1-1 0,0 1-4 16,-2 1-2-16,1-1-3 0,-2 1-1 0,2 0-2 0,-2 0-3 0,2 1-1 16,-2-1-3-16,2 1-1 0,0-1-1 0,0 1-2 0,2 0-1 0,0-1-3 15,2 1 0-15,-1-1-2 0,4 1 1 0,-1-1-2 0,0 1 1 0,2 2-2 16,-1-2 0-16,3 1-1 0,-1 1 1 0,2 0 0 0,0 0-1 0,1 0 1 0,-1 2 0 16,2-1 0-16,0 1 1 0,0-2-1 0,2 1 1 0,-3 2 3 15,4-3 3-15,-2 2 5 0,2-2 5 0,1 1 7 0,-1 0 6 0,1-1 8 0,0 0 5 16,1-1 8-16,-1 1 6 0,3-2 9 0,-1 0 6 0,1 0 7 0,1 1 3 15,0-3 3-15,1 2 1 0,3-3 2 0,-1 1-3 0,1-1-5 0,3 0-7 16,1-1-6-16,-1-2-7 0,4 0-6 0,3-1-6 0,0-1-7 0,1-2-7 0,2 0-7 16,0-2-6-16,1-1-4 0,2-2-5 0,-1 0-6 15,1-1 0-15,-1-2-1 0,-1 1-2 0,-1-3-1 0,-1 0-1 0,0 0 1 0,-3-2-2 0,1 1-2 16,-2-1 0-16,-1-2 1 0,-2 0 1 0,1 0 1 0,-3-1-1 0,0 2 2 16,-2-3 0-16,0 1-2 0,-2 1-1 0,1 2 1 0,-3 0 0 15,0 2 0-15,-2 1 0 0,2 2 1 0,-2-1-1 0,-1 2-2 0,0 1-1 0,-1 2-2 16,0 0 0-16,0 1 1 0,-1 1-2 0,0 3-1 0,0 1 1 0,0 0 0 15,-1 0 0-15,0 4 0 0,-2 0 1 0,2 2 0 0,-2-1 1 0,2 3 0 16,-2 0 0-16,1 1 2 0,1 3-1 0,1-1-1 0,-1-1 2 0,1 2 3 16,0 1 0-16,0 0 0 0,1 0 1 0,-1 2 1 0,3-2 3 0,0 1-1 15,0 1 1-15,-1-2 1 0,3 1 3 0,-1 1 1 0,2-2 1 0,-1 1 2 16,0-2 1-16,3 1 1 0,-1-1 2 0,-1 1 2 0,4-2-1 0,-2-2-1 0,0 2 1 16,1-1 1-16,2-2-1 0,-2-1 0 0,2 0-1 0,0 1-1 15,-1-3 0-15,1-1-2 0,1 0-1 0,0 0-2 0,0-3 0 0,-2 0-4 0,4-1 1 16,-3-1-1-16,0 0-1 0,2-3-1 0,-1 0 0 0,-2 0-1 15,1-4-2-15,-2 2 0 0,0-3 0 0,-2-1 0 0,2 1 0 0,-3-4-2 0,-1 1-1 16,1-1 2-16,-1 0-1 0,-1-1-2 0,-2-2-2 0,3 1-2 0,-3 1-3 16,-1-2-9-16,0 2-3 0,0-1-5 0,-1 1-6 0,0-2-6 0,0 3-6 15,0-1-7-15,0 0-4 0,0 2-5 0,0 0-5 0,0 0-4 0,0 3-4 16,0-2-3-16,0 3-2 0,0 0 1 0,0 1 0 0,0 0 0 0,0 0 1 16,0 2 6-16,0 0 4 0,0 1 5 0,0-1 4 0,0 3 3 15,0 0 4-15,0-1 6 0,2 2 5 0,-1 1 6 0,0 0 7 0,0 0 4 0,1 0 5 16,0 1 6-16,3 2 3 0,-1-2 1 0,-1 2 3 0,3-3 1 15,1 2 2-15,-1 1 1 0,0 1-1 0,4-2 1 0,-2 1 0 0,2 0-1 0,-2-1 0 16,4 1-1-16,-1-2 2 0,0 2-1 0,1-2 0 0,-2 1 0 0,3-1 1 16,-1 2 2-16,-1-2 3 0,0 1 2 0,2 1 0 0,-2 0 3 0,0-1 2 15,0 1 3-15,-1 1 2 0,0 1 0 0,0-2 2 0,0 2 0 0,-2-1 2 0,0 0 3 16,0 2 0-16,-1 1 1 0,-1-3 0 0,1 4 0 0,-2-3 2 0,1 3 2 16,-1-1 0-16,-1 0 1 0,-1 0 0 0,3 2 2 0,-2-1 2 0,0 0 1 15,0 1 2-15,0-1 0 0,0 1 3 0,1-1 2 0,0 0-1 0,1 1 0 16,1-1 0-16,0 0-1 0,-1-2-2 0,2 2 0 0,0 0-3 0,1-2-2 15,2 0 0-15,-1 0-3 0,1-1-3 0,3-2-5 0,0 1-3 0,-1 0-3 16,2-3-3-16,1 1-2 0,1-2-2 0,-1-2-2 0,1 1-2 0,-1-3-3 16,-1 0 0-16,0 0 0 0,1-1 0 0,-1-3-2 0,-1-1 1 0,-2 1 0 15,1-3-3-15,-2 0 0 0,-2-1-1 0,-1-1-1 0,0 0 0 0,-2-2 0 16,0 1 0-16,-2 1 0 0,-2-2-1 0,-2 2-2 0,0 0-1 0,0 1 0 16,-2 1 1-16,-1 0 0 0,1 2 1 0,-3 0 0 0,0 2 0 0,-1 2 0 15,-2 1-1-15,0 0 2 0,-2 3-1 0,0 1 1 0,-3 1-1 0,1 2 2 0,-1 0-1 16,1 2 2-16,-3 1-1 0,3 2 0 0,-2 1-1 0,-1-1 1 15,2 3-2-15,1-1-2 0,-1 3-1 0,0-1-2 0,2 0-2 0,-1 0-3 16,0-1-5-16,4 1-4 0,-1 0-8 0,2 1-8 0,0 0-15 0,1-1-14 0,2 0-14 0,1-2-12 16,0 1-13-16,3 0-14 0,0 0-16 0,0-2-15 0,4 2-14 15,1-2-12-15,2-1-10 0,1 1-9 0,4-2-9 0,1 0-12 0,3 0-21 16,3-2-26-16,2 0-44 0,2-2-51 0,1 0-20 0,1-2-4 0</inkml:trace>
  <inkml:trace contextRef="#ctx0" brushRef="#br0" timeOffset="29184.98">31764 2269 58 0,'-3'-6'334'16,"-3"-2"-30"-16,2 4-43 0,2-3-59 0,-1 2-63 0,0 1-39 0,-1 0-29 16,0 0-14-16,2 2-8 0,-1-1-1 0,2 0-2 15,-2 1 0-15,2 2 3 0,0 0 3 16,-1 0 3-16,0 0 1 0,1 4-1 0,1-2 0 0,0 4 1 0,0 0 1 0,0 1 1 0,1 2-1 0,1 3-1 0,0-1-3 15,-1 3-2-15,0 0-4 0,2 2-5 0,-2 1-7 0,2 0-6 0,-1 3-4 0,0-1-3 16,0 1-1-16,-1 1-2 0,3 0-3 0,-2 1-3 0,0-1-6 0,0 1-7 16,-1 0-13-16,2-1-18 0,-2 1-19 0,2-1-20 15,0 0-19-15,-2 0-20 0,2-3-24 0,-2 3-28 0,1-4-70 0,-1 2-90 0,-1-2-48 0,0-2-31 16,-1 1-10-16,-1-3 96 0</inkml:trace>
  <inkml:trace contextRef="#ctx0" brushRef="#br0" timeOffset="29343.98">31581 2702 0 0,'-5'-8'22'16,"2"2"354"-16,-1 0 6 0,0 0-35 0,0 2-56 0,1-3-65 0,0 2-71 15,3 0-41-15,-1-2-28 0,1 2-16 0,1 0-10 0,3-1-9 0,1 1-11 16,0-1-13-16,2 3-18 0,2-2-18 0,1 0-20 0,2 0-19 0,1 0-18 16,2 2-18-1,1-1-18-15,0 1-31 0,1 0-35 0,2 1-68 0,0 0-80 0,-1 0-39 0,3 1-21 0</inkml:trace>
  <inkml:trace contextRef="#ctx0" brushRef="#br0" timeOffset="29921.99">32090 2559 0 0,'-1'-4'29'0,"1"0"337"0,-2 0 8 0,-1 2-44 16,0-2-66-16,0 0-60 0,-1 0-59 0,0 0-34 0,0 0-23 0,0 2-18 0,0-1-11 16,0 0-9-16,-2 2-7 0,3-2-4 0,-1 2-1 0,1 1-1 15,-1 0-2-15,2 1-1 0,-3 2 0 0,3-1 1 0,-1 1 2 16,1 2 3-16,0 2 1 0,0-3 1 0,-2 4 2 0,3-2 2 0,0 2 4 0,0-1 2 0,-1 2 2 15,2-1-2-15,-1 0 0 0,1 2-3 0,0-2-1 0,0 1-3 0,0-1-5 16,0 0-2-16,0 1-3 0,0-1-2 0,0 1-1 0,1-1-2 0,-1-1-4 16,2-1-3-16,-1 1-2 0,0-2 0 0,0 1 0 0,3-1 0 0,-2 0 0 15,0 0-2-15,0-2 0 0,2 1 0 0,-2-1-2 0,3 0 1 0,-2 0-2 16,-1-2-1-16,0 2-1 0,0-2-2 0,-1 2-4 0,2-2-1 0,-2-1-2 16,0 1-2-16,-1 0 1 0,3-1-1 0,-3 0 0 0,0 0 0 0,1 0-1 15,0-1-1-15,0 0-4 0,-1 1-9 0,2-1-11 0,-1-2-10 0,0 2-10 16,-1-3-9-16,0 2-11 0,0 0-11 0,0-2-9 0,0 0-8 0,0 0-8 15,0 0-7-15,0-1-7 0,1-1-5 0,1 0-2 0,-1 1 5 0,0-2 9 16,-1 1 10-16,1-1 8 0,1 1 9 0,-1-1 10 0,-1 0 8 0,0 2 11 16,0-3 6-16,0 3 7 0,0-3 7 0,0 4 8 0,0-2 8 0,0-1 5 15,-1 3 4-15,-1-2 4 0,1 0 4 0,1 1 5 0,-1 0 5 0,0 1 6 0,-1 0 6 16,1-1 6-16,1 0 6 0,-1 0 7 0,0 2 5 0,1-1 5 0,0 1 5 16,0-2 1-16,0 1 1 0,0 0 1 0,1 1-2 0,0-1 0 0,0 1 0 15,2-1-1-15,-1 1-1 0,3-1 0 0,0-1-1 0,0 2-2 0,3-1 0 16,-2 0-1-16,0 2 3 0,3-1 3 0,-2 2 3 0,1-2 3 0,-1 3 2 15,2 0-3-15,0 0 1 0,-2 0-1 0,3 3-2 0,-2-2-5 0,1 3-3 16,-2 0-2-16,1 1-4 0,-2-1-3 0,1 4-4 0,0-1-6 0,-1 0-4 16,-2 1-3-16,2 1-2 0,-1 2 1 0,-2 1-2 0,-1-2-1 15,1 2 0-15,-1 0-2 0,-2 2 2 0,0-1 2 0,0 0-1 0,0 0-2 0,0 1 0 16,-1-1 3-16,0 0 0 0,-2-1 2 0,2 0 0 0,-2-1 1 0,2 1 0 0,-1-1-1 16,-1-2 1-16,2 0 4 0,-3 1 5 0,3-2 7 0,-1 0 10 15,0-1 13-15,0-2 5 0,1 0 5 0,-1 1-1 0,2-3-1 0,-1 0 0 0,0-1 0 16,0-1-3-16,1-1-1 0,-3-1-5 0,3-1-4 0,-1-1-10 15,1 0-13-15,0-3-24 0,0 1-30 0,0-1-26 0,1-1-26 0,-1-3-23 16,4-1-22-16,-2 0-27 0,1 0-30 0,1-3-34 0,1 0-36 0,1-2-29 0,0-1-27 16,0 0-25-16,4 0-26 0,0-1-57 0,0-3-70 0,2 1-32 0,0-1-16 15,1 1 2-15,2 0 11 0</inkml:trace>
  <inkml:trace contextRef="#ctx0" brushRef="#br0" timeOffset="30655">32544 2533 0 0,'-8'10'26'0,"3"0"242"0,0-1-56 0,-1 1-38 0,3-1-30 16,-1 1-21-16,1 0-12 0,-1-2-7 0,3 1-2 0,-2 2-1 0,0-2 0 16,3-1 3-16,-1 2 4 0,0-1 0 0,-1 0-1 0,1-1 1 0,1 0-1 15,0 1 3-15,0-2 0 0,0 1-1 16,0 0 0-16,0 0-4 0,0-3-4 0,0 3-3 0,0-3-3 0,0 3-7 0,1-4-8 0,1 2-8 0,-1 1-6 15,0-3-7-15,-1 2-7 0,1-1-7 0,1 0-7 0,1 0-4 0,-2-1-7 0,2 0-5 16,0 1-1-16,0-1-5 0,1 1-3 0,1 2-1 0,-1-3-4 0,1 1 0 0,0 1 0 16,2 0 0-16,-1-1-1 0,2-1 0 0,-1 0 1 0,-1 1 1 0,4 0 1 15,-2-2 3-15,2 1 3 0,-2 1 2 0,4-2 0 0,-1-2 1 0,-1 2 0 16,2-2 1-16,-2 0-2 0,2 1 0 0,2-2 1 0,-3 0-1 0,3-2 1 0,-2 1-4 0,0 0-1 16,0-2-2-16,0 2-4 0,-2-2-1 0,3-2-4 0,-1 1 0 15,-2 0-1-15,1 0 1 0,-1-2 0 0,1 0-2 0,1 1-1 0,-2-2 0 0,-1 1 0 16,0-1 1-16,2 0 0 0,-2 0-1 0,0-2-1 0,-2 2 1 0,3-1 1 15,-4 2 0-15,3-2 0 0,-3 0 0 0,-1 0 0 0,3 2-1 0,-3-2 0 16,0 2 1-16,0 0-1 0,-1 1 0 0,0-2-1 0,1 2 1 0,-2 1-1 0,-1 0 0 0,3 0-1 16,-4 0-1-16,2 3 0 0,-1-3-1 0,0 3 2 0,-1-2-1 0,0 2 1 15,-1-1 1-15,1 1-1 0,3 0 0 0,-3 1 0 0,0 0 1 16,2 0-2-16,-2 1 0 0,2 0 1 0,-1 2 0 0,1-2 1 0,-1 2 1 0,3-2 1 0,-2 3-1 16,-1-2 0-16,3 0-1 0,0 2 0 0,-1-1 0 0,0-1 0 15,-1 1 1-15,2 0 1 0,0-1-1 0,-1 2 3 0,0-1 0 0,-1-2-2 0,2 3 1 16,0-1 1-16,0-1 1 0,0 2 3 0,0-3 2 0,1 1 4 15,1 0 4-15,0 1 3 0,-1-2 2 0,3 2 1 0,-2-2 2 0,3 0-1 16,-1 0 2-16,1 0-1 0,-1-1 0 0,2 0-2 0,-1 0 0 0,2 0-3 0,-2 0-2 0,3-1-4 16,0 0-3-16,0-1-4 0,-1 1-1 0,1-2-2 0,0-1 1 0,-2 1-3 15,3-1 2-15,-2-1-1 0,-2 0 0 0,3 1-3 0,-2-2-2 0,-2 0-2 0,1 1-2 16,-2-3 0-16,0 3-2 0,-2-4-4 0,-1 2-2 0,-1 0-3 0,-1 0-4 0,0 0-4 16,-2-2-1-16,-1 4-3 0,-1-3 0 0,-2 2 0 0,-2 0 2 0,2 1 2 15,-4 2 1-15,0-1 2 0,-2 2 0 0,1-1 3 0,-1 3 2 0,-2-1 2 16,1 1 3-16,-3 1 3 0,2-1 3 0,0 3 2 0,-1-1 1 0,-1 2 1 0,3-2 0 15,-2 1 1-15,2 1-1 0,-1 0 1 0,0 0 0 0,2 1 0 0,-1 1 0 16,1-1 1-16,-1 1-5 0,3 0-4 0,-1 2-12 0,-2-3-18 0,3 3-21 0,-2-3-24 16,3 3-22-16,-1-3-19 0,0 3-20 0,2-2-17 0,-1 0-15 0,3 2-16 15,0-3-12-15,-1 3-13 0,3-3-11 0,1 3-9 0,0-4 3 0,1 2 7 16,3 1 17-16,0-3 24 0,2 1 25 0,0 0 25 0,3-2 28 0,1 1 27 0,2 0 24 16,0-2 24-16,1 0 21 0,1 1 21 0,-2-2 20 0,3 1 20 0,-1 1 15 15,-1-2 14-15,-3 2 9 0,2-3 6 0,-4 0 1 0,2 1 0 0,-4 1-4 16,2-1-5-16,-3-1-5 0,-1 1-4 0,-1 1-8 0,2-2-6 0,-4 0-6 15,1 0-5-15,-2 0-8 0,0 0-10 0,0 0-18 0,0 0-20 0,0 0-41 0,0 0-51 16,0 0-67-16,-2-2-77 0,2 1-51 0,-2-2-40 0,-2 2-19 0,3-2 260 16</inkml:trace>
  <inkml:trace contextRef="#ctx0" brushRef="#br0" timeOffset="34251.99">3029 4283 110 0,'2'-8'335'16,"1"2"-35"-16,-1-3-51 0,0 3-64 0,-2-2-69 0,0 2-32 0,-2 1-19 0,0-3-7 0,1 2-4 15,-2 0-1-15,-2 1-2 0,0-1-2 0,0 0-2 16,-1 1-3-16,1-1 1 0,-4 1-1 0,3-1-1 15,-2 0-3-15,0 4-3 0,-2-4-2 0,3 3 0 0,-2-2-3 0,0 2-2 0,-1 0-3 0,2 0-2 0,-2 2-3 0,1 0-4 16,-1 0-4-16,0 1-3 0,-1 0-3 0,1 0-2 0,-2 1-2 16,-1 1 1-16,3 1-2 0,-2 0 0 0,-1 0-1 0,2 2-1 15,-1-2 0-15,-1 3 0 0,2-1 1 16,0 1 0-16,-1 1 1 0,0 1 1 0,1-1-1 0,1 2 1 0,-1-1 1 0,2 1-2 0,-1 1 1 0,2-1-1 0,-1 3 2 0,0-1 0 16,2 2 0-16,1-1 1 0,1-1 0 0,-1 3-1 0,2-1-1 0,0 0 1 15,3 1-2-15,-2 1 1 0,1-2 1 0,2 1-1 0,2 1 1 0,1-2-1 0,-2 1 1 0,3 1 0 16,0-2 2-16,-1 0 0 0,3 0 0 0,-1-1 3 0,2-1 1 0,0 1 0 15,-1-2 0-15,3 0 1 0,-3 0 1 0,3-2 1 0,0 0 3 0,-2-1 7 16,3 1 3-16,-2-4 3 0,0 2 1 0,2-2 1 0,0 0-1 0,-1-1-1 16,1-1 2-16,-2 0-1 0,2-2 1 0,-1-2 1 0,2 0-2 0,-1-1-1 15,0-1-4-15,1 0-4 0,-1-2-3 0,1-2-4 0,-1-1-2 0,1-1-1 16,1 2-3-16,-2-3 1 0,1-1-2 0,-1 0-1 0,1-1 0 0,-1-1-1 16,-2-1 5-16,2-1 5 0,-1 2 7 0,0 0 5 0,-3-2 5 0,0 2 6 15,2-1 4-15,-3 1 6 0,0 1 5 0,-2 1 4 0,1 0 3 0,0 3 4 0,-3-2-1 16,1 3-1-16,0 2-4 0,-1-2-7 0,-1 2-6 0,1 3-8 15,-1-3-5-15,0 3-7 0,0 0-5 0,0 1-6 0,0 2-6 0,0 0-6 16,0 2-2-16,-1 1-2 0,1 0 0 0,-1 3 1 0,-1 0 0 0,2 2-1 0,0 1 2 16,0 1 0-16,0 2-1 0,0 0 0 0,2 1 0 0,-1 1 1 15,-1 0 1-15,3 2 0 0,-1-2 1 0,-1 1-2 0,4 0 0 0,-2-1 0 16,-1 1 0-16,2 0 2 0,0-1 0 0,0 1 1 0,0-3 0 0,0 2 1 0,1-3 0 16,1 1 1-16,-1-1 0 0,-1-1 0 0,2 1-2 0,0-2-2 0,1-1-8 15,0 0-8-15,-1-2-15 0,2 1-20 0,-1-1-25 0,2-3-27 0,1 0-31 16,-2-1-29-16,4 0-25 0,0-4-25 0,-1 0-33 0,4-2-36 0,1 0-73 15,0-5-88-15,2 1-35 0,-1-3-13 0,3-2 7 0,-1 0 172 0</inkml:trace>
  <inkml:trace contextRef="#ctx0" brushRef="#br0" timeOffset="34492.98">3536 4189 8 0,'-5'-2'436'0,"-1"2"4"0,2-1 2 0,0 0-29 0,1 0-44 16,1 1-73-16,2-1-88 0,0-1-45 0,0 0-26 0,4 0-16 0,-1 1-11 16,3-3-14-16,1 2-13 0,0 0-10 0,3-2-7 0,0 0-6 15,3 0-2 1,-1 1-5-16,2-1-7 0,1 0-6 0,0 2-6 0,-1 0-6 0,3-2-8 0,-1 2-6 0,-1-1-6 0,1-1-6 0,-1 3-9 0,0 0-15 0,-1-1-17 16,0 1-24-16,1 0-26 0,-1-1-26 0,-2 2-25 0,1-1-24 0,-1 0-23 15,-1 0-22-15,-1 1-23 0,0 0-38 0,0 0-46 0,-1 0-57 0,-3 0-60 0,1 0-20 16,-2 0 0-16</inkml:trace>
  <inkml:trace contextRef="#ctx0" brushRef="#br0" timeOffset="34693.99">3664 4305 0 0,'-9'6'150'0,"3"-1"235"0,-1 1 5 0,1-1-45 16,1 0-67-16,2-1-51 0,-1-1-44 0,-1-1-24 0,2 1-15 15,1 0-8-15,1 0-6 0,-1 0-4 0,1-3-4 0,1 2-5 0,0 0-4 0,1-1-4 0,2 0-3 16,-1 1-6-16,3-2-4 15,0 1-9-15,2-1-8 0,1 0-9 0,-2 0-9 0,2-1-8 0,3 1-11 0,-1-2-7 0,-1 1-9 16,2 0-4-16,-1-1-3 0,1 0-7 0,-1 2-7 0,1-3-12 0,-1 2-14 0,0-1-20 16,0 0-21-16,-1 1-23 0,0-2-25 0,0 2-27 0,1-1-29 15,-1 0-25-15,1 0-25 0,-3 0-45 0,3 0-53 0,-4-1-65 0,3 1-68 0,-4-2-26 0,1 0-5 16,2 0 11-16,-3 2 395 0</inkml:trace>
  <inkml:trace contextRef="#ctx0" brushRef="#br0" timeOffset="36385.43">4616 4120 109 0,'-1'-1'416'0,"1"0"-1"15,-1 0 0-15,0 1-55 0,-1 0-80 0,1 0-70 0,1 0-66 0,0 0-38 0,-1 1-26 16,0 1-13-16,-1 1-10 0,2 1-7 0,0-1-4 16,0 3 1-16,0 0 2 0,0 3 5 0,0 0 7 0,2 1 4 0,-1 4 4 0,0 0 4 15,-1 0 4-15,1 2 1 0,1 2 1 0,-1 1-4 0,0 1-4 0,-1 0-7 0,0 2-10 16,0 0-6-16,0-1-6 0,0 2-5 0,0 0-7 0,0 0-3 16,0-1-3-16,0 1-2 0,0 0-4 0,0-2-4 0,0 2-5 0,0-4-1 0,0 2-1 15,0-2-5-15,1 0-10 0,2 0-16 0,-2-2-25 0,0 0-24 0,0-1-29 16,2-3-28-16,-2 0-27 0,2-1-31 0,-1-1-30 0,3-1-62 0,-1-4-77 15,0 0-58-15,1-1-48 0,2-4-21 0,-1-2-9 0,3-2 11 0,1-3 446 16</inkml:trace>
  <inkml:trace contextRef="#ctx0" brushRef="#br0" timeOffset="36734.43">5015 4238 0 0,'-2'-9'85'0,"-1"3"372"0,2 1 2 15,-2-1-1-15,2 1 1 0,-2 1-63 0,1 0-92 0,-2 1-82 0,3 2-74 16,-3-1-37-16,2 2-20 0,-2 0-18 0,2 0-17 0,-2 1-8 0,1 1-5 15,1 3 1-15,-2-2 2 16,3 4 3-16,-3 0 2 0,3 1 2 0,-3 2 1 0,3 0 0 0,-1 4 0 0,-1-1-6 0,2 2-6 0,-2 1-5 0,2 1-3 16,1 1-4-16,0 0-4 0,0 1-1 0,0 1-1 0,1 0 3 0,2-1 1 0,-2 0 1 15,3 2 5-15,1-3 2 0,-2 0 2 0,2-1 7 0,2 0 8 0,0 0 9 16,-1-2 9-16,3-1 9 0,0-1 5 0,1-1 4 0,-2-2-1 0,3-1-1 16,0 0-3-16,1-2-5 0,-1-2-2 0,0-1-4 0,2-1-5 0,-1-2-6 15,1-2-8-15,0-2-10 0,-1-1-10 0,1-1-8 0,-1-3-6 0,2 0-3 16,-3-5-2-16,2 0-2 0,-1-1 0 0,-2-1-1 0,0-3-1 0,-2 1 2 15,-1-2 0-15,-2 0 1 0,-1-2 2 0,-2 0-2 0,-2-1 1 16,0 0-1-16,-1 0-1 0,-3-1 0 0,0 0-2 0,-1 2-1 0,-2 0-2 16,1-2-1-16,-3 4 0 0,-1 2-2 0,0-2-3 0,0 2-1 0,-1 2-2 0,0 1-3 15,2 4-4-15,-2 1-7 0,0 1-8 0,-2 2-15 0,1 1-17 0,-1 1-19 16,0 3-22-16,-2 1-17 0,1 1-14 0,2 1-20 0,-3 2-18 0,1 1-27 0,1 0-30 16,-1 2-25-16,2-2-22 0,-1 3-18 0,3-2-15 0,-1 3-12 0,4-1-12 15,-2 0-44-15,3 1-60 0,1-1-35 0,0 1-22 0,1-2-1 0,4 1 12 16</inkml:trace>
  <inkml:trace contextRef="#ctx0" brushRef="#br0" timeOffset="37099.43">5576 4178 0 0,'4'-2'237'0,"-2"-1"170"0,0 2 6 0,-2 1-38 0,0 0-55 15,-2 0-61-15,0 0-64 0,-2 1-37 0,2 0-26 0,-2 1-14 0,-1 1-11 16,0 0-9-16,2 0-8 0,-1 1-7 0,0 1-7 15,-1 0-4-15,0 0-4 0,1 3-3 0,2-1-4 0,-2 1-4 0,2 2-5 0,-2-1-5 0,3 1-3 0,0 3-3 16,1-2-2-16,0 3 0 0,0-3-2 0,1 4 1 0,0-1-1 16,0 1-1-16,3 0 3 0,-2 0 2 0,2 1 2 0,0-2 5 0,0 0 7 15,0 0 6-15,1 0 3 0,1-1 7 0,1 0 5 0,-1-1 7 0,0-1 8 0,3 0 8 16,-1 0 9-16,1-2 3 0,0-1 0 0,2 0 0 0,2-2 0 16,-2 0-7-16,1-3-8 0,3 0-7 0,-1-1-9 0,1-2-10 0,1-2-9 0,0-1-9 15,3 0-10-15,-2-3-10 0,2 0-9 0,-2-3-6 0,0-1-4 0,1 1-2 16,-2-2-1-16,-1-3-1 0,-3 3 2 0,2-4 0 0,-3-1 0 0,-2 2 2 0,1-2-1 15,-4-1-1-15,-1 0 1 0,-1-1-1 0,-2 1 0 0,-2 0 1 0,-1-3-3 16,-4 1 0-16,1 2-2 0,-2-1-2 0,-1 1-1 16,-1 1-1-16,-3 1-3 0,1 2-1 0,-1-1-3 0,-3 3-5 0,2 1-5 0,-2 1-9 0,-2 3-13 15,1 0-17-15,-2 3-20 0,-2 1-20 0,1 1-21 0,-1 2-19 16,-1 1-21-16,0 1-25 0,-1 3-30 0,0-1-33 0,0 1-32 0,-2 2-28 0,4 1-23 16,-1-1-26-16,1 1-27 0,0-1-52 0,2 0-63 0,2 0-24 0,3-1-6 15,-2 1 6-15,3 0 14 0</inkml:trace>
  <inkml:trace contextRef="#ctx0" brushRef="#br0" timeOffset="38149.43">6609 4149 260 0,'0'-2'390'0,"0"0"-11"16,0 0-18-16,-2 1-71 0,1-1-94 0,1 1-56 0,-1-1-35 16,0 2-20-16,-2 0-7 0,2 2-7 0,-2 0-4 0,0 0 1 0,0 2 1 0,-2 2 1 15,1 0 3-15,-2 3-2 0,0-1 1 16,1 3 0-16,-4 3 0 0,3-1-2 0,-1 2-4 0,-2 2-4 0,4 2-2 0,-1-1-6 0,0 2-6 16,2 1-6-16,0-1-8 0,2 2-5 0,-2-2-4 0,4 2 0 0,0-1-1 15,0 1 0-15,4-2 1 0,-2 1-2 0,2-2 2 0,0 2-1 0,2-2 2 0,-1 0 1 16,1 0 2-16,-1-2 5 0,4-1 2 0,-2 1 6 0,0-3 4 0,1 1 6 15,-2-4 6-15,3 1 5 0,-2-3 5 0,2-1 8 0,0 0 7 0,1-1 6 0,-2-2 4 16,2 0 0-16,0-2 1 0,1-1-3 0,0 0-3 0,1-2-5 16,0-3-5-16,-1 1-6 0,1-3-4 0,0-2-6 0,-2 0-7 0,2-3-7 0,1-1-8 15,-2-1-6-15,0-2-5 0,0-2-4 0,-2-1-3 0,-3 0-1 0,2-1-1 16,-3-3-1-16,-2 1-2 0,1-2 0 0,-3 1-1 0,-1-2-3 0,-1 2-1 16,-1-1-2-16,-1 0-1 0,-2 1-2 0,0 0-3 0,-1 1-1 15,1 2-3-15,-1 1-7 0,-2 0-9 0,2 4-12 0,0-1-14 0,-3 3-13 0,2 3-13 16,-2-1-14-16,-1 3-14 0,-1 1-15 0,1 2-15 0,-4 3-21 0,1 2-24 15,-2 2-28-15,0-2-29 0,1 6-24 0,-2 0-21 0,1 2-17 0,0 0-15 16,0 2-56-16,3 1-72 0,-3 0-40 0,3 0-24 0,-2 1-6 0,4 0 1 16</inkml:trace>
  <inkml:trace contextRef="#ctx0" brushRef="#br0" timeOffset="39452">9213 4166 0 0,'-1'-1'151'0,"-2"0"257"0,2 1-2 0,-3 0-18 0,3 0-26 16,-1 0-82-16,-1 0-106 0,2 1-58 0,-2 0-35 0,2 1-20 0,-1 0-13 15,-2 0-8-15,3 2-6 0,-2 1-1 0,2 0-1 16,-1 2 3-16,-1 1 4 0,2 2 5 0,-2 0 3 0,2 2 2 0,-3 1 7 0,3 2 5 0,-1 1 4 15,-1 1 5-15,2 0 1 0,-2 2-1 0,2 2-1 0,-1 0-6 0,-2 3-4 16,3 0-4-16,-2-1-1 0,2 1 0 0,-1 1-3 0,-1 0-3 0,2-3-5 16,-3 1-7-16,2 0-4 0,-1-1-6 0,2-2-4 0,-2 1-4 0,2-5-2 15,-1 1-3-15,-1 0-1 0,2-3-1 0,0 1-3 0,-2-4 2 0,2 0 5 16,1 1 9-16,-1-4 10 0,1-1 14 0,0-1 15 0,0 0 13 0,0-2 13 16,0 0 8-16,0-1 3 0,0-1 4 0,0 0-3 0,0-2 2 0,1-3 0 15,-1-1-4-15,4-1-5 0,-2 0-10 0,1-4-10 0,-1-1-16 0,3 0-13 0,0-3-15 16,0-3-12-16,0 0-8 0,1 0-4 0,3-1-2 0,-2 1-1 0,3-2-2 15,0 0-2-15,3 1-1 0,-1 0-1 0,-1 1 1 0,3 0-1 0,2 0 0 16,0 3-2-16,-1 0 1 0,1 1-1 0,2-1-1 0,-1 4 0 0,-2 0 0 16,2 0 1-16,1 2 0 0,-2 1 0 0,0 2-1 0,0 0-1 15,-1 3 1-15,1-1 1 0,-2 2 0 0,1 2 2 0,-2 1-1 0,1 1 2 0,0 2 1 16,-3 2 3-16,0 1 0 0,-2 0 2 0,-1 1 0 0,0 4 3 16,-3 1 3-16,1-1 3 0,-2 2 2 0,-3 3 1 0,-1 0 2 0,-1 0 2 0,-3 2 1 0,-2-1 1 15,1 2 0-15,-4-1-1 0,-2 1 0 0,0-1 0 0,-2 1 0 16,-1-1 0-16,-3 0-2 0,0-2-1 0,0 0-1 0,-2 0-3 0,-1-2-2 0,0-3 0 15,-1 1-3-15,1-2 0 0,-2-3-1 0,0 1-1 0,-1-3-1 0,2 0-2 16,-1-3-1-16,-1-1-1 0,2 0-5 0,0-4-5 0,1 0-10 16,0-2-15-16,2 0-16 0,-1-2-21 0,3-3-23 0,-1 1-22 0,0-3-26 0,3-1-28 15,0 0-33-15,1-3-36 0,1 0-31 0,1 0-30 0,2-2-26 0,3 1-22 16,-1-2-43-16,2 2-47 0,2-1-43 0,1 0-36 0,2 0-7 0,1 2 6 16</inkml:trace>
  <inkml:trace contextRef="#ctx0" brushRef="#br0" timeOffset="39685">10017 4557 0 0,'8'2'196'0,"1"-2"280"0,-3 0 11 16,3 0 7-16,-3-2 4 0,3 1-73 0,-3 0-111 0,4-1-65 0,-3 0-43 15,2 0-26-15,1-2-17 0,1 2-20 0,1-1-21 0,1 0-18 0,1 0-18 0,1-3-14 16,0 3-13-16,2 0-9 0,-1-1-8 0,3 0-7 15,-1 0-6-15,1 1-7 0,1-1-5 0,1 1-8 0,-2-3-9 16,-1 4-12-16,2-1-15 0,-1 0-16 0,-2 0-20 0,2 1-25 0,-2 1-32 0,-1-1-30 0,-1 0-32 0,1 1-27 16,-1 1-23-16,0-2-26 0,-1 1-27 0,-3 1-37 0,1 0-43 15,-2 0-49-15,-1 0-55 0,-3 1-12 0,2 1 3 0</inkml:trace>
  <inkml:trace contextRef="#ctx0" brushRef="#br0" timeOffset="39865">10294 4677 0 0,'-10'8'349'0,"0"-1"-20"0,1-1-38 0,0 0-43 0,3 0-45 0,0-1-26 16,0-1-14-16,2 0-6 0,-1 0-1 0,2-2 3 0,0 1 2 0,2 0 1 0,-1-2-1 16,2 1-3-1,2 0-5-15,-1 0-9 0,4 0-10 0,-1-2-14 0,1 1-14 0,2 0-13 0,-1 0-14 0,3 0-15 0,0-1-11 0,-1 1-14 0,2 0-11 16,-1 1-9-16,2-2-6 0,0 0-6 0,-1 0-6 0,3 0-10 0,-1 0-14 16,-2 0-21-16,1 0-24 0,-1 0-26 0,1-2-25 0,-1 1-28 0,1 0-24 15,0 0-27-15,0-1-28 16,0 1-54-16,-3-2-70 0,2 2-56 0,-1-3-51 0,1 2-18 0,-3-2-2 0</inkml:trace>
  <inkml:trace contextRef="#ctx0" brushRef="#br0" timeOffset="40651">11665 4313 0 0,'7'-2'281'0,"2"-4"158"16,-4 3 6-16,0-1-14 0,1 2-22 0,-3 0-78 0,-1-2-103 15,-1 2-50-15,1 0-29 0,-2 1-17 0,-2-1-12 0,1-1-15 0,-3 3-14 16,1-1-12-16,-3 0-11 0,-2 0-10 0,-1 1-8 15,1-2-6-15,-3 1-7 0,0 1-6 0,-1 0-6 0,0 0-4 0,-1 0-2 0,-3 0-4 0,1 1-3 0,0 1-2 0,-1-2-3 16,0 1 0-16,0 0 0 0,2 0 0 0,-2-1 0 0,1 2 0 0,0-1-3 16,0 1-1-16,3-1 0 0,-2 1 0 0,2 0 0 0,-2 0 0 0,4 0-1 15,-1 0 0-15,1-1 0 0,-1 0 0 0,2 1-1 0,-2 0 1 0,4-1 0 16,-2 0 0-16,0 0-1 0,1 1 0 0,0 0 1 0,1 0 1 0,0-2-1 16,1 1 1-16,0 0 0 0,1-1 0 0,0 3 1 0,-1-2 0 0,2 1-1 15,0-2-2-15,2 2 1 0,-2-1 0 0,2 2 0 0,-2-1-1 0,2-1 0 16,-1 1 0-16,2 1 0 0,-2 0-1 0,2 1-1 0,-2 0 0 0,1 1-1 15,0-1 2-15,-1 1 0 0,2 3 1 0,0-3 0 0,-1 3 0 0,1-1 0 16,1 2 0-16,-1-1 1 0,0 0-1 0,-1 1 0 0,1-1 1 0,1-1 0 16,0 0-1-16,0 1 1 0,0 0 1 0,0-2-1 0,0-1 1 0,1 3 0 15,1-2 0-15,-1-1 2 0,0 0-1 0,-1-1-1 0,3 0 1 0,-1 0-1 16,-1-1 0-16,3 0 2 0,-3 0 1 0,2 0 0 0,-1-1 0 0,2-1 1 0,-1 2-1 16,-1-1 0-16,4-2-2 0,-2 1 0 0,1 0 0 0,0 0 2 15,1-1 1-15,0 0-2 0,3 0-2 0,-2-1 0 0,1 0-1 0,3 0-1 16,-1 1-1-16,0-2-1 0,1 2 1 0,-1-1 0 0,2-1 1 0,2 2-1 0,-3 0 0 15,3 0-1-15,1 0-1 0,-2 0-1 0,0 2 2 0,2-1-1 0,-1-1 0 0,-1 2 1 16,0 0 0-16,-1 1 0 0,2 1 1 0,-3-1 0 0,0 2 0 16,0 1 1-16,-2-1 2 0,0 2 2 0,-2 0 2 0,-2 2 2 0,1-1 2 15,-1 1 3-15,-2 2 4 0,-2-1 1 0,0 2 3 0,-1-1 1 0,-1 2 0 16,-3 0 2-16,0 1 0 0,-2-1 1 0,0-1 2 0,-1 1 0 0,-3 0 0 0,0 0 0 16,-3 1 0-16,1 0-1 0,-3-1-4 0,1-1-2 0,-2-1-1 0,0 0-1 15,0-1-2-15,-2 0-1 0,1 0-3 0,-2-3-2 0,2 0-4 0,-2-1-6 16,2-1-8-16,-2-1-10 0,2-3-15 0,1 2-19 0,-1-3-26 0,0 0-30 15,1 0-38-15,2-4-42 0,0 1-37 0,0-2-33 0,0 0-62 0,4-2-78 16,1-1-54-16,1-2-48 0,1 1-21 0,3-3-9 0,0 0 6 0,4-1 280 16</inkml:trace>
  <inkml:trace contextRef="#ctx0" brushRef="#br0" timeOffset="40985">11878 4544 262 0,'13'-8'465'0,"3"-2"7"0,-1 1 5 15,1-1-54-15,0-1-80 0,2 1-76 0,-1 0-71 0,2 0-36 0,-2-1-22 16,3 1-16-16,-1 2-16 0,-1-3-16 0,1 3-17 0,-2 0-15 0,2 1-14 0,-3 0-8 16,0 3-4-16,0 0-4 0,-1 0-1 15,0 2-3-15,0 2-1 0,0 0-2 0,-3 0-2 0,1 2 0 0,-1 2 3 0,-3 1 1 0,0 1 3 0,-2 1 2 16,-1 1 1-16,-1 2 4 0,0 1 1 0,-4 1 2 0,1 1 1 0,-2 2 0 15,-3 2 1-15,1-1 0 0,-2 1 2 0,-2 0 1 0,-3 0 2 0,2 1 0 0,-3-1-2 16,0 0-2-16,-3 0-2 0,1 0-2 0,-2-1-3 0,2 0-1 16,-2-3-2-16,-2 0-2 0,1-1-1 0,-1 0-1 0,2-3-2 15,-2 1-2-15,0-3-4 0,0 1-2 0,0-4-2 0,0 0-1 0,-1-3-1 0,1 0-2 0,3-2 1 16,-2 0-1-16,0-3 0 0,1 0-4 0,-1-3-6 0,3 0-12 16,-2-2-13-16,2 0-19 0,-1 0-23 0,2-1-29 0,-1-2-33 0,2 1-40 0,0-1-41 15,1-1-36-15,2 0-31 0,0-1-49 0,2 0-56 0,2 0-64 16,-1 0-68-16,4 0-25 0,0 0-6 0,4 0 10 0,-1 2 167 0</inkml:trace>
  <inkml:trace contextRef="#ctx0" brushRef="#br0" timeOffset="41295">12416 4452 0 0,'11'-2'63'0,"2"-3"319"0,-2-1 8 0,4 1-31 0,-1-1-50 15,0 1-57-15,3-2-60 0,-1 1-25 0,1 0-9 0,2 1-6 0,1-1-1 16,0 0-5-16,-1 1-6 0,1 1-6 0,1 0-7 0,1 0-5 0,-2 1-6 16,-1 2-7-1,0 1-10-15,1 0-11 0,-3 0-9 0,1 1-6 0,-2 3-3 0,-3 1-3 0,1 1-1 0,-4 1 2 0,1 1 4 0,-3 3 4 0,-1 1 3 16,-3 1 4-16,-3 1 3 0,-1 2 3 0,-1 1-1 0,-3 0-1 0,-3 3-2 0,-1-2-2 16,-2 0-3-16,0 3-4 0,-1-2-5 0,-1 2-6 0,-2-3-8 31,-1 1-8-31,-1-2-7 0,1 0-6 0,-2 0-5 0,-2-3-5 0,2 0-4 0,-2 0-3 0,-2-4-1 0,1 1-4 0,0-2-3 0,-1-1-3 15,1-3-3-15,-2-1-3 0,1-1-4 0,0-1-12 0,0-2-13 0,-1-2-20 0,2-1-24 0,1-1-23 16,0-1-24-16,-1-3-31 0,5-1-34 0,-1-1-39 0,1-1-40 0,0-3-38 0,3 0-38 16,3-2-84-16,2-1-104 0,-2-1-42 0,4 1-11 0,3-4 5 15,0 1 16-15</inkml:trace>
  <inkml:trace contextRef="#ctx0" brushRef="#br0" timeOffset="44948.9">2570 6781 0 0,'2'-3'70'0,"-1"-2"229"0,-1 1-34 0,1 2-43 0,1 0-48 0,-1-2-34 16,-1 2-29-16,0-1-17 0,0-1-8 0,0 3-3 0,0-2 0 0,0-1 0 0,0 2 0 31,0-1 0-31,0 2-3 0,0-1-1 0,0 1-1 0,0-1-4 0,0 0-4 0,0 0-3 0,0 0-5 0,0 2-5 0,0-1-2 0,0 0-5 0,0 0-5 16,0 0-5-16,0 1-5 0,0 0-5 0,0 0-3 0,0 0-5 0,0 0-5 15,0 0-3-15,0-1-4 0,0 1-2 0,0 0-2 0,0 0-2 0,0 0-3 16,0 0-2-16,0 0 0 0,0 0 0 0,0 0 0 0,0 1 0 0,0-1 2 0,0 2 0 16,0 0 2-16,0 0 0 0,0 0 1 0,-1 2 2 0,1-1 1 15,-2 0 2-15,2 0 4 0,0 3 0 0,-1-2-1 0,1 1 2 0,-1 1 0 0,-1-2 0 0,2 3-2 16,-1-2 0-16,0 3-1 0,1-3-1 0,0 3 1 0,0-1-1 0,-2 1-2 15,2 0 1-15,0-1-2 0,0 0-1 0,0 2-1 0,0-1-2 0,0 1 1 16,0-2-2-16,0 0 2 0,0 1-1 0,0-1 1 0,0 1-1 0,0-1 0 16,0-1-1-16,0 0-2 0,0 0 0 0,0 0 0 0,0-2 0 0,0 2 1 15,0-1 1-15,0-1 1 0,0 1 0 0,0-1 3 0,0-1 1 0,0 1 1 0,0-1 1 16,0 1 1-16,0-1 2 0,0-2 4 0,0 3 2 0,0-2 3 0,0 0 2 0,0-1 2 16,0 2 1-16,0-2 1 0,0-1-1 0,0 0 0 0,0 0 0 0,0 0 1 15,0 0-1-15,0 2 0 0,0-2-1 0,0 0-3 0,0 1-2 0,0-1-4 16,0 0-2-16,0 0-1 0,0 0 0 0,0 0-2 0,0 0-1 0,0 0-3 15,0 0 0-15,0 0 0 0,2-1-3 0,-2-1-1 0,1 2 1 0,0 0-1 0,1-1 1 16,-1 0-1-16,-1-1-1 0,1 0-4 0,-1 1-10 0,2-2-7 0,-2 0-7 16,1 1-4-16,-1-1-5 0,1-1-4 0,-1 0-4 0,0 1-6 0,0 0-6 0,0-3-3 15,1 3-5-15,-1-2-4 0,0 0-2 0,2 1-2 0,-1 2 1 0,-1-4 2 0,1 3 1 16,-1-1 1-16,0 1 0 0,1 0 0 0,-1-1 2 0,3 2 4 0,-3-1 2 16,0 2 5-16,0-1 3 0,0 0 2 0,0 1 4 0,0-2 5 0,0 0 6 0,0 2 6 15,0 0 5-15,0 1 5 0,0-2 3 0,0 1 5 0,0-2 2 16,0 3 1-16,0-2 2 0,0 1 2 0,0-2 0 0,0 1 1 0,0 1 2 0,0-1 1 15,0 0-1-15,0 0 2 0,0 0-1 0,0 1 0 0,0-1 1 0,0 2 0 16,0-2 1-16,0 2-1 0,0 0 0 0,0-1 0 0,0 1-2 0,0-2 0 16,0 2-2-16,0 0-1 0,0 0-5 0,0 0-5 0,0 0-6 0,0 0-6 0,0 0-9 15,0 0-8-15,0 0-7 0,0 0-8 0,0 0-7 0,0 0-8 0,0 0-10 16,0 0-11-16,0 0-13 0,0 0-14 0,0 0-26 0,0 0-30 0,0 0-51 0,0 0-57 16,0 0-25-16,0 0 180 0</inkml:trace>
  <inkml:trace contextRef="#ctx0" brushRef="#br0" timeOffset="51360.86">2730 6964 0 0,'3'-4'214'0,"1"-3"136"0,-2 2-5 16,1 0-56-16,-2-1-77 0,2 2-42 0,-2-1-27 0,-1 0-11 0,1 2-6 15,-1-1-5-15,0 0-2 0,0 1-4 0,-1 1-8 0,1-1-2 0,-1 0-4 16,-2 1-5-16,2 0-6 16,-2 0-7-16,1 1-8 0,1 0-8 0,-2 1-5 0,2 0-8 0,-4-2-6 0,4 1-6 0,-2 0-5 0,2 1-5 0,-1 0-3 0,-1 0-3 15,2 0-2-15,0 0-2 0,-1 0-1 0,0 0-2 0,2 0-2 0,0 0-1 16,0 0-4-16,0 0 0 0,0 0-2 0,0 0 1 0,0 0-1 0,0 0-1 0,0 0-1 16,-1 0-2-16,1 0-2 0,-1 0-1 0,-1 0 1 0,1 1-2 0,1 0 0 15,0-1 1-15,-1 2-1 0,-1-2 3 0,1 0 1 0,0 1 1 0,1 0 1 16,-1 1 1-16,-1 0 4 0,0 0 2 0,1 1 3 0,-3 0 0 0,3 0 0 0,-2 1 3 15,2 1 1-15,-1 0 1 0,-1 0-1 0,1 2 0 0,-2 1 1 0,3-1-1 16,-2 2 0-16,2 0-1 0,-2 1-2 0,1 2 1 0,1 0-3 0,-1 1 0 16,1 1-1-16,1-1-1 0,-1 3-1 0,0 0 0 0,1 0 1 0,0 1-1 0,0 1-2 15,0 0-2-15,1 0-1 0,0 1-2 0,-1 0-1 0,1-1-1 0,1 0 0 16,-1 2-1-16,1-2 0 0,1 0 1 0,-1-1-1 0,1 0 0 0,2 0-3 0,-1-1 1 16,-1 1 1-16,1-2 1 0,2 0 4 0,-1 0 1 0,0-1 0 0,3-1 2 15,-2 0 1-15,0-1 1 0,0 1 1 0,0-4 2 0,1 0 3 0,0 0 5 16,-2-2 4-16,1 1 3 0,2-2 3 0,-2 1 1 0,-1-3 0 15,2 1 3-15,1-1 2 0,-2-1 2 0,0-1 0 0,1 1 0 0,0-3-2 16,-1 1-3-16,-1-1-2 0,4-1-4 0,-3 0-4 0,3-3-4 0,-3 1-3 16,1-2-3-16,2-2 0 0,-3-1-4 0,3-1-2 0,-3-1-3 0,2-2-2 0,-1-1 0 15,-1 0-2-15,2-3 1 0,-3 0 0 0,0 0-1 0,-2-1 1 0,2-1-2 16,-1 0 1-16,0 0-2 0,-3-1 0 0,2 2 0 0,-1-2 0 0,-2 2 0 0,1 0 0 16,-1 1 0-16,0 1 1 0,0 2 1 0,0-1-2 0,0 3 2 0,-1-1-1 15,1 1 2-15,-1 2-1 0,1 2-1 0,-1-2 0 0,-1 4-1 0,2-1-1 16,-1 0-1-16,1 4-1 0,0-2-1 0,0 1-1 0,0 1-2 0,0 0-1 15,0 1-1-15,0 1 0 0,0 0 0 0,0 3 1 0,1-1 0 0,1 2 0 16,0 0 1-16,-1 3 1 0,3-1 0 0,0 3 1 0,-1 1 0 0,1 0 1 16,1 3-1-16,1-1 0 0,1 1 1 0,0 1-1 0,-2 0 1 0,3 1-1 15,0 0 0-15,-2-1 1 0,3 1-1 0,-1-2 0 0,-1 1 2 0,3-1 0 16,-3-1 0-16,2 0 0 0,0-1 3 0,-1 0 3 0,1 0 6 0,1-3 7 16,0 1 6-16,0-1 9 0,0-2 5 0,2 1 6 0,1-1 3 0,-2-2 3 15,3 0 3-15,-2-1 0 0,3 1 2 0,-1-3 2 0,1-1-1 0,-1 0-3 16,1 0-4-16,1-1-6 0,0-4-8 0,1 1-6 0,-4 0-6 0,2-2-6 0,0-1-2 15,0 0-2-15,-1-2-1 0,-3 0-3 0,3 1 0 0,-2-3-1 16,-3 0-1-16,-1-1-1 0,0-1 0 0,-2-2 0 0,-1 1 1 0,0-2-2 16,-3 0-1-16,1-1 1 0,-3-3-2 0,-1 1 0 0,-1 0-2 0,0-2 1 15,-1 2-2-15,0 2-1 0,-2-3 0 0,1 2-2 0,-1 2-3 0,-1 1-4 0,1 2-6 16,0 0-11-16,-1 1-12 0,-2 3-19 0,2 0-18 0,-1 0-19 0,-1 2-18 0,2-1-16 16,-4 4-20-16,3-1-19 0,-2 1-25 0,0 0-24 0,-1 4-25 15,3-1-28-15,-3 0-19 0,2 1-13 0,0 1-13 0,0 0-11 0,2-1-46 0,-3 3-61 16,3-2-31-16,0 2-19 0,1-1 1 0,0 0 9 0</inkml:trace>
  <inkml:trace contextRef="#ctx0" brushRef="#br0" timeOffset="52629.86">3702 6733 0 0,'-2'-3'319'0,"-1"0"91"0,3 1-1 0,-1 0-43 15,0 1-64-15,-1 0-74 0,0-1-83 0,2 2-44 0,0 0-28 0,0 0-18 16,0 0-17-16,0 3-11 0,0-1-11 0,2 1-6 0,1 3-3 16,-2 0 0-16,3 2 1 0,0 1 5 0,-1 2 6 0,3 2 3 0,-1 1 3 15,2 3 5-15,0 2 4 0,-2 0 9 0,1 1 8 0,2 2 7 0,-3-1 6 0,1 3 3 0,0 1 1 16,0 0 2-16,-1 0 2 0,3 0-1 0,-2 1-2 0,-1-1-3 0,2 0-2 16,0-2-4-16,0 2-3 0,-2-2-7 0,3-2-8 0,0 1-6 0,-3-3-7 15,1 0-4-15,2-1-3 0,-2-2-4 0,-1 0-4 0,1-3 0 0,-1 0-2 16,0-2 1-16,-1 0 2 0,2 0 8 0,-2-3 14 0,-2-2 18 0,2 1 22 0,0-1 16 15,-2-2 12-15,-1 0 6 0,2-1 2 0,-3-1 0 0,0-2 0 16,1-1 0-16,0-1-2 0,-1-2-3 0,0-2-2 0,0-1-10 0,0-3-13 16,2 0-21-16,-1-3-25 0,-1 0-16 0,2-3-14 0,1 1-5 0,1 0-3 15,-2-2 0-15,3 0-2 0,-1 0-1 0,1 0 1 0,0 1-1 0,0 0-2 0,1 1 0 16,0 1-1-16,0 1 0 0,3 1-1 0,-3 0 0 0,2 2-1 0,0 1-2 16,1 0 0-16,0 2-2 0,-2 0-1 0,3 2 0 0,-1 1 0 0,2 0 0 15,-2 1 0-15,2 3 0 0,0 0-2 0,-1 0 2 0,1 1 1 16,-2 3 1-16,2-1 1 0,-1 3 2 0,1-2 0 0,0 3 1 0,-1-1 2 0,1 2 0 0,-1 0 0 15,2 1 1-15,-1 2 1 0,-3-1 0 0,2 2 2 0,-1-1 0 0,-1 2 0 16,0 0 0-16,0 1-2 0,-1-1 0 0,-2 1-1 0,0 1 1 16,1-1 0-16,-2 0 0 0,1 1 1 0,-1 0 1 0,-2-1-1 0,3 0 1 15,-2 0-1-15,-1 0 1 0,-1-2 0 0,2-1 1 0,-2 0 1 0,2 0 1 16,-1 0-1-16,2-2 1 0,-2-1-1 0,2 1 1 0,-1-2 0 0,-1 0 1 0,4-1 1 16,-2 1 3-16,0-3 1 0,1 2 4 0,1-1 3 0,0 0 4 0,0-2 5 15,4 1 2-15,-1-1 3 0,1-1 2 0,1-1 3 0,-1 0 1 0,4-1 3 16,-1 0 2-16,1-1-1 0,2 0 1 0,-1-2-2 0,1-1-4 0,1-1-3 15,1 0-4-15,-2-2-3 0,1 1-2 0,1-1-2 0,-1-1-3 0,-1-3-1 16,-1 1-2-16,0-1-5 0,0 1-1 0,0-2-2 0,-3-2-1 0,0 2 0 16,-1-1 0-16,-1-2-1 0,-2 1 0 0,1-1 0 0,-2 0-2 0,0 0 1 15,-2 0 0-15,0 1-2 0,-3 0 0 0,1-1-1 0,-2 1 0 0,0 1 0 16,-1-1 0-16,-1 1 0 0,0 0-1 0,-2 2-2 0,2-1 0 0,-4 2-2 16,3-1-3-16,-2 2-2 0,0 1-3 0,-1-1-4 0,0 2-2 0,1 0-3 15,1 2-4-15,-1 0-3 0,-2 0-4 0,1 2-4 0,0 0-3 0,0 1-3 0,-3 2 0 16,2 1 0-16,0 2 0 0,0-1 2 0,-1 1 3 0,0 3 1 15,2 0 3-15,-1 2 3 0,-2 1 3 0,2 2 2 0,1 0 5 0,-2 0 2 0,2 0 3 16,0 3 2-16,-1-1 2 0,2 1 2 0,0 1 0 0,0-2 1 16,2 1 1-16,-2-1-1 0,3 0 1 0,0 1 2 0,0-2 0 0,1 0 0 0,0-1 1 15,1 1 2-15,0-3 0 0,0 1 2 0,3 0 1 0,-2-2 1 0,2-1 1 16,0 0 1-16,2 1 0 0,0-3 3 0,1 0 1 0,1 0 1 0,0-1 1 0,3-2 2 16,0 2 1-16,1-3 1 0,2-1 0 0,0 0 0 0,0-1 0 15,0-3 0-15,2 1 0 0,1-1 1 0,-1-1 0 0,-1 0-1 0,-2-3-1 0,2 1-1 16,0-2-1-16,-1 0-2 0,-3 0 0 0,1-3-3 0,0-1 0 0,-2 1 0 15,-1-1-1-15,-1 0 1 0,1 0-1 0,-3-1 0 0,-1 3-1 0,1-3-1 16,-2 3-1-16,-2-3-2 0,2 3-3 0,-3 2-2 0,2-2-5 0,-2 1-4 16,-1 2-9-16,2 1-7 0,-2-1-10 0,0 2-9 0,0 0-8 0,0 1-6 15,0 1-9-15,0 0-5 0,-2 0-6 0,2 1-5 0,0 1-3 0,0-1-4 16,0 2-4-16,0 0-2 0,0 0 0 0,0 1-1 0,0 0 5 0,0 0 3 16,0 0 5-16,0 0 3 0,0 0 5 0,0 0 4 0,0-2 5 0,0 1 7 15,0 0 6-15,0-1 6 0,2 2 7 0,-2 0 9 0,2 0 8 0,-1 0 9 16,0 0 9-16,-1 0 7 0,1 0 10 0,2 0 8 0,-2 0 8 0,2 0 8 15,-1 0 5-15,-1 0 5 0,3 0 3 0,0 0 4 0,-2 0 1 0,2 0 1 16,1 2 0-16,0-1-1 0,-1 0-3 0,1 1-4 0,0-2-4 0,1 2-7 16,-1-1-5-16,0 2-4 0,1-1-5 0,-1 1 0 0,0 1-2 0,1 0-1 15,-1-1 1-15,0 2-1 0,0 0 2 0,1-1 2 0,-1 3 2 0,-1 0 3 16,2-1 2-16,-1 1 4 0,0 0 3 0,0 1 3 0,1 1 0 0,-1-1 1 0,-1 2 0 16,1 0 0-16,0 1 4 0,-1-2 2 0,-1 2 0 0,1-1-1 0,2 2 5 15,-2-2 5-15,0 1 7 0,-1 2 8 0,2-4 4 0,-1 1 4 0,1 1 7 16,0-1 7-16,1 0 5 0,0-2 4 0,1 2 4 0,0-2 2 0,1 0 2 0,0 0 2 15,1-2-5-15,2-1-6 0,-1 1-8 0,1-3-9 0,3-1-8 16,-2 1-6-16,3-3-9 0,1 0-8 0,2 0-9 0,-1-3-7 0,3-1-5 0,0-1-7 16,0-2-3-16,1-1-2 0,1-1-4 0,-2 0-2 0,1-4-2 0,-1 1-1 15,0-1-1-15,0 0-2 0,-3-2 2 0,1 0 0 0,-3 0-1 0,-2-1-1 16,0 0-2-16,-2 1-1 0,-4-1-4 0,2 0 0 0,-4 1-4 16,-1 0-3-16,-1 1-3 0,-1 1-4 0,-2-1-4 0,-2 3-6 0,0 0-8 15,-2 1-7-15,0 2-8 0,-1 0-5 0,-2 3-7 0,2-2-6 0,-3 3-6 0,0 1-3 16,-1 2-3-16,-1 0-3 0,1 1-3 0,-2 1 0 0,0 2 3 15,1 0 5-15,-1 2 5 0,0 1 6 0,-2 0 5 0,1 3 7 0,2 0 7 16,-1 1 10-16,2 0 7 0,-2 3 5 0,0-2 7 0,1 1 8 0,0 1 3 0,0 1 4 16,1-3 2-16,2 4 0 0,-2-2 3 0,3 0 0 0,0 0 1 0,0 0 1 15,2 0-1-15,0-1-3 0,0-1-1 0,3 1 2 0,-1-2 0 0,-1 2 0 16,3-3 1-16,3 0 3 0,-2 1 0 0,0-1 0 0,3-1 1 0,-2 1 1 16,2-1 0-16,2-1 0 0,1 0 0 0,0 1 2 0,2 0 0 0,-1-2 0 15,4 2-7-15,1-1-9 0,0-1-19 0,0 1-21 0,3-2-31 0,1 2-32 0,0-3-35 16,0 0-32-16,2 1-35 0,1-1-35 0,0-3-77 0,0 2-98 0,0-3-51 15,-1 0-30-15,1 0-9 0,1-2 0 0</inkml:trace>
  <inkml:trace contextRef="#ctx0" brushRef="#br0" timeOffset="53492.86">8358 7424 0 0,'11'-1'253'0,"-2"-1"131"16,0 0 7-16,-3-1-66 0,-1 2-96 0,-1-3-61 0,1 0-49 0,-1 0-22 0,-2 1-14 16,-2-2-10-16,0 0-7 0,0 0-11 0,-2-1-9 0,-2 0-8 0,-1-1-6 15,0 0-7-15,-4-1-4 16,2 1-2-16,-3-1 1 0,0 1 0 0,-1 0 0 0,0-1-2 0,-3 0 0 0,0 3-2 0,1-3-1 0,-1 2-1 0,-2 1-1 0,0 0 1 15,0 1 0-15,-1 0 2 0,0 0 1 0,1 0-1 0,-1 3-4 0,-1 0 1 16,2 1 0-16,-1-2-2 0,-1 2 0 0,3 2-2 0,-1-2 1 0,0 1 0 16,1 0-1-16,-1 3-1 0,1 0-1 0,-1 0-1 0,2 0 1 15,-1 1 2-15,2 0 3 0,-1 2 1 0,0 0 2 0,2 1 3 0,-2-1 1 0,3 1 5 16,1 2 4-16,-1 0 2 0,2 2 3 0,1-2 1 0,0 2 2 0,3 1 1 16,-1 2-2-16,1-1 1 0,2 2 1 0,1 0-2 0,2 1-1 0,1 0-1 15,2-1 0-15,-1 1-4 0,2 0 0 0,2 1 0 0,0-1 1 16,3-2 0-16,-2-1 1 0,2 2 1 0,2-3-2 0,0 0 0 0,1 0-2 0,0-1 0 15,3-3 0-15,0 0-1 0,0 0 0 0,1-2-1 0,0 1-1 0,2-4-3 16,-1 0-4-16,2-1-4 0,-1-1-2 0,2-1-2 0,-1-2-2 0,-2-1-1 16,2-1-1-16,-2-1 0 0,2 0 0 0,-3-4 0 0,0 1 0 0,0-1-1 15,-1-1 0-15,0-1 0 0,-4-2 0 0,2 1 0 0,-2-2 0 0,-3 0 1 16,0-1 0-16,1-1 0 0,-3 0 0 0,1-2 1 0,-3 1 3 0,1 0 3 0,-1 0 3 16,-2 1 2-16,3 0 0 0,-4 1 1 0,2 2 0 0,-2 1 1 0,-1 0-1 15,1 3-1-15,1 0-2 0,-2 1 1 0,0 1 0 0,0 3-3 0,0 0-3 16,0 2-4-16,0 1-4 0,-2 1-1 0,1 2-3 0,1 0 0 0,-1 3 1 15,0 1 0-15,-1 1 0 0,2 0 1 0,0 1 1 0,2 1 0 0,-1 0 0 16,0 2-1-16,2-1 2 0,-1 0 3 0,3 2 5 0,-1-1 6 0,-1-1 7 16,3 1 6-16,1 1 6 0,-1-1 4 0,2 0 6 0,0 0 1 0,1 1 2 15,2-3 2-15,0 2 1 0,1 0-1 0,1-3 1 0,0 2-4 0,-1-1-5 16,2-1-6-16,-1-1-5 0,2 1-7 0,-2-2-5 0,0 1-5 0,1-2-4 16,1 1-6-16,-3-2-5 0,2 0-12 0,-2 0-14 0,2-2-17 0,-3 0-19 15,3 1-22-15,-3-3-25 0,0 0-33 0,2-1-38 0,-1 0-33 0,-2-2-34 16,1 0-33-16,-2-1-33 0,2 0-78 0,-1-4-98 0,2 1-39 0,1-3-13 0,-2-2 3 15,0 0 8-15</inkml:trace>
  <inkml:trace contextRef="#ctx0" brushRef="#br0" timeOffset="54014.86">8982 7398 146 0,'-2'0'477'0,"-1"0"5"0,1-2 2 16,-2 1-17-16,4 0-27 0,-1 0-94 0,1-1-126 0,1 0-61 0,1 0-30 15,2 1-21-15,0 0-18 0,1-2-17 0,2 2-15 0,-1-1-12 0,4 1-9 16,0 0-5-16,3 0-3 16,-2 1-2-16,5-3-3 0,-1 3-3 0,2 0-3 15,1-2-2-15,-1 1-4 0,3 0-9 0,-1 1-6 0,-1 0-18 0,2 0-21 0,-1 0-27 0,-1 0-26 0,1 1-27 0,0 0-27 0,-2 1-25 0,2-2-23 0,-2 1-33 16,-1 1-35-16,0 0-75 0,-2 1-95 0,0-3-38 0,-2 1-16 15,-2 0 6-15,0 1 126 0</inkml:trace>
  <inkml:trace contextRef="#ctx0" brushRef="#br0" timeOffset="54193.87">9201 7530 0 0,'-13'6'324'0,"3"0"74"0,0-2 5 0,3 0-62 0,-2 0-89 15,3-1-54-15,0 1-37 0,0-2-18 0,2 1-8 0,0-1-6 0,0 1-6 0,3-3-5 16,0 3-7-16,0-3-4 15,1 1-5-15,1 0-5 0,0 1-5 0,3-1-4 0,1-1-6 0,1 0-8 0,2 0-10 0,-1 0-8 0,4-1-10 0,-1-1-8 0,0 1-9 16,2 0-7-16,2-1-6 0,-3 1-6 0,4 0-3 0,-1-2-7 0,1 0-8 16,-2 1-14-16,2-2-18 0,0 2-19 0,0 0-22 0,1-2-19 0,-2 1-20 15,1 0-19-15,-2 1-20 0,1-1-18 0,1 0-19 0,-2 0-23 0,0 0-24 16,2 1-55-16,-1-2-67 0,-2 0-40 0,2 0-21 0,-2 1 0 0,1-2 143 16</inkml:trace>
  <inkml:trace contextRef="#ctx0" brushRef="#br0" timeOffset="55727.01">9971 7186 0 0,'0'-3'27'0,"0"-3"338"0,-3 4 4 0,2-4-50 0,1 3-75 0,-1-1-62 16,0 1-55-16,-1-1-31 0,1 1-17 0,1 0-8 0,-1 1-4 0,0 2-2 15,-1-1-3-15,2 1-3 0,0 0-4 16,-1 1 0-16,1 1 0 0,0 0 7 0,0 2 7 0,0 2 5 0,0 0 5 0,0 2 3 0,1 0 2 0,1 2 1 15,-1 1 1-15,0 2-4 0,-1 1-7 0,3 0-3 0,-1 2-4 0,-1 1 0 16,3 0-3-16,-3 2-5 0,2-2-8 0,-2 3-5 0,0-1-4 0,-1 0-3 0,1 2-3 16,1-2-4-16,-1 0-6 0,0 2-4 0,-1-3-1 0,0 2-2 0,0 1-4 15,0-4-3-15,0 2-3 0,0 0-2 0,0-2-1 0,-1 1-3 0,0-1-2 16,1-1-11-16,0 0-14 0,0-1-21 0,0 0-25 0,0-1-27 0,0-1-27 16,0-1-23-16,0-1-20 0,1 1-23 0,0-3-23 0,2-1-42 0,0 0-50 15,1-2-63-15,0-1-69 0,1-3-24 0,2 0-6 16</inkml:trace>
  <inkml:trace contextRef="#ctx0" brushRef="#br0" timeOffset="56042.01">10273 7368 0 0,'-3'-3'291'0,"-1"2"103"0,1-1 7 16,-2 4-42-16,1-1-65 0,0 3-64 0,-1 1-63 0,0 2-28 0,2 1-14 16,-1 2-2-16,0 1 3 15,1 2-1-15,0-1-2 0,0 3-7 0,2 0-7 0,1 2-6 0,0 0-7 0,0-1-5 0,3 2-6 0,-2 2-5 0,4-2-4 16,-1 0-4-16,1 1-1 0,2-2-3 0,-1 0-1 0,3 0-1 0,1-1 2 15,0-1 4-15,0 0 5 0,2-1 4 0,-1-1 1 0,3-1 0 0,2-1-2 0,-1-1 1 16,2-2 0-16,2 0-3 0,0-2-4 0,-1 0-6 0,2-3-8 0,0-1-6 16,1-1-6-16,-1-1-7 0,0-2-10 0,2-1-5 0,-2-2-5 15,1-2-4-15,-2-1-5 0,-2-1-4 0,1-2-3 0,-2-3-1 0,-1 0-1 0,-3-2 0 16,-2-2 0-16,0-2-2 0,-3 0 1 0,-2-3 0 0,-1 0 0 0,-4 0-2 0,0-3 0 16,-1 1-2-16,-3-2 0 0,0 2 1 0,-2 0 0 0,0 1 0 15,0 1 1-15,-3 2-1 0,-1 2 2 0,0 0-2 0,0 4-1 16,-1 3-5-16,-1 0-6 0,-1 4-11 0,0 1-13 0,-1 2-15 0,-1 3-14 0,-1 2-15 15,2 2-14-15,-2 1-20 0,0 2-22 0,0 2-27 0,1 0-29 0,0 1-27 0,0 3-24 16,0-1-21-16,2 1-18 0,0 1-23 0,2 1-28 16,-2 0-51-16,2-1-64 0,4 1-29 0,-3-1-13 0,5-2 7 0,0 1 153 15</inkml:trace>
  <inkml:trace contextRef="#ctx0" brushRef="#br0" timeOffset="56376.01">11098 7398 0 0,'-1'-3'156'0,"-1"1"289"0,-3 2 8 0,0 0 3 0,-3 0-1 0,0 0-86 0,0 0-123 16,-3 1-62-16,0 1-33 0,2 1-18 0,-2 0-12 0,1 1-11 0,-1 1-10 15,1 0-11-15,-1 2-9 16,2 1-7-16,-1 1-5 0,4-1-5 0,-1 2-3 0,2 2-5 0,1 0-6 0,1 0-3 0,3 1-4 0,0 1-2 0,0 1-1 16,4-1 3-16,0 2 2 0,1-2 1 0,2 2 2 0,-1-3 3 0,4 1 3 15,0-1 3-15,3 1 4 0,-2-3 3 0,4 0 4 0,0 0 6 0,0-2 3 0,1-1 2 16,1 1-1-16,-1-4-1 0,3 0-4 0,-2-1-3 0,3-1-6 15,-1-3-4-15,-1 0-7 0,1 0-8 0,-2-3-4 0,2-1-6 0,-3-2-5 0,2 0-4 16,-2-3-3-16,-3 0-3 0,1 0-1 0,-3-3-2 0,-1-1 0 16,0-1-2-16,-5 0-2 0,0-1 1 0,0-4-2 0,-4 1-1 0,-2 0 0 15,-4-2-2-15,1-1 0 0,-2 1-2 0,-1-2-3 0,-1 1-3 0,-3-1-4 16,1 2-4-16,-1 0-5 0,0 2-8 0,-3 1-10 0,2 1-12 0,-2 3-16 16,1 2-14-16,0 1-15 0,-2 5-14 0,0-1-15 0,0 3-15 0,0 3-17 0,-1 2-20 15,-1 1-24-15,-1 2-25 0,2 2-26 0,-1 0-18 0,-1 1-15 0,2 2-16 16,0 0-17-16,1 2-64 0,3-2-86 0,-2 1-33 0,3-1-8 0,1 1 4 0,1-1 8 15</inkml:trace>
  <inkml:trace contextRef="#ctx0" brushRef="#br0" timeOffset="56711.02">11533 7398 0 0,'5'-5'28'0,"0"1"386"0,-1 1 3 16,0 0 4-16,-2 1 3 0,-1-1-78 0,1 2-117 0,-2 1-59 0,0 0-34 15,0 1-16-15,-2 2-10 0,1-1-6 0,0 2-5 0,-2 0-1 16,1 3 0 0,1 1 3-16,-1-1 3 0,1 1-1 0,1 2-4 0,0 0-4 0,1 1-5 0,1 0-7 0,-1 0-7 0,4 1-2 0,-1 1-2 0,-1-1 3 0,2 1 3 15,1 0 5-15,1 0 2 0,-1 0 6 0,4 0 7 0,-3-1 4 0,3 0 4 16,0 1-1-16,3-3-1 0,-1 1-3 0,2-1 0 0,-2 1-6 0,3-3-5 16,1-2-10-16,2 1-7 0,0-2-10 0,0-2-10 0,0 1-9 0,2-4-11 15,-1 0-7-15,-1 0-6 0,1-4-4 0,0 1-1 0,-2-3-1 0,-1 0-1 0,-1-2 0 16,-4 0 0-16,2-3-1 0,-4 0 0 0,-1 0-1 0,-3-3-1 15,-1-1 0-15,-3-1-2 0,-2-1-1 0,-3 1-1 0,0-1-2 0,-2-1-1 16,-1 1-2-16,-2 0-3 0,-2 1-4 0,-1 0-7 0,0 2-8 0,0-1-8 0,-1 3-13 16,-2 1-16-16,0 1-20 0,1 2-20 0,-3 1-18 0,1 2-18 15,1 3-18-15,-1 1-21 0,0 1-27 0,0 2-32 0,0 0-26 0,0 3-25 0,0 1-20 16,-1 0-17-16,4 2-26 0,-2 0-31 0,1 0-48 0,-1 1-58 0,4-1-22 16,-1 1-6-16,0-3 9 0,4 2 184 0</inkml:trace>
  <inkml:trace contextRef="#ctx0" brushRef="#br0" timeOffset="57441.03">13570 7155 0 0,'-1'-5'386'16,"-3"1"63"-16,2 0 13 0,-2 0-29 0,-1-1-48 0,1 2-72 0,1-1-85 15,-2 0-48-15,2 1-32 0,-1 0-18 0,2 0-13 0,-2 0-13 0,2 2-13 0,-2 0-13 16,3 0-13-16,-2 1-13 0,1 1-10 16,-2 1-7-16,1 1-3 0,1 1-1 0,-3 1 2 0,0 3-2 15,1 1 1-15,1 1 2 0,-2 2 2 0,1 2 3 0,-1 2 3 0,1 2 2 0,-2 1 1 0,2 0 2 0,1 2 0 16,0 0-2-16,-2 1-2 0,3-1-2 0,-1 1-2 0,2 0 0 0,0 0 1 0,-1-2 1 0,2 2-2 15,0-2 0-15,2 0 0 0,-1 0 3 0,0-1 5 16,3-1 6 0,1 0 5-16,0-2 8 0,1 0 7 0,1 0 4 0,1-3 5 0,3 0 1 0,0-1 0 0,3 0 0 0,2-2-1 0,3-2-3 0,-1-2-2 0,4-1-6 15,0-3-8-15,4 0-10 0,0-2-7 0,1-2-8 0,2 0-10 0,0-3-4 0,0-1-6 16,-1-1-4-16,0-2 0 0,0 0-2 0,-1-3-1 0,-4 0 1 16,1-2-1-16,-4-1-1 0,1 0 1 0,-6-2-1 0,-1-2 1 0,-2 1-2 15,-4-2-1-15,-1 0-1 0,-3-2 0 0,-2 0 0 0,-2-2-3 0,-2 1-1 16,-2-2-1-16,-3 1-1 0,-1-1-2 0,-2 1-1 0,-1 1 1 0,-3 1-4 0,1 2-3 15,-2 1-5-15,-1 1-2 0,-2 2-8 0,2 2-8 0,-5 3-13 0,1 2-19 16,0 1-17-16,-1 3-22 0,1 1-18 0,-1 2-19 0,0 2-17 0,-1 2-20 16,1 2-29-16,-1 0-32 0,1 3-30 0,1 1-26 0,2 1-23 0,-1-1-20 15,0 2-36-15,2 2-42 0,2 0-47 0,-1-1-46 0,4 0-15 0,2 0 3 16,0 0 13-16,1-2 354 0</inkml:trace>
  <inkml:trace contextRef="#ctx0" brushRef="#br0" timeOffset="57849.01">14123 7191 225 0,'0'-8'397'0,"0"0"-16"0,0-1-24 16,0 1-67-16,0-1-87 0,0 2-43 0,2-1-24 0,1 1-11 0,-2 2-9 16,3 0-7-16,-2 0-8 0,2 0-6 0,2 2-5 0,-1 0-6 15,0 1-6-15,3 0-4 0,-1 1-1 0,1 1-3 0,0 1 2 16,1 2-3-16,2 1-3 0,0 0-5 0,1 4-4 0,1 0-2 0,-1 1-1 0,1 2 0 0,-1 3 3 16,2 1 2-16,-3 1 4 0,2 1 4 0,-1 2 4 0,-2 1 3 0,1 0 4 15,-2 1 2-15,0 0 3 16,-2 1 7-16,0 0 5 0,0 0 5 0,-2-2 3 0,0 2 1 0,-2-2 0 0,1 2 0 0,-3-4-3 0,2 1-2 15,-2-2-5-15,-1 0-3 0,0-3-7 0,0 0 0 0,0-2 0 0,0-1-1 0,0-1-5 16,0 0-5-16,0-3-3 0,0 0-4 0,0-2-6 0,0 0-3 16,0-1-4-16,0-2-3 0,0 0-2 0,0-2-4 0,0-1-5 0,-1 0-7 15,0-3-8-15,-1 0-9 0,1-4-9 0,1 0-12 0,0-1-9 0,0-4-12 0,0-3-10 16,3-1-20-16,-1-3-22 0,4-1-29 0,-1-2-34 0,0-5-28 0,4 1-26 16,-2-3-38-16,3 2-42 0,2-4-36 0,1 1-31 0,1-1-34 0,1 1-35 15,0 1-65-15,2-1-76 0,-1 3-29 0,3 1-8 0,-1 1 14 0,1 3 26 16</inkml:trace>
  <inkml:trace contextRef="#ctx0" brushRef="#br0" timeOffset="58759.02">15764 6912 0 0,'-3'-6'280'0,"2"-2"156"0,-3 1 3 0,3 0-43 0,-3 1-63 15,3-2-71-15,-1 3-76 0,0 0-38 0,0 0-23 0,-1 1-18 0,2 2-17 16,-1 0-11-16,0 0-9 0,1 4-14 0,1 0-18 15,0 0-3-15,0 3 2 0,1 1 3 0,3 2 4 0,-3 1 5 0,3 5 5 0,0-1 4 0,0 2 2 16,2 3 1-16,-1 3 2 0,0-2-1 0,2 3-1 0,-2 2 0 0,0 1-1 0,0 2-1 16,1 0-2-16,-2 0-1 0,0 1 0 0,-2-1-1 0,2 4 2 0,-2-3 0 15,1 1 0-15,-2-1 0 0,0 1 0 0,1-3 0 0,-1 2-2 0,-1-3 0 16,0 1-1-16,0-1 0 0,0 0-2 0,0 0-2 0,0-4-1 0,0 2-4 16,0-2-5-16,0-1-2 0,0-3-3 0,0 0 0 0,0-1-3 0,0-3 0 15,0 0 2-15,1-2 6 0,-1 0 8 0,0-2 6 0,1 0 6 0,1-2 2 0,-2 0 1 16,1-3 0-16,0 0-2 0,-1-1-1 0,1-1 1 15,2-1-3-15,-2-2 0 0,0-1-4 0,2-1-6 0,-1-4-9 0,1 0-9 0,-1-1-10 0,4-3-10 16,-2 0-5-16,1-3-3 0,0-1-1 0,1 0-2 16,0-2 1-16,2 0-1 0,1-3-1 0,-1 2 0 0,2-2 0 0,1 0 1 0,1 1-2 15,1-1 0-15,1 0-1 0,0 2 1 0,2-2-1 0,1 1 1 16,-1 2-2-16,3 1 1 0,0-1-1 0,-1 0 1 0,2 2 0 0,0 2 0 0,0 1 0 16,-2 2-1-16,2-2 0 0,-2 4 2 0,-1 1 0 0,-2 1 0 0,1 1 1 15,0 2-1-15,-1 0 1 0,0 2-1 0,0 1 1 0,-3 1 0 0,2 2 2 0,-2 0-1 16,0 2-1-16,-1 2 1 0,0 0-1 0,-2 1 1 0,-1 3-1 0,0-1 1 15,-2 1 0-15,0 1 0 0,-2 1 2 0,-2 1 1 0,1 1 0 0,-3 0-1 16,-1 1 1-16,-2 0 1 0,1 1-1 0,-2-2 2 0,-2 1 0 0,0-1 1 16,-3 1-1-16,1-1 1 0,1 0 1 0,-3-1 0 0,-1 1 1 0,0-2 0 15,-2-1-1-15,1-1 0 0,-2 0 0 0,1-1 0 0,-2-1 0 0,0 2 0 16,-1-3 1-16,1-1-1 0,-2 0 1 0,1 0-3 0,0-2-2 0,0 0-5 16,1-1-6-16,0-2-5 0,2-1-14 0,-1-1-18 0,-1-1-24 0,1 0-25 0,3-1-25 15,-2-3-22-15,0 1-30 0,3 0-32 0,-1-3-36 0,2 2-37 16,-1-4-30-16,3 2-28 0,-2-2-35 0,4 1-38 0,-1-1-52 0,0 0-61 0,2 1-19 15,-1-3-4-15,3 1 11 0,-2 1 15 0</inkml:trace>
  <inkml:trace contextRef="#ctx0" brushRef="#br0" timeOffset="59027.02">16839 7401 0 0,'4'0'331'0,"2"0"164"0,-2-2 6 16,0-1 6-16,-1 0 3 0,2-1-84 0,-1 0-124 0,1-2-72 0,0 1-46 16,2 1-32-16,0-1-23 0,-1 0-14 0,4 1-11 0,-3 0-10 15,3 0-10-15,1 1-6 0,1-1-6 16,1 0-3-16,0 1-2 0,-1 0-3 0,3-1-2 0,1 1-4 0,0 1-2 0,2-2-6 0,-1 3-7 0,2-1-9 0,-2 1-9 16,3-1-10-16,-1 1-9 0,0 0-13 0,1 0-14 0,0 1-14 0,0-2-13 15,0 1-14-15,2 1-12 0,-2 0-18 0,-1-1-18 0,-1 1-20 0,1-2-18 16,-2 1-21-16,1 1-19 0,-1-1-17 0,-3 1-14 0,2-3-7 15,-2 0-1-15,-1 2-3 0,1-1-3 0,-3 0-4 0,-1 0-4 0,0 1-7 0,-1-1-12 16,-3-1-15-16,-1-1-18 0,1 2-26 0,-3 0-30 0</inkml:trace>
  <inkml:trace contextRef="#ctx0" brushRef="#br0" timeOffset="59958.25">17676 6864 157 0,'5'-11'451'15,"-1"1"5"-15,0 1 6 0,-2 0-60 0,1 1-83 0,-2 0-67 0,0 2-57 0,2 0-29 16,-3 2-17-16,0 0-14 0,0 0-10 0,-3 0-17 0,2 4-15 16,-3 0-9-16,2 0-5 15,-2 4-1-15,-2 0-1 0,-2 1 3 0,1 3 4 0,-3 1 3 0,-2 3 3 0,-1 2 2 0,-2 1 1 0,-1 3 1 0,0 2-1 0,-3 1-3 16,1 3-2-16,-2 1-3 0,-1 1-5 0,-3 3-3 0,2 1 0 0,-2 1-4 15,-1 0-3-15,-1 3-5 0,1-2-5 0,-1 1-5 0,2 1-5 0,-1-1-6 16,-3-1-6-16,2 2-4 0,0-3-5 0,1 0-6 0,2-1-3 16,-1-1-3-16,3-3-3 0,0 1-2 0,1-3-2 0,3-2-1 0,-1 0-2 0,3-3-1 15,2-1-1-15,1-2-1 0,1 0 1 0,3-3 0 0,-1-1 2 0,1-2 2 16,1 0 3-16,2-2 2 0,0 0 4 0,-1-2 3 0,2 0 2 16,2-2 2-16,-1 1 2 0,1-1 2 0,-1 0 1 0,2-2 2 0,0 1 0 0,-2-1 0 0,3 0-4 15,0 0 0-15,0-2-5 0,3 1-2 0,-1-1-4 0,1 0-3 16,0-1-3-16,3 1-2 0,1-3-1 0,-1 2-2 0,5-2-2 0,-1 1 0 0,3-1-2 15,0 0-2-15,1-1 1 0,3 0-2 0,2 2 1 0,3-2-1 0,1-1-1 16,-1 1 1-16,5 1-1 0,-2-1 1 0,4 0-2 0,-1 0-1 0,2 1-2 16,1 0-3-16,2-1-5 0,0-1-8 0,-1 2-8 0,2 0-14 0,-1 1-17 15,1-2-20-15,0 2-22 0,-1 0-20 0,-1-1-21 0,2 2-29 0,-1-2-31 16,-3 2-33-16,2 0-36 0,1-2-30 0,-3 3-27 0,-1-3-32 0,1 1-33 16,-1 0-55-16,-2 0-63 0,-1-3-25 0,0 2-8 0,-1-2 7 0,-1-1 12 15</inkml:trace>
  <inkml:trace contextRef="#ctx0" brushRef="#br0" timeOffset="60374.25">18286 6975 0 0,'-5'-12'406'0,"-1"2"103"0,2 0 9 0,1 0 0 0,-1 0-3 15,-1 2-92-15,1 0-134 0,0 0-66 0,2 2-37 0,-2 0-25 0,1 1-21 0,0 1-27 16,2 0-31-16,-2 0-21 0,2 3-19 15,1-1-4-15,0 2 0 0,0 0 4 0,0 1 5 0,1 1 3 0,2 1 1 0,-1 2 3 0,3 1 0 0,0 0 5 16,0 1 4-16,0 2 4 0,4 0 3 0,-2 2 3 0,3 0 1 0,-1 3-4 16,2 0-6-16,0 0-7 0,1 2-7 0,0 0-3 0,0-1-2 0,1 2-1 0,0-1-1 15,1-1-4-15,2 0-2 0,-2 0-4 0,2-1-4 0,0 1-1 16,-1-2-1-16,2 0-3 0,2 0-1 0,-2-1-1 0,2-2-1 16,1 2-3-16,1-1-1 0,-1-1-2 0,4-1-1 0,-2 0-1 0,0-1-2 0,2 0-2 0,1 0-2 15,-2-2 0-15,1 1-3 0,1-2 1 0,-3 1-3 0,1-1 0 0,-2-1-1 16,-3 0 0-16,1 0 0 0,-3 0-1 0,-1-2-2 0,-3 0 1 0,1 2 0 15,-5-2-1-15,0 1 1 0,1 1-2 0,-4-3 0 0,-2 2 1 0,2 1 0 16,-5 0 1-16,0 0 1 0,-3 0 1 0,-1 2 0 0,-2 1 1 0,-3 2 0 16,-1 0 2-16,-5 2-1 0,0-1 1 0,-2 2 0 0,-3 2 1 0,-2 1 1 15,-1-1 0-15,-3 1-2 0,1 2 0 0,-1 0 0 0,1 0-1 0,-1 0 1 16,0-1-1-16,0 1-1 0,0 0 0 0,2 0-3 0,1 0-2 0,-1-2-6 16,3 0-10-16,1-1-12 0,2 0-17 0,0 0-20 0,1-2-19 0,2-2-22 15,1 1-22-15,2-2-20 0,-1-1-29 0,2 0-30 0,0-1-34 0,2-1-36 16,1 0-28-16,0 1-23 0,2-4-39 0,0 2-45 0,1-1-52 0,1-1-54 15,-1-2-14-15,4 1 6 0,1-2 12 0,0 0 239 0</inkml:trace>
  <inkml:trace contextRef="#ctx0" brushRef="#br0" timeOffset="61024.25">19334 7314 0 0,'19'-12'191'0,"-2"-2"239"0,1 2 12 0,-1 0-25 0,-3 0-42 0,1 2-69 16,-3-1-83-16,1 1-41 0,-3 2-23 0,-2 0-14 0,0 3-12 15,-2-2-13-15,0 3-14 0,-1-1-12 0,0 1-14 16,-1 1-11-16,0 1-11 0,-2 0-10 0,-1 0-7 0,2 0-7 0,-2 1-7 0,0 0-5 0,1 0-6 16,-1 1-3-16,-1 0-4 0,0 0 0 0,0 0-1 0,0 0-1 0,0 0-1 0,0 0 1 0,0 0 0 15,0 0-1-15,0 0 0 0,-1 0 1 0,-2 1 0 0,1 0 0 0,-2 0 0 16,-1 1 0-16,-1 0-1 0,-2 0-1 0,0-1-1 0,-1 0-1 0,-4 3-2 15,1-1 0-15,-2-1-1 0,-1 2 0 0,-1-2 1 0,0 0 0 0,-2 1 1 16,0 0-1-16,-2-2 0 0,2 0 1 0,-1 0 1 0,-1-1 0 0,3 0 1 16,-2 0 1-16,2 0 2 0,-1 0 1 0,2-1 1 0,0 0 0 0,1 0 1 15,0-1 1-15,4 0 2 0,-3 0 0 0,2 0 0 0,3 1 1 0,-2-1 1 16,4-1 0-16,-2 2 0 0,2 0-2 0,0 0 0 0,0 1-3 0,1-2 0 16,-2 1-1-16,3 0-2 0,0 1-3 0,0 0-1 0,0 0-1 0,2 1 0 15,-1 0-1-15,0 1 0 0,2-1-2 0,-2 1-2 0,0 1 1 0,2 0 0 16,-1 2 1-16,2 0 0 0,-2 1 2 0,2 0 2 0,1 1-1 0,-1 0 0 15,1 1 0-15,0 2-1 0,0 0-1 0,1 1 0 0,-1-2 0 0,1 2 2 16,2 1 1-16,-2-1-1 0,2 1 1 0,-1-2 1 0,0 2-3 0,0 0 0 16,3-2 0-16,-3 1 0 0,2 1 0 0,-1-1 1 0,-1 0-1 0,3-1 1 0,-3 0-1 15,1-1 0-15,-2-1 0 0,2 1 0 0,-1-1 0 0,0-2 3 16,0 0 0-16,-1-1 2 0,3-1 2 0,-3 0 3 0,3 0 1 0,-2-1 0 16,2 0 0-16,1-1 1 0,0-2-1 0,0 1 1 0,0-1 0 0,4 0-1 0,-2-1 0 15,4 1-3-15,-2-2-2 0,3 1 0 0,2-3-2 0,0 1-3 0,-2 1 0 16,3-2 0-16,1 0 1 0,-1 0 0 0,1 0 1 0,-1 1 0 0,1-1 2 0,2 2 2 15,-1-2 2-15,-2 1 1 0,1 2 1 0,0-1 1 0,0 0 1 16,0 1 3-16,-2 1 0 0,1 0-1 0,0 0 2 0,0 0-1 0,-3 1 2 0,1 1 0 16,-1 0 2-16,-1 1 1 0,-1-1 2 0,0 2 3 0,-1 0 3 15,0 0 2-15,-2 1 0 0,-2 2 1 0,2-3 1 0,-2 3 3 0,-1-1 2 0,0 2 3 16,-3 0 2-16,2 1 1 0,-3-1-1 0,-3 0-2 0,2 2-1 0,-3 0-1 16,0 0-2-16,-2 2 0 0,-2-1-3 0,-2 1-2 0,-3 0-1 15,-3 0-5-15,0 1-3 0,-4-1-4 0,0-1-4 0,-1 2-3 0,-5-1-5 0,1-1-6 16,0 1-14-16,-3-3-18 0,-1 2-21 0,3-1-22 0,0-2-18 15,0 1-19-15,1-1-20 0,4-2-25 0,0 0-32 0,2-1-34 0,4-1-33 0,-1-2-31 16,4 0-30-16,1-1-30 0,3-1-66 0,2-1-79 0,1 0-29 0,3-2-5 16,3-3 4-16,1 1 9 0</inkml:trace>
  <inkml:trace contextRef="#ctx0" brushRef="#br0" timeOffset="61324.29">19523 7544 427 0,'9'-8'455'0,"-3"0"5"0,2-4 4 15,0 1-72-15,1 0-110 0,1 0-67 0,-1 0-48 0,2-1-26 0,1 1-17 0,0 0-15 16,2 0-13-16,4-1-15 0,-1 1-16 0,3 1-11 0,0 1-7 0,1 0-5 16,0 1-4-16,4-1-3 0,-1 3-3 0,-1 0-3 0,3 2-2 0,-1 0-4 15,1 1-6-15,-1 2-3 0,0 1-4 0,0 1 0 0,-3 2 2 16,-1-1 0-16,-1 2 0 0,0 2 2 0,-3 1 5 0,0 0 2 0,-3 1 2 0,0 2 5 16,-4 0 7-16,1 0 6 0,-5 2 7 0,2 0 6 0,-4 1 7 0,-2-1 7 15,-3 1 3-15,-2-1 6 0,-2 1 5 0,-3 0 1 0,-1-1 1 0,-3 1 2 16,-3 0 0-16,-1-1-2 0,-2-2-5 0,-2 1-5 0,-1 0-4 15,-1-1-8-15,-1-1-7 0,-1 0-7 0,0-2-6 0,0-1-8 0,-2-1-6 0,4 0-4 16,-2-1-5-16,1-3-5 0,0 1-4 0,2-2-3 0,0-1-4 0,1 0-6 0,0-2-13 16,-1-1-21-16,4-1-26 0,1-1-25 0,0-1-23 0,1-1-36 0,1-3-38 15,0 0-40-15,3-1-38 0,1-1-36 0,3-2-31 0,-1 1-48 0,5-2-57 16,0 0-57-16,3 2-58 0,3-3-12 0,0 1 9 0,5 1 15 16,-1 1 287-16</inkml:trace>
  <inkml:trace contextRef="#ctx0" brushRef="#br0" timeOffset="61632.29">20169 7150 206 0,'19'-12'396'0,"-1"0"-11"0,1-1-23 0,2 0-65 0,-1 1-83 16,1 0-37-16,-1 1-15 0,4-1-2 0,-1 2 1 0,0 0-4 0,0 0-6 15,2 2-10-15,0 0-9 0,0 2-12 0,-2 0-9 0,1 2-10 0,-2 0-9 0,2 2-8 16,-3 0-7-16,-1 2-7 0,-1 2-4 0,-1 1-4 0,-2 1-2 15,-1 0 0-15,-2 4 3 0,-1-1 1 0,-1 2 5 16,-3 1 1-16,0 2 3 0,-4 0 2 0,1 1 4 0,-4 0 3 0,1 0 3 0,-4 2 1 0,1 1-2 16,-3-3-4-16,-1 1-6 0,-1 1-4 0,-1-2-4 0,-2 1-5 0,-1-1-5 0,0-1-5 15,-1 1-3-15,-3-2-5 0,1-1-7 0,-1-1-6 0,0 0-6 0,-2-2-5 16,1 0-2-16,-1-2-3 0,1 0-2 0,-1-1-3 0,0-1-5 16,1-3-4-16,-1 0-7 0,0 0-11 0,1-4-14 0,0 0-15 0,0-2-19 15,1 0-18-15,-1-2-20 0,2-2-27 0,-1 0-31 0,4-1-35 0,-2-1-36 0,1-1-34 16,2-1-33-16,-1 1-38 0,5-2-41 0,0 1-61 0,1 0-71 0,-1 0-27 15,4-2-7-15,1 1 7 0,0 4 11 0</inkml:trace>
  <inkml:trace contextRef="#ctx0" brushRef="#br0" timeOffset="66006.05">24886 7349 0 0,'-6'2'168'0,"0"-2"193"0,0 2-1 16,-3 1-45-16,-1 0-70 0,-2 2-68 0,-2 1-70 0,2 0-34 15,-3 3-15-15,-1 0-8 0,0 3-3 0,-2 0-2 0,2 1-3 0,-1 0-3 0,-1 3-1 16,2-1-3-16,0 2-1 16,2 2-2-16,-2-2-4 0,2 1-3 0,2 2-3 0,2 0-3 0,0-1-1 0,4 1-1 0,1-1-1 0,0 1-2 0,3-1 0 15,0 1 0-15,4-1 2 0,0-1 1 0,3 1 4 0,0-2 4 0,1-2 3 16,2 1 7-16,-1 0 6 0,4-3 6 0,-1 0 7 0,3-1 7 0,0 0 4 15,1-3 4-15,2 0 2 0,0-2 1 0,0 0 1 0,3-1-3 0,0-2 0 16,1 0-7-16,-1-3-3 0,4-1-6 0,-2 0-5 0,0-3-7 0,0 1-9 16,-1-3-6-16,0-1-9 0,0 0-3 0,-2-2-3 0,1-1-2 0,-3 1-1 0,0-3-2 15,-1 1 1-15,0-3 0 0,-5 0 0 0,1-2 1 0,-2 0 0 0,-2-2 0 16,-3 0-1-16,0-1 0 0,-3 0 1 0,-2-2-1 0,-2-1-1 0,0 1 0 0,-2-1-1 16,-3 2-2-16,2 0-1 0,-4 0-6 0,3 3-6 0,-3 0-12 15,0 2-14-15,-1 1-16 0,1 2-17 0,-3 2-18 0,2 1-21 0,-2 3-17 0,1 1-18 16,-3 3-17-16,2 1-17 0,0 1-18 0,-2 3-19 15,-1 1-31-15,3 2-39 0,0 0-53 0,-2 0-60 0,1 1-22 0,1 1-2 0</inkml:trace>
  <inkml:trace contextRef="#ctx0" brushRef="#br0" timeOffset="66255.07">25643 7242 186 0,'4'-3'383'0,"-2"2"7"0,1 1 7 0,-2 1-72 0,-1 2-109 0,-1 0-62 0,-2 2-39 16,1 0-20-16,-3 1-11 0,1 5 0 0,-1 1 1 0,-2-1 4 0,0 3 1 15,1 3 0-15,-2 0-3 0,1-1-4 0,-1 4-6 0,0 1-6 0,2 0-6 32,-3 2-7-32,4 2-10 0,-1 0-5 0,-3 1-4 0,3 1-4 0,-3 1-5 0,3 1-5 0,-4 1-5 0,3 3-5 0,-3-2-2 0,0 1-5 0,-1 2-1 15,1-2-9-15,-3 0-12 0,1 1-16 0,2 1-18 0,-1-2-19 0,1-1-23 16,0 0-17-16,1 0-17 0,2-4-16 0,1 1-16 0,1-2-21 0,1-2-23 15,2-1-32-15,0-2-40 0,2-1-59 0,2-4-68 0,1-2-21 0,2-3 1 16</inkml:trace>
  <inkml:trace contextRef="#ctx0" brushRef="#br0" timeOffset="66459.05">25730 7764 293 0,'5'-17'407'0,"0"0"3"0,-1 2 3 0,-1 2-78 15,0 1-114-15,-2 2-67 0,3-1-43 0,-2 2-27 0,-2 2-17 0,1 0-5 16,2 2 0-16,-2 2-3 0,2 1-4 15,-1 1-2-15,1 2-2 0,0 2-1 0,1 1 2 0,-1 3 0 0,-1 1 2 0,2 3 1 0,-2 1-3 0,3 2 0 16,-4 3-3-16,1 2-3 0,-1 3-4 0,-1 1-5 0,-1 0-8 0,-2 4-5 16,1 1-3-16,-3 4-4 0,0-1-4 0,0 2-6 0,-3 0-6 0,2 2-8 0,0 1-8 15,-3 0-13-15,3 0-15 0,-1 1-19 0,0-1-21 0,1 0-17 16,0 0-13-16,2 0-14 0,2-2-16 0,-1 0-12 0,3-6-9 0,2 1-13 0,0-2-13 16,1-3-26-16,0-3-32 0,3 1-54 0,-1-5-63 0,0-3-19 0,2-2 1 15</inkml:trace>
  <inkml:trace contextRef="#ctx0" brushRef="#br0" timeOffset="66671.05">25830 8165 0 0,'9'-35'184'0,"2"1"180"0,-2 1 8 0,2-1-62 0,-1 4-94 0,1 1-49 0,0 4-27 15,0 0-13-15,1 3-7 0,-1 2-6 0,-1 0-3 16,1 3-9-16,0 2-9 0,2 1-7 0,-1 4-8 0,-2-1-9 0,3 2-10 0,0 3-6 0,-2 0-5 16,3 4-5-16,-2-2-6 0,3 4-1 0,-2 0-1 0,-1 4 0 0,2-2 0 15,-3 4 2-15,3 0 0 0,-2 3-2 0,-2 1 0 0,0 0-3 0,-2 3 0 16,0 0-2-16,-3 2-1 0,0-1-2 0,-2 1-2 0,-1 0-2 0,-2 1-2 15,-4 2-2-15,2 1-1 0,-2-2-2 0,-2 1-4 0,-3 2-4 0,2-3-6 16,-2 0-12-16,-1 1-14 0,0 1-17 0,0-2-18 0,-1-1-25 0,1-1-28 16,0 0-25-16,-1-1-23 0,1-2-34 0,0 1-39 0,0-5-68 0,0 0-82 15,2-2-42-15,-2 0-24 0,1-4-5 0,0 1 48 0</inkml:trace>
  <inkml:trace contextRef="#ctx0" brushRef="#br0" timeOffset="66862.05">26577 7810 0 0,'6'-2'78'0,"3"0"344"0,-2-1 3 0,3 1 1 0,0-2 0 0,1 1-86 0,1 0-123 0,1 1-72 16,0-2-47-16,0 3-26 0,2-1-17 0,0 1-13 0,1-1-12 0,2 1-17 16,-1 0-20-16,-1 1-20 0,2 0-19 0,-1 0-18 0,0 1-17 15,-1 0-12-15,1 1-12 0,-4-1-11 0,2 2-14 0,0 1-18 16,-3 0-21-16,0 0-35 0,-2 2-44 0,-3 1-51 0,2-2-58 0,-3 3-16 0,-2-2 51 0</inkml:trace>
  <inkml:trace contextRef="#ctx0" brushRef="#br0" timeOffset="67001.05">26881 7980 0 0,'-6'2'46'0,"1"0"404"0,1 0 9 0,1-2-6 0,-2 0-13 16,2 0-68-16,-1 0-93 0,2-2-61 0,-1 1-46 0,2 0-29 0,0 1-21 16,0-2-19-16,1 1-18 15,1 0-20-15,0-2-19 0,0 0-25 0,3 1-28 0,0-2-24 0,2 0-24 0,2 0-27 0,-1-1-27 0,4 1-25 0,3-1-22 16,0-2-30-16,3 0-34 0,2 0-68 0,2-1-83 0,0 0-49 0,1-3-30 15,1 2-7-15,1 0 6 0</inkml:trace>
  <inkml:trace contextRef="#ctx0" brushRef="#br0" timeOffset="67295.05">27261 7412 434 0,'-11'-6'462'15,"0"-2"11"-15,2 0 11 0,-2 1-72 0,2 0-107 0,1 1-64 0,0 0-48 16,0 1-26-16,1 0-21 0,2 0-15 0,2 1-10 0,-1 2-13 0,2-2-12 15,0 1-9-15,4 1-11 0,0 0-8 0,3 1-9 0,1 1-5 16,2 1-4-16,3 1-3 0,1 1-4 0,4 1-3 0,-1 0-5 0,6 2-3 0,-1 1 0 0,1 0-4 16,0 1 0-16,3 2-7 0,0 0-7 0,-1 0-3 0,2 2-3 0,-1 0-2 15,-1 1-2-15,0-1-2 0,-1 1-2 0,0 0 1 0,-2 0 1 0,-1 0-1 16,-2 0 0-16,1 0-2 0,-3 1 1 0,0 0-1 0,-2 0 1 0,-2 1 1 0,-1-2 0 16,0 1 2-16,-4 1 0 0,-1-2 1 0,0 1 1 0,-4 1 2 15,-1-1 2-15,-1 1 1 0,-5 2 1 0,0-2 1 0,-4 1 0 0,-1 1 2 16,-3 0-1-16,-3 3-1 0,-2-2-2 0,-1 1-1 0,-2 2-1 0,-3-2-1 15,1 0-1-15,1 2-7 0,-3-3-7 0,2 2-12 0,-1-1-15 0,1 0-22 16,1-2-21-16,2 0-38 0,1 0-43 0,0-4-38 0,3 1-37 0,1-2-51 0,2-1-58 16,0 0-74-16,3-3-82 0,0-1-35 0,2 0-13 0,-1-2 4 15,4-4 11-15</inkml:trace>
  <inkml:trace contextRef="#ctx0" brushRef="#br0" timeOffset="67505.05">27987 7599 0 0,'1'-8'446'0,"0"-3"17"0,-1 2 9 0,1-3-14 0,2 2-25 16,-1-1-80-16,2 1-108 0,2-3-54 0,1 3-31 0,0 0-23 0,3-1-19 15,2 0-13-15,1-1-8 0,2 3-12 0,1-2-12 0,1 1-12 0,3 0-10 16,0 1-8-16,1 0-7 0,0 2-7 0,5 0-6 16,-1 3-7-16,1-3-6 0,0 2-13 0,2 2-16 0,-1 1-24 0,0-1-26 0,2 2-31 0,-1-1-33 15,1 1-28-15,-2 1-28 0,1 1-26 0,-1 1-24 0,-2-1-49 0,1 2-57 0,-3-2-59 16,1 1-58-16,-3 0-22 0,0-1-6 0</inkml:trace>
  <inkml:trace contextRef="#ctx0" brushRef="#br0" timeOffset="67722.05">28542 7354 0 0,'-9'0'317'15,"2"0"72"-15,1 0-1 0,-1 0-57 0,1 0-82 0,1 0-64 0,0 2-58 0,0-2-28 16,2 2-17-16,-1 0-8 0,-1 2-4 15,-1 1-2-15,1 2-4 0,0 0 0 0,0 3 5 0,-1 0 1 0,1 3 3 0,-2 2 1 0,1 2 1 0,-1 0 0 16,-1 4 0-16,1-2-1 0,-1 4-2 0,-3 0-7 0,1 2-8 0,0 3-8 0,-1 1-5 16,0-1-6-16,-2 3-5 0,1-1-4 0,0 0-3 0,-1 0-3 0,0 2-4 15,1-2-4-15,1 1-7 0,0-1-7 0,1 1-10 0,0-3-18 16,1 0-19-16,2 0-20 0,0-2-19 0,0-1-25 0,1 0-24 0,1 0-20 0,0 1-20 16,3-4-20-16,-1 1-21 0,1-2-42 0,1-3-53 0,1-1-55 0,0-4-56 15,1-1-15-15,0-3 6 0</inkml:trace>
  <inkml:trace contextRef="#ctx0" brushRef="#br0" timeOffset="68557.09">28233 7961 172 0,'7'-19'373'0,"-1"1"-4"0,3 1-8 0,1-2-73 0,0 1-106 16,1 1-50-16,0 0-23 0,3 0-14 0,1 1-6 0,0 0-5 16,2 1 0-16,0 2-5 0,2 1-4 15,0 0-3-15,1 3-2 0,0 0-4 0,-1 2-6 0,1 2-2 0,1 0-3 0,-1 3-2 0,0 4-5 0,-3-1-4 0,1 3 0 16,-2 2-3-16,-2 1-2 0,-2 2-2 0,0 3 1 0,-1-2-2 0,-2 2-2 15,-1 1 1-15,-1 2 2 0,-2-1-3 0,-1 2-4 0,-1 1-1 0,-1 0-2 16,-1-1-3-16,-1 1-2 0,0 0-2 0,0 0-2 0,-1-1 0 0,0-1 0 0,0 0 2 16,-1-1 3-16,2-1 2 0,-1-1 2 0,0-1 5 0,-1-1 6 15,1 0 10-15,1-1 13 0,-1-3 16 0,0 2 18 0,-1-3 11 0,1-1 9 0,1 1 4 16,-1-1 2-16,-1-2-1 0,0 0-3 0,2-2-3 0,0 0-5 0,0-2-6 16,0 0-6-16,0-3-13 0,0-1-13 0,0-1-16 0,2-2-19 15,0-3-13-15,-1 0-9 0,2-1-6 0,-1-1-3 0,3-1-2 0,-1 1-2 0,2-3-4 16,-1 1-4-16,0 1-5 0,2 0-6 0,0-1-11 0,-1 2-11 15,0-1-14-15,0 1-16 0,1 2-13 0,0-1-11 0,-2 1-9 0,0 3-7 0,1 0-8 0,-1 0-4 16,0 1-1-16,1 1-1 0,-1 2 6 0,-1 0 7 16,1 1 9-16,0 1 12 0,0 0 14 0,-1 1 17 0,1 0 11 0,0 1 9 0,-2 1 10 0,2 0 8 15,-1 1 7-15,1 1 6 0,-1-1 4 0,-1 2 1 0,1-1 2 16,0 0-1-16,0 2 1 0,-1 1 1 0,0-1 0 0,-1 0 0 0,2 2 1 0,-3 0 0 16,3 0 0-16,-3 1-1 0,2 0 2 0,-1 0 1 0,-1 1 0 15,2 0 1-15,-2 1 0 0,2-1 1 0,-1 1-1 0,1-1 1 0,-1 1 1 16,-1 1 1-16,2-2 3 0,-2 0 6 0,2 1 2 0,-1-1 5 0,-1 1 1 15,3-1 3-15,-3 0 3 0,2 0 2 0,-1-1 4 0,-1 2 4 0,3-2 6 0,-1-1 7 16,-1 1 4-16,3-2 6 0,-2 1 3 0,-1-2 1 0,2 2-1 0,0-3 0 16,0 0-2-16,0 0-1 0,1-1 0 0,-1 0-4 0,1-1-3 0,0-1-4 15,0-1-8-15,2-1-4 0,0 0-8 0,0-1-6 0,2 0-5 0,-2-2-3 16,4-1-5-16,-2-1-2 0,1-1-2 0,0 0-1 0,1-1 0 0,0-1-1 16,-1-2-1-16,0 1-2 0,-1 0 1 0,1-1 0 0,-1 0 3 0,0-2 3 15,-1 2 3-15,-1 0 3 0,1 1 0 0,-2 1 3 0,0 0-1 0,-1 0 2 0,-1 4-1 16,-2-2-1-16,3 1 1 0,-4 1 1 0,2 1-1 0,-2 2-1 15,0-1-3-15,1 1-3 0,-1 1-4 0,0 0-3 0,-1 1-1 0,0 1-3 16,0 0-1-16,0 0-1 0,0 1 0 0,2 1 1 0,-1 2 0 0,0-2 1 0,0 2 2 16,3 0 4-16,-2 1 2 0,2 1 2 0,0 0 4 0,0 1 3 0,2 1 4 15,0-1 1-15,0 0 3 0,3 1 1 0,-2 1 1 0,3-1 1 16,-1 2 1-16,2 0 2 0,0-1-1 0,-1 0 0 0,4-1-3 0,-2 0-1 0,2 1-2 0,1-1-4 16,0 0-3-16,1-2-2 0,1 1-1 0,2-2 0 15,1 2-2-15,1-2-1 0,0-2-1 0,3 0 0 0,-1 0-4 0,2 0 0 0,2-2-1 16,0-1-1-16,0-1 1 0,-1-2-1 0,0 0 0 0,-1 0-2 15,-1-2 1-15,0-1 1 0,-3 0-2 0,1-1 1 0,-3-1 0 0,1-1-2 0,-2 1 1 16,-2-2-2-16,-1-1 2 0,-3 2-2 0,2-3 1 0,-2 1-1 0,-3-2 0 0,0 2-1 16,-2-1 1-16,-1-1-2 0,-1-1 0 0,0 1 0 0,-2 0-1 0,-1 0 0 15,-2 0 0-15,0 0-3 0,0 0 0 0,-1 4-2 0,-1-2-1 0,0 2 0 16,-1 0 0-16,-1 2-1 0,0 1-3 0,-2 2-2 0,0 0-4 0,-2 2 0 16,-1 1-2-16,0 1-1 0,-1 3 0 0,-3-1 2 0,3 1 0 0,-3 3 0 15,0-1 0-15,1 2-1 0,-1 1 1 0,0 0 0 0,0 0 2 0,3 2 3 16,-1 0 1-16,1-2 4 0,-1 3 0 0,2 0 1 0,-1-2 0 0,3 2-1 15,-2 1-3-15,2-1-3 0,-1 1-5 0,2-2-5 0,2 1-10 0,-2 2-8 16,4-3-10-16,-1 1-13 0,3 1-15 0,0-2-16 0,0 2-18 0,4 0-21 16,1-2-26-16,0 1-30 0,1 1-29 0,4-1-30 0,-1-1-23 0,2 0-21 15,1 1-18-15,2-2-17 0,0 0-37 0,1 0-45 0,1-2-41 0,0 0-39 16,0-2-5-16,-1 0 9 0</inkml:trace>
  <inkml:trace contextRef="#ctx0" brushRef="#br0" timeOffset="68670.05">30061 8041 32 0,'1'-4'312'15,"2"1"-42"-15,-2-1-63 0,-1 0-58 0,0 0-56 0,0 2-40 0,-1-2-29 0,-1 0-22 16,1 0-15-16,-1 0-21 0,-1 0-23 0,1 0-49 0,-2 1-63 16,0 1-53-16,1-2-49 0</inkml:trace>
  <inkml:trace contextRef="#ctx0" brushRef="#br0" timeOffset="69070.06">27783 8703 0 0,'-45'29'260'0,"9"-3"167"0,4-1 13 0,7-1-7 0,5-2-18 15,5 2-82-15,4-2-115 0,6 3-49 0,6-2-21 0,7 1-3 0,6 1 4 16,7 0 2-16,6-3-2 0,8-1-8 0,7 0-14 0,6-2-7 0,8-3-6 16,4-3-6-16,8-2-4 15,6-3-8-15,5-3-7 0,7-2-3 0,4-6-3 0,4-2-8 0,1-3-9 0,5-4-8 0,3-2-9 0,-1-6-4 16,1-2-4-16,-3-1-7 0,2-4-7 0,-4-3-8 0,2-1-7 0,-5-4-5 0,-2-3-7 15,-2-3-2-15,-4-3 0 0,-4-4-4 0,-6-4-2 0,-4-3-5 0,-4-4-3 16,-7-2-5-16,-5-5-3 0,-5-5-4 0,-5-1-2 0,-4-5-1 0,-6-2-1 16,-5-1 0-16,-6-3 3 0,-1 1 0 0,-8 3-1 0,-4 0 1 0,-4 2 3 15,-6 1 4-15,-5 3 3 0,-6 4 4 0,-5 6 2 0,-8 5 5 0,-8 6 6 16,-7 5 1-16,-9 6 2 0,-6 6 0 0,-12 5 0 0,-8 4-2 0,-9 8-1 16,-11 3-1-16,-11 6 0 0,-10 7 1 0,-7 4 4 0,-11 7 0 0,-6 6 2 15,-8 3-2-15,-4 8-3 0,-2 2-2 0,-5 6 0 0,3 3-1 0,3 4 2 16,5 2 1-16,5 0 3 0,8 2 2 0,10 1-2 0,8 1-1 0,8-1-2 15,12 1-3-15,8 0 0 0,11-2-2 0,12-1-3 0,10 0-4 0,6 2-5 0,11-2-3 16,9 2-2-16,6 0-7 0,9 3-8 0,6 0-9 0,10 2-13 16,6 0-17-16,9 1-17 0,8-1-18 0,8 1-18 0,8-3-14 0,7-1-13 0,6-2-11 15,12-3-11-15,6 0-9 0,9-3-11 0,5-4-7 0,7-3-8 16,3-3-2-16,7-2-1 0,3-5-16 0,2-3-20 0,2-3-44 0,0-4-51 0,1-3-18 0,-5-4-4 16</inkml:trace>
  <inkml:trace contextRef="#ctx0" brushRef="#br0" timeOffset="69242.05">29538 8587 0 0,'-9'-6'168'0,"-2"1"157"0,0 1 2 0,2-1-74 0,-2 0-107 16,2 0-62-16,0 2-42 0,0-1-20 0,0 0-10 0,0 1-5 0,2 0-3 15,-1 2-1-15,2-1-2 16,0 0-2-16,1 1-2 0,0 1-8 0,0 1-9 0,0 1-14 0,3 0-18 0,-1 1-41 0,-1 0-52 0,3 2-61 0,-1 0-65 16,-2-1-32-16,4 2 48 0</inkml:trace>
  <inkml:trace contextRef="#ctx0" brushRef="#br0" timeOffset="71055.13">9865 7312 277 0,'0'-2'234'0,"0"1"-44"0,0-2-44 0,0 2-29 0,-1-2-27 16,0 2-10-16,-2-1-2 0,2 0 3 0,-1 0 5 0,-1 0 6 0,2 1 5 16,-2-2 4-16,2 1 2 0,0 1 2 0,-1-1 3 0,1 0 0 0,1 0-3 15,0 0 0-15,0-1-1 0,0 1-4 0,1-1-3 0,2 0-6 0,-1-3-6 16,2 4-6-16,0-4-9 0,2 0-5 0,-1 1-6 0,1-3-2 0,2 1-2 16,-2-1 0-16,3 0-4 0,-2 0-1 0,-1-1-3 0,3 1-3 0,-4-1-5 15,1 0-4-15,2-1-6 0,-3-1-4 0,0-1-2 0,-1 1-4 0,0-3-3 16,0 3-2-16,-3-4-6 0,2-1-2 0,-2 1-1 0,-1-1-2 0,-1-1 0 15,-2 1-1-15,1-2-3 0,-2 0 0 0,-1-2 0 0,-2-1 0 0,-1 1 1 16,0-1-1-16,-1 0 0 0,-2 0-2 0,-3 0 0 0,0-2 0 0,-2 0-1 16,-4-2 0-16,-2 3 0 0,0 0 0 0,-5-2 1 0,-4 0 2 0,-2 2-1 15,-4-3 0-15,-3 4 0 0,-6-2-2 0,-4 0 0 0,-4 2-2 0,-5 0-1 16,0 2 1-16,-5 0 1 0,-3 2-1 0,-4 1 0 0,-2 2 0 0,-1 0 0 16,-4 0 0-16,-1 3 2 0,-2 0 0 0,-2-1 2 0,1 3 0 0,-1 1 3 15,1-1 0-15,-1 3-1 0,2-1 1 0,0 0 0 0,3 1 0 0,3 1 0 16,3-2 0-16,4 2-1 0,4 0-1 0,1-2 0 0,4 3 0 0,3-1 0 15,2 0-1-15,4 1 2 0,0-2 1 0,5 1-1 0,-1 1 0 0,5 0 0 0,4 2 0 16,1-1 0-16,0 1 0 0,2 0 1 0,2 2 0 0,2 2 0 16,1 0 0-16,-1 1 0 0,1 1-2 0,2 0 0 0,-1 2 0 0,1 1 0 0,1-1 0 15,0 2 0-15,1 1 1 0,-1 1 1 0,1 0-1 0,3 0-1 0,-1 2-1 16,4-1-1-16,0-1 0 0,0 3 1 0,3-2 0 0,0-1-4 0,4 1-1 0,-1-1-1 16,3-1-2-16,2 1-2 0,0 0 0 0,1-2-2 0,-1 0 1 15,3 1 1-15,0-2 1 0,0 0-2 0,2 0 1 0,-1 2-1 0,0-3 1 0,-2 1 1 16,2-1 3-16,1 0 0 0,-1-2 1 0,0 3 1 0,-2-1-3 15,1-2-7-15,0 3-7 0,-2-3-7 0,0 1-8 0,1 0-7 0,0 0-10 0,0-1-9 16,-2 0-10-16,2 1-13 0,1-2-17 0,0 1-16 0,-1-1-17 0,2-1-14 16,-1 1-9-16,3-2-5 0,-2-1-9 0,4 2-8 0,0-2-23 0,0 0-28 15,0 0-50-15,0-2-57 0,1 0-20 0,3-1 97 0</inkml:trace>
  <inkml:trace contextRef="#ctx0" brushRef="#br0" timeOffset="71438.14">6791 6142 0 0,'1'-8'198'15,"1"4"63"-15,0-1-59 0,-1 0-57 0,-1 2-56 0,0-1-32 0,0 3-17 16,0 1-11-16,0 0-7 0,-1 1-1 0,-1 3-4 0,0-1 0 0,1 2-2 16,-1 0 3-16,-1 3 1 0,2 0 4 0,-3 1 1 0,2 2 4 0,-2-1 3 31,-1 2 1-31,1 2 2 0,-1 0 1 0,-1 2 1 0,-1 1 2 0,-2 1 1 0,-1 0 3 0,0 2 3 0,0 1 1 0,-4 1 1 0,1 1 0 15,-2 1 1-15,-1 1 1 0,-2 2-1 0,1 0-1 0,-3-1-3 0,0 3 0 0,2-1-2 0,-1-1-3 16,-1 2-2-16,1-2-4 0,2 0-1 0,0 0-3 0,3-3-1 0,-1-3-1 16,3 1 2-1,2-2 6-15,1-3 8 0,1 2 10 0,1-5 11 0,2 0 9 0,1-2 8 0,2-1 7 0,-2-1 5 0,3-3 2 16,1 1 2-16,4-6 0 0,-2 4 0 0,3-5-2 0,0 0-2 0,4-1-7 0,0-2-7 16,3-1-11-16,0-2-13 0,2-1-9 0,2 0-8 0,2-2-8 0,0 0-5 0,2-2-3 0,1 0-3 15,3 0-1-15,-2 0-1 0,-1-1-2 0,2 0-4 0,0 2-4 0,-2 0-5 16,0 1 1-16,-1-1-1 0,-1 2-1 0,-2 1-3 0,-1 1-7 0,-1-1-8 15,0 3-8-15,-3 0-9 0,0 0-13 0,-1-1-16 16,-1 3-16-16,0 0-16 0,-1-1-18 0,0 2-17 0,-1 0-17 0,2 0-17 0,-3 0-13 16,2 0-10-16,0 2-9 0,-2 0-8 0,3 0-16 0,-4 0-18 0,3-1-51 15,-3 1-66-15,2-1-28 0,-2 2-7 0</inkml:trace>
  <inkml:trace contextRef="#ctx0" brushRef="#br0" timeOffset="72368.11">9998 6879 0 0,'-6'2'145'0,"-2"1"213"0,2-2 3 15,1 1-63-15,-2-2-93 0,1 2-51 0,0-2-30 0,0 0-15 0,3 0-6 0,-1 0-3 16,0-2-5-16,-1 2-4 0,3-1-6 15,-1 0-7-15,2 0-8 0,1-1-6 0,0 0-5 0,0 1-1 0,3-1 1 0,-1-1-1 0,3-1 0 0,0 2-4 16,1-1-7-16,1-1-4 0,1-1-4 0,3 0-4 0,-1-1-2 0,4-1-1 16,1 1-2-16,1-1-1 0,1-1-1 0,1 0-6 0,0-3-6 15,1 2-6-15,-1 0-5 0,1-2-3 0,0 1 0 0,-2-1-2 0,2 1 0 0,-2-1-2 16,-1 3-5-16,-1-1-4 0,1-1-6 0,-1 1-6 0,0-1-8 16,-2 1-7-16,-1 0-10 0,-1 0-8 0,0 1-13 0,-2 0-12 0,2-1-14 0,-3 2-15 0,-2-2-13 15,3 3-11-15,-3-2-10 0,1 2-13 0,-2-1-17 0,0 1-46 0,-1 1-59 16,2-1-46-16,-3 2-40 0,-1-2-13 0,1 2 106 15</inkml:trace>
  <inkml:trace contextRef="#ctx0" brushRef="#br0" timeOffset="72652.11">10183 6466 0 0,'-2'-9'166'16,"0"1"188"-16,1 0 2 0,1-1-70 0,1 0-106 0,2-1-52 0,-1 2-28 15,3 0-16-15,0-1-9 0,2 1-7 0,1-1-5 16,0 2-5-16,1 0-8 0,3 0-5 0,0 1-5 0,3 2-2 0,1-1-1 0,0 1-5 16,3 2-2-16,1 1-3 0,1 1-3 0,0 1 0 0,2 1-1 0,0 2-1 0,-2 1 0 15,2-1-1-15,-1 4 0 0,-1-1 0 0,-1 2 2 0,0 0 1 0,-4 0-1 16,1 4 4-16,-2-1 2 0,0 1 2 0,-3 0 0 0,-1 0-2 0,-2 2 0 16,0-1-1-16,-3 2-1 0,-1-2-1 0,-1 2-2 0,-3 0-1 0,-1 0-1 15,-1 0-3-15,0-1-2 0,-3 2-3 0,0 0-3 0,-2 0 0 0,1-1-2 16,-2 1-1-16,-2 2 0 0,1-2-5 0,0-1-3 0,-1 1-8 0,1 0-10 15,0-2-15-15,-2 1-21 0,3-2-22 0,-2 0-21 0,1-3-23 0,2 1-22 16,-1-1-42-16,1-1-49 0,-1-2-69 0,0 0-78 0,3-1-33 0,-1-4-13 0</inkml:trace>
  <inkml:trace contextRef="#ctx0" brushRef="#br0" timeOffset="72995.12">10930 6343 0 0,'3'-7'278'0,"-2"0"107"0,2 1 4 0,-2 0-69 0,1 0-104 16,-1 1-60-16,0 0-39 0,-1 1-21 0,1 0-11 0,-1 0-9 15,0 2-7-15,0 0-6 0,0 2-5 0,0 0-5 0,0 0-5 0,2 0 0 0,-1 2-2 32,0 2 1-32,-1 1 1 0,1 0 2 0,2 3 4 0,-2 0 1 0,0 2 0 0,-1 1 1 0,1 1-1 0,1 1-3 0,-2 2-6 0,0 0-3 15,0 0-4-15,0 2-2 0,0 1-4 0,0 0-2 0,0 0-3 0,1 1-5 0,0-1-2 16,-1 2-2-16,1-1-2 0,2-1-3 0,-2 1-1 0,2-1-5 16,-1 1-2-1,0-1-7-15,1-1-11 0,1 1-14 0,-2-1-17 0,2-2-20 0,0 2-21 0,-2-2-22 0,-1-1-21 0,2-1-17 0,-2-1-15 0,2-1-21 0,-1 0-21 16,-1-1-55-16,2-2-69 0,-3-1-48 0,2-2-40 0,0 0-10 0,-1-3 6 15</inkml:trace>
  <inkml:trace contextRef="#ctx0" brushRef="#br0" timeOffset="73234.11">10933 6545 0 0,'0'-20'282'0,"1"-1"95"0,2 1 9 16,1 0-70-16,1-2-106 0,2 0-51 0,-1 1-26 0,4 0-9 0,0 0-4 15,3 0-8-15,0 1-11 16,1 1-7-16,2-1-6 0,2 2-3 0,-1 2-5 0,0 0-3 0,2 3-7 0,0 0-5 0,-1 3-5 0,2 2-7 0,-1 0-7 15,-1 5-8-15,2 2-10 0,-1 2-6 0,2 1-5 0,-2 3-1 0,-1 1 0 0,-2 2-2 16,-1 3 0-16,-1 2-1 0,-2 0-1 0,-3 4 1 0,0 0-1 16,-4 2 0-16,-3-1-1 0,-2 4 0 0,-1-1-1 0,-3 0-2 15,-2 2 1-15,-3 0-2 0,1-2-3 0,-4 3-7 0,0-2-11 0,1-1-14 0,-3 0-16 0,-1-1-21 16,2-1-25-16,0 0-20 0,0-2-19 0,0-2-20 0,3 0-19 16,0-3-35-16,3-2-41 0,-2 0-70 0,4-3-82 0,1-1-31 0,3-2-10 0,0-1 5 15,1-3 360-15</inkml:trace>
  <inkml:trace contextRef="#ctx0" brushRef="#br0" timeOffset="74370.13">11506 6511 65 0,'14'-9'347'0,"-1"1"-35"0,0-1-53 0,-1 1-50 0,-1 1-48 15,-2-1-27-15,1 2-18 0,-3-1-11 0,1 1-8 0,-3 0-8 0,-2 1-7 16,0 1-7-16,-2 3-6 0,-1-2-9 0,-1 1-8 0,0 0-11 0,-3 2-11 16,-1 2-9-16,-4 0-9 0,2 1-5 0,-3 0-4 0,0 3-1 0,-2 0-1 15,-1 1 0-15,-2 1 1 0,3 2-2 0,-2 0 1 0,-1 0 0 0,2 1-2 16,0 0 1-16,-2 1-1 0,3 0 2 0,1 1-1 0,-2 0-1 0,2-1 0 15,2 1 0-15,0 1 2 0,1-1 0 0,-1 0 1 0,3-2 4 0,1 1 6 16,-1-1 6-16,1-1 10 0,2 3 11 0,1-3 10 0,-1 0 11 0,2-1 8 16,1 2 7-16,0-2 9 0,3-1 2 0,-1 0 3 0,2-2 0 0,1 2 0 15,2-3-1-15,1-1-4 0,0 0-7 0,1-2-8 0,2-1-11 0,1-1-10 16,0-1-11-16,3-1-8 0,0-2-7 0,0 0-5 0,0 0-6 0,1-2-4 16,0-1-3-16,-1 0-2 0,0 0-1 0,0-2 1 0,-3 1-1 0,2-1-1 15,-2-2 1-15,-1 2 0 0,-1-2 1 0,-1 1 0 0,-2 0-1 0,0 0 1 16,-2 0 0-16,-1-1 1 0,0 2 1 0,0 0 3 0,-1 0-1 0,-1 1-2 15,-2 0-1-15,1 1 0 0,2 2-2 0,-2 0 0 0,-1 1 0 0,0 0 0 0,0 2 0 16,0 2-1-16,0 0 0 0,0 0-1 0,0 2 0 0,0 2 0 0,0 1 0 16,0-1 1-16,0 3 1 0,1-1 0 0,-1 2 1 0,1-1 1 15,2 1 0-15,-2-2 0 0,3 3 1 0,-2-2 4 0,3 1 3 0,-1-2 3 0,1 2 2 16,0-2 2-16,2 0 1 0,1-1 2 0,-1-1 1 0,2 1 1 0,0-1 0 16,-1-1 1-16,3 0-2 0,0-1 0 0,1-2-2 0,-2 0-2 0,4 0-2 15,-1 0-2-15,0-2-2 0,-1 0-2 0,0-1-3 0,2 0 0 16,-3-2-4-16,3-1 1 0,-3 0-2 0,0-1 0 0,0-1-1 0,-2 0 0 15,1-1-1-15,-4 1-2 0,2-2-1 0,-3-1-2 0,-1 2-2 0,-2-1-1 0,2-1 0 16,-3 1-1-16,-1-1-3 0,-1 1 0 0,-3 1-2 0,2-1-2 0,-1 1 0 16,-2 3-2-16,1-1 2 0,-3 2-1 0,1-2 1 0,-3 3 2 0,3 0 0 15,-2 2 0-15,1-1-2 0,-1 3-3 0,1-1-2 0,1 1-1 0,-1 0-1 16,0 1-1-16,2-1 0 0,1 1-1 0,1 2 1 0,-1-2 0 0,0 2-1 0,3-2-3 16,0 1 2-16,-1 0 2 0,2 0 2 0,0 0 4 0,2-1 3 0,-1 2 4 15,3-2 2-15,1 1 1 0,-2-1 3 0,2 3 2 0,2-1 0 0,1-1 0 16,-1 2 3-16,1-1 1 0,1 1 2 0,-1 0 0 0,0 0 2 0,3 1-1 15,-2 1 1-15,1-2 2 0,-1 4 2 0,0-1 1 0,0 1 2 0,1-2 1 16,-1 3 1-16,-1-1 1 0,0 2 1 0,-1 0 0 0,0-1-2 0,-1 0 1 16,0 0 0-16,-1 2 1 0,-1-2-1 0,-2 3-1 0,2-2-1 0,-2-2-2 15,1 3-1-15,-2-2-1 0,0 0-1 0,1 0-1 0,-1-1 2 0,0 0 1 16,-1 0 2-16,0-3 5 0,0 3 5 0,0-3 4 0,1-1 4 0,1 0 2 16,0 0 2-16,-1-3 1 0,4 1 0 0,-1-2-1 0,1-2 1 0,0-1-1 0,5-1 0 15,0-2-4-15,1-1-3 0,1-3-5 0,3 0-5 0,-2-2-6 0,2-1-3 16,0-3-4-16,-2 1-1 0,2-1-1 0,-2-3 0 0,0-2-2 0,-2 2 0 15,-1-4 0-15,0 2 0 0,-1-1-1 0,-2 2 0 0,0-2-2 16,-2 2-1-16,-2-1-3 0,2 4-2 0,-4 0-2 0,1 3-2 0,-2-1-1 16,-2 3-2-16,1 1-2 0,-4 2-1 0,2 2-3 0,-2-1-1 0,-2 4-4 15,0 0-2-15,-2 2-2 0,-1 0-3 0,1 2-6 0,-2 0-3 0,0 3-5 0,1-2-3 16,-1 2-4-16,1 1-5 0,0 0-4 0,1 1 0 0,0-1-1 0,1 1-1 16,0 0 1-16,1-1 1 0,2 3 3 0,-1-2 6 0,1 0 5 0,3 2 7 15,-1-2 5-15,1 0 6 0,-1 1 8 0,3 0 5 0,3 2 5 0,-1-3 3 0,1 3 4 16,-1-1 4-16,3 1 4 0,1-2 3 0,-1 2 4 0,3 0 1 15,0-1 4-15,1 0 3 0,1 0 4 0,0 0 4 0,1-1 3 0,0-1 2 0,2 2 3 16,-1-3 3-16,3 1 5 0,-1 0 1 0,-2-2 1 0,3 2 0 0,-1-1-1 16,-1 0-1-16,1-1-1 0,0 1-2 0,-1-2-5 0,1 2-2 0,-3-2-4 15,2 0-2-15,-3 2 0 0,1-1-3 0,-1-1-3 0,-3 1-4 0,1 0-2 16,-1 1-2-16,-2-1 0 0,-1 1-1 0,1 0-1 0,-3 0-1 0,1 1 0 16,-2 0 0-16,-1 0 1 0,-1 0-1 0,-1 0-1 0,1 2-1 0,-1-2-3 15,-2 0 2-15,0 0 0 0,2 0 1 0,-2 0-1 0,3-1 3 0,-2-2 4 16,2 2 3-16,-3 0 5 0,3-1 2 0,1-1 2 0,-1-1 2 0,1 0 0 15,0-1 1-15,0 0-1 0,1 0 1 0,2-1 1 0,0 0-2 0,1-3-2 16,1 1-3-16,1-1-4 0,3 0-3 0,-3-2-5 0,4-1-4 0,-1 1-2 16,1-2-1-16,0 1-1 0,1-1 1 0,1-1-1 0,-2-1-1 0,3 2 0 15,-1-2-2-15,-2-1 0 0,2 2 0 0,1-3-1 0,-3 1 0 0,1-1 0 16,-2 0-2-16,0 0-1 0,-1 0 0 0,1-1 0 0,-2 0-1 0,-2-1 2 16,1 1-1-16,-2 0-2 0,0 1 1 0,-3 0 1 0,2 1 2 0,-2-1-1 15,-1 2 0-15,-1 0 1 0,-2 0 1 0,1 1 0 0,-1 3 1 0,-1-1 0 0,-2 2 0 16,0 0-2-16,-3 1 3 0,2 2 1 0,-1 1 1 0,-3 1-2 0,0 1 0 15,2 0 1-15,-3 2 1 0,1 1 0 0,-2 1-1 0,0 2 1 0,-1 1-1 0,3 0 1 16,-2 1 0-16,1 1-1 0,3 2 0 0,-2 0 0 0,1 1 1 16,1 0 1-16,3 0-1 0,0 2-1 0,0-1 0 0,2-1 1 0,0 2 0 0,3-1 0 15,0-2 0-15,1 1-1 0,0 0 1 0,1 0 1 0,0 0 0 0,3-2-2 16,1-2 1-16,1 2 1 0,2-1 0 0,1-1 0 0,3-1-2 16,1 1 0-16,5-2-4 0,0 1-7 0,4-3-14 0,0 2-18 0,3-2-24 15,0-2-27-15,1-1-27 0,-1 1-27 0,1-2-26 0,0-1-22 0,-1-1-32 0,-1 0-31 16,1-1-74-16,-2-2-90 0,-1 0-44 0,-1-1-23 0,-1 0 2 0,-2 1 63 15</inkml:trace>
  <inkml:trace contextRef="#ctx0" brushRef="#br0" timeOffset="75133.11">12598 7994 389 0,'-9'-7'412'0,"-1"0"2"0,0-1 0 0,0 2-88 15,1-2-126-15,1 2-61 0,-1 0-29 0,2 0-21 0,-1 3-14 0,3-2-15 0,-1 1-11 16,1 1-6-16,0 1-5 0,1 2 0 0,-1 0 1 0,2 0 2 16,-1 2 0-16,0 2 2 0,2 1 0 15,-2 1 4-15,0 3 1 0,2 1 4 0,-2 2 4 0,1 3 1 0,1 2 3 16,-3 1-2-16,3 2-5 0,-1 2-4 0,1 0-4 0,-1 3-5 0,3 3-3 0,0-1-3 0,0 5-1 0,3 1-2 0,-1-1-3 15,3 4 0-15,1-1 0 0,1 1 1 0,0-1-2 0,4 3-2 0,1-2-1 16,1 2-2-16,4 2 1 0,2-3 0 0,1 1 0 0,2 1 0 0,3-2 2 31,0 0 0-31,2 0 1 0,4-2-1 0,-1-1-2 0,5-1-2 0,1 0 2 0,1-2 2 0,3-2 1 0,3-1 1 0,2-2 3 0,1-2 2 0,4-1 4 16,1-3 1-16,2-2-1 0,4-2-1 0,4-3 0 0,5-4-1 0,4 0-3 16,4-6-1-16,7 0-2 0,1-6-3 0,5 0-1 0,3-6-3 0,4-1-4 15,2-3-4-15,2-3-4 0,5-3-2 0,1-3 0 0,0 1-2 0,-1-5-3 0,1 1 1 16,-2-3 0-16,0 1 0 0,-1-2 1 0,-3-1-1 0,-4-1 0 15,-2 1-1-15,-5 0-1 0,-5 0-2 0,0-1-2 0,-6 1-1 0,-4-1-3 0,-3 0 2 16,-3 2 3-16,0-4-1 0,-5 2 0 0,-2-2 2 0,-1 0 0 0,-5 0 2 16,-3 1 0-16,-3-1 0 0,0-1 0 0,-3-1-2 0,-1-1-1 0,-3 0-5 15,-3 0 0-15,-1 0-5 0,-6 1-3 0,2 2-1 0,-3-2-2 0,-4 1-1 16,-3 2-2-16,0 2-1 0,-2 0-2 0,-2 2-3 0,-5 3-4 0,2 1-7 16,-4 1-4-16,-1 2-8 0,0 1-8 0,-4 2-13 0,2 1-15 0,-4 3-18 15,-1 0-19-15,0 0-24 0,-2 3-21 0,-1 1-21 0,0 2-19 0,0-1-13 16,-2 3-11-16,-1 0-17 0,-2 1-23 0,-1 2-65 0,1 0-88 15,-1 1-28-15,-3 2-3 0,3 0 9 0,-2 0 303 0</inkml:trace>
  <inkml:trace contextRef="#ctx0" brushRef="#br0" timeOffset="75424.11">16233 7717 0 0,'-7'-8'356'0,"2"-1"24"0,1-1 6 0,0 1-74 0,1-1-111 15,1 0-57-15,2 1-32 0,2-1-11 0,1 2-2 0,1 0-4 0,1 0-3 16,0 3-5-16,5-2-7 0,-1 2-5 16,2 2-8-16,1 1-5 0,-1-1-5 0,3 2-3 0,1 1 0 0,0 1-5 0,0 2-1 0,0-1-8 0,1 1-7 15,0 2-5-15,0 2-4 0,0-2-3 0,2 3-2 0,-1 1 1 0,-1 2 1 16,1-1 1-16,0 3 1 0,-2 0 0 0,1 2-1 0,0-2 2 0,0 3 0 16,-1-2-1-16,0 3 1 0,-3 0-1 0,3 2-2 0,-2-2 0 15,-1 4-1-15,-2-2-1 16,0 1-2-16,-4 2 0 0,0-1-2 0,-1 3 0 0,-1-3-1 0,-3 3-1 0,-2-1-1 0,-2 1-1 0,1 1-3 0,-4 0 2 0,0-2 0 15,-3 1-2-15,1 1-1 0,0-2-4 0,-3 0-8 0,-2 1-9 0,3-1-10 16,-2-3-13-16,-1 2-14 0,3-4-15 0,-1 1-13 0,2-2-21 16,1-3-24-16,0-1-22 0,1-2-23 0,2 0-23 0,1-3-25 0,2-2-53 0,-1 0-67 15,3-2-47-15,0-4-37 0,0 0-10 0,1-1 4 0</inkml:trace>
  <inkml:trace contextRef="#ctx0" brushRef="#br0" timeOffset="76418.13">15930 8324 216 0,'-11'4'312'16,"2"0"-61"-16,-2-1-90 0,2 2-59 0,-1 0-45 16,2 0-21-16,-2 3-7 0,1-3 2 0,2 3 6 0,-1-1 10 0,3 2 11 0,0-4 9 15,3 3 6-15,1-3 4 0,2 2 6 0,1-2 2 0,4 2 1 0,3-2 2 0,2-1-3 16,5 0 0-16,3 1-2 0,3-2-5 0,7-2-7 15,2 2-10-15,5-2-13 0,6 0-11 0,4-1-8 0,5-1-6 0,6 1-6 0,7-3-4 0,0 1-5 16,6-1-1-16,1-2-1 0,4-2-3 0,7-1 1 0,-1 0-3 0,2-2 0 16,1 0-2-16,0-2 0 0,-2-1-3 0,1-3-3 0,-2 1-2 0,-3-2-6 15,-2 0-4-15,-7-1-3 0,-4 1-5 0,-5-3-1 0,-8 2-3 0,-4-2-2 16,-3 1-2-16,-8-1-3 0,-7-1-1 0,-1 0 1 0,-7-1 0 0,-5-2 3 16,-3-1 4-16,-8-1 2 0,-2-2 4 0,-8-3 4 0,-2-1 2 0,-8-1 5 15,-4-3 1-15,-6-1 3 0,-6-3 0 0,-4-1 1 0,-6-1 1 0,-6-2 1 16,-4 1 1-16,-6 0 3 0,-3-1 1 0,-5 2 2 0,-4 2 2 0,-4 1-1 0,-4 3 2 15,-3 1 1-15,-6 4-1 0,-4 2 0 0,-4 2-1 0,-3 3 1 16,-6 6 0-16,-1 2 0 0,-5 3 1 0,-1 3-1 0,-3 6 1 0,0 0 2 0,0 5 2 16,1 3 1-16,1 4 3 0,2 2-3 0,5 4 1 0,6 1-1 0,7 4 2 15,6-1 0-15,11 4 2 0,6 1 1 0,10 1 2 0,6 1 3 16,9 2 2-16,6 2 6 0,5 1 2 0,7 1 3 0,4 3 6 0,8 3 7 16,6 0 10-16,6 2 12 0,6 2 7 0,6 1 7 0,8 1 4 0,9 2 6 0,3-1 3 15,11 1 0-15,10-2-1 0,6 0-3 0,12 1-4 0,6-5-5 0,12 1-4 16,10-2-5-16,6-3-7 0,13-2-11 0,9-3-9 0,6-1-8 0,7-4-2 0,10-3-3 15,9-2-4-15,5-3-4 0,5-4-3 0,5-1-3 0,6-3-4 0,1-4-2 16,8 2 0-16,8-3-3 0,0-3 1 0,2 0-1 0,1-2 0 0,0 0 0 16,1-3-2-16,0-1-3 0,-1-2 1 0,0-2-1 0,0-3 0 0,-2-1 0 15,-2-4-1-15,-2-2 1 0,-2-3-2 0,-4 0-3 0,-3-6-2 16,-8-2-1-16,-3-4-4 0,-6 0-3 0,-8-6-6 0,-5-2-7 0,-12-2-4 0,-9-5-4 16,-7-2-2-16,-13-3 1 0,-7-3 0 0,-10-5 2 0,-5-2-1 0,-10-5-1 15,-10-1-1-15,-10-1 1 0,-7-3 4 0,-8 0 2 0,-10-2 4 0,-6 2 3 16,-7-2 3-16,-7-1 4 0,-9-1 1 0,-8 1 1 0,-8-5 0 0,-12 2-1 15,-8 1-1-15,-12 0 2 0,-13 1 3 0,-11 1 4 0,-15 2-1 0,-13 3 1 16,-15 2-2-16,-10 2-2 0,-16 5-2 0,-11 4 0 0,-11 6 1 0,-9 5 3 16,-10 6 0-16,-5 4 1 0,-9 6-1 0,-5 5 0 0,-6 6 0 0,-7 5-1 15,-1 5 0-15,-9 5 0 0,-6 5 3 0,-1 5 3 0,-2 5 3 0,-5 5 5 16,4 7 0-16,3 7-6 0,0 2-1 0,1 8-1 0,-2 7 2 0,7 3 3 16,2 7-1-16,5 6 0 0,7 3-2 0,4 4-2 0,6 5 0 0,7 4 0 15,6 4 0-15,10 3-1 0,8 5 0 0,12 1 3 0,12 3 1 0,9 1 2 0,13 2-2 16,11 0-3-16,10 1 0 0,15-3 1 0,13-2 3 0,12-5 3 15,10-3 2-15,13 0 3 0,11-6-1 0,12 0-2 0,9-1-1 0,10 0-2 16,15-4-2-16,7-2 2 0,14-2-1 0,11-2-1 0,10-6 1 0,9-4-1 0,9-2 1 16,5-8 1-16,7-2-3 0,6-4-6 0,3-5-5 0,6-4-4 15,-3-3-8-15,-1-5-9 0,-1-2-9 0,0-4-7 0,-4-4-7 0,-5-2-6 0,-3-2-4 16,-1-3-2-16,-6-1-5 0,-6-2-4 0,-3-2-2 0,-4-2 1 16,-8 0 0-16,-1-2 2 0,-8-2 4 0,-3-1 7 0,-5-1 8 0,-7 1 9 0,-6-2 6 15,-2 0 6-15,-4 0 2 0,-6-2 1 0,-2 0-2 0,-4-1-3 0,-4 0-3 16,-5-2-3-16,0 2 0 0,-4-2 1 0,-3 0 1 0,-2-3 3 0,-1 1-2 15,-3 0-2-15,1-2-4 0,-2-1-3 0,-2 0-5 0,1 0-4 0,1 1-3 0,-1-2-5 16,0-2-4-16,2 3-4 0,0-3-13 0,-1 2-17 0,3-1-35 16,-1 1-40-16,-1-2-52 0,2 3-58 0</inkml:trace>
  <inkml:trace contextRef="#ctx0" brushRef="#br0" timeOffset="82851.17">7626 8247 0 0,'-3'-3'285'0,"2"2"57"0,-1-2-7 0,-1 2-78 0,2-2-108 0,-2 2-55 0,2 0-31 16,1 0-13-16,0 1-7 0,0 0-2 0,0 1-1 0,2 0-2 0,1 0 1 15,2 2 2-15,0 2 3 16,4-1 3-16,-1 0 4 0,5 4 10 0,0-2 13 0,3 3 9 0,3 1 4 0,5-1 2 0,2 1 2 0,5 2 2 0,4 0-1 15,3 1-1-15,7-1-2 0,3 0-1 0,8 0-4 0,6-1-3 0,8 1-2 16,4-1-9-16,6-2-12 0,7 0-5 0,4-2-3 0,7-1-4 0,7-3-4 16,7-1-4-16,9 0-5 0,5-4-3 0,6 0-5 0,3-2-2 0,3-3-2 15,8 1-2-15,4-5 1 0,0 2 0 0,4-3-3 0,0 0-3 0,1-1-4 16,2 0-3-16,-1 0-3 0,-3-3 0 0,1 2 3 0,-2-2 0 0,-3-1-1 16,-4 0-1-16,-5 0-1 0,-7 1-2 0,-2-1-3 0,-6-1-2 0,-7 1-3 15,-2-2-4-15,-6 0-3 0,-2-2-4 0,-5 0-1 0,-7 0-7 0,-2-4-8 0,-3 1-5 16,-4-2-2-16,-4 0-3 0,-6-3-3 0,-5 0-3 0,-2-1-1 15,-7-4-1-15,-3 1 1 0,-8-4 1 0,-5 2 5 0,-5-4 3 0,-6-1 4 0,-6 1 6 16,-5-2 8-16,-6-1 1 0,-7-1 0 0,-6 1 1 0,-6-4 0 0,-6 0 0 16,-9 0-1-16,-8-1 1 0,-11 0 0 0,-7 2-1 0,-11 1-1 15,-10 1-5-15,-13 2-1 0,-9 1-1 0,-14 5 0 0,-12 1 1 0,-10 4 1 0,-12 2 2 0,-11 5 2 16,-12 4 2-16,-9 3 4 0,-13 3 2 0,-10 2 3 0,-11 7-1 0,-10 2 0 16,-7 6 1-16,-7 4 4 0,-5 5-2 0,-7 4-2 0,-3 4 0 15,-3 6 1-15,2 4 3 0,-2 6 4 0,4 4 3 0,4 3-1 0,3 4 1 0,5 3-2 16,10 2 1-16,5 0 3 0,9 3 2 0,13-1 2 0,9 0 1 15,11 0 3-15,12-1 0 0,16-1-2 0,14-3-2 0,13-1-1 0,11-2-4 0,14-1-3 16,13 0 2-16,9-2 1 0,8 1 3 0,11-1 2 0,10-1 0 0,5 1 1 16,9 1-1-16,6 1 1 0,7 1 2 0,4-2 0 0,11 2 2 0,4-1 3 15,6-3 2-15,10-1 4 0,3-1 1 0,7-4 1 0,7-1-1 0,7-2-3 16,5-1-3-16,5-4-4 0,5-1-8 0,2-5-11 0,4 1-16 16,3-6-21-16,2 1-16 0,4-4-15 0,-2-2-13 0,4-2-14 0,1-2-16 0,-1-1-14 15,3-2-31-15,-1-3-35 0,-2-1-61 0,1-4-74 0,-2 0-34 0,1-2-16 16</inkml:trace>
  <inkml:trace contextRef="#ctx0" brushRef="#br0" timeOffset="103973.9">26486 10039 91 0,'-11'1'313'0,"0"1"-50"0,-1-2-73 15,-1 1-53-15,3 0-43 0,0-1-20 0,1 0-9 0,1 0-2 0,0 0 0 0,2 0 1 16,1-1 2-16,0 0 2 0,4-1 5 0,0 1 1 0,2-3 3 16,0 0 0-16,4 0 0 0,3 0-3 15,0-2-3-15,6 0-3 0,2-2-1 0,3 0 0 0,3-1 2 0,3 0-2 0,6-1-2 0,4-1-2 0,3-1-4 0,8 1-2 16,5-3-5-16,4 0-6 0,7 0-7 0,6-3-5 0,8 0-3 0,5 1-4 0,6-3-3 15,3 1-5-15,7 0-3 0,8 0-3 0,3 1 0 0,2 0-2 16,3 0-4-16,5 1-2 0,0 2 0 0,3 0 0 0,0 0 2 0,2 0-2 16,0 2-1-16,2 2 1 0,-2-1 0 0,-2 2-6 0,-3 3-8 15,-6 0-12-15,-4 2-15 0,-6 0-15 0,-4 2-15 0,-6 2-14 0,-6 2-16 0,-8 1-11 16,-7 1-12-16,-7 1-9 0,-8 3-8 0,-5 1-4 0,-9 2-4 16,-7-1 2-16,-5 2 6 0,-8 0 10 0,-7 1 14 0,-5 0 16 0,-9 0 15 0,-4 0 17 15,-7-1 17-15,-8 1 15 0,-5-1 16 0,-6 0 13 0,-7-2 12 16,-4-2 8-16,-7 1 7 0,-2-1 7 0,-5-1 10 0,-3-2 7 0,-3 0 9 0,-4-1 9 15,-3-1 11-15,-3-2 9 0,-1 1 7 0,-1-2 7 0,0-2 9 0,3 0 8 0,0-1 11 16,7-2 4-16,3-2 3 0,5-1-3 0,6 0-5 0,7-1-6 0,6-1-5 16,5-2-8-16,9-1-7 0,6-2-8 0,10 1-7 0,6-3-10 0,12-1-10 15,9 0-13-15,12-2-14 0,9-1-9 0,13 1-6 0,12-2-1 0,11 1-1 16,10 0-4-16,9 1-2 0,7 0-13 0,5 2-12 0,6 3-26 0,2 0-31 16,3 2-29-16,4 1-31 0,0 3-28 0,-1 2-27 0,-1 4-52 0,-2 3-66 15,-2 2-68-15,-7 2-66 0,-7 2-34 0,-3 2-16 0,-6 3 0 0,-9-1 350 16</inkml:trace>
  <inkml:trace contextRef="#ctx0" brushRef="#br0" timeOffset="108504.27">658 7040 380 0,'-9'0'385'15,"0"1"-24"-15,1 1-40 0,-3 0-67 0,1 0-80 0,-3 2-40 0,2 2-21 16,-2 0-11-16,0 2-7 0,-1 1-7 0,1 2-10 0,0 0-9 0,-2 3-7 16,2-1-5-1,-1 2-6-15,0 1-1 0,2 1-2 0,-2 2-6 0,3 2-6 0,-1-2-4 0,-1 4-3 0,3-2-2 0,0 2-2 0,2 1 0 0,-1 0 2 16,1 1-1-16,1 0-1 0,2 1 2 0,1-1 1 0,2-2 0 0,-1 2 3 16,1-1 2-16,2-1 2 0,2 1 5 0,1-4 3 0,-1 2 6 0,2-4 2 31,1 1 3-31,0-1 3 0,1-3 4 0,2 0 3 0,0 0 5 0,1-2 2 0,1 0 4 0,0-4 3 0,2 0 1 0,1 0 4 15,-2-2-3-15,4-1-1 0,-2-1-5 0,2-2-3 0,1-1-4 0,1-1-4 16,-2-1-4-16,2-1-5 0,-1-3-4 0,0 1-3 0,0-3-3 0,1-1 3 16,-3 0 1-16,-1-1 0 0,1-3-2 0,-2 0-3 0,-2-1-3 0,0-1 0 15,-3-2-2-15,1-1 0 0,-5-1-1 0,0-1-2 0,-2-2-2 0,-1-2-3 0,-1-1-8 16,-3 0-9-16,0-2-10 0,-2-3-6 0,0 2-14 0,1 0-14 16,-3-1-17-16,0 1-20 0,2 1-19 0,-3 2-19 0,3 2-26 0,-3 0-29 15,2 3-27-15,-2 3-28 0,3 2-25 0,-2 1-24 0,0 4-22 0,0 2-21 16,-2 1-37-16,3 4-47 0,-3 2-47 0,2 1-47 0,0 1-17 0,-1 2 0 15,0 2 15-15,2-1 381 0</inkml:trace>
  <inkml:trace contextRef="#ctx0" brushRef="#br0" timeOffset="108861.27">951 7205 0 0,'0'-3'220'0,"0"-1"240"0,0 0 0 16,0 1-2-16,0 0 1 0,0 0-83 0,0 1-119 0,1 0-71 16,2 1-51-16,-1 0-27 0,-1 1-19 15,3 0-18-15,-1 1-18 0,0 0-6 0,3 1-4 0,1 1-1 0,-1 1-1 0,4 0 1 0,-1 2 1 0,2 2 0 0,1 1-1 16,-1-1-1-16,3 3-3 0,1 3-2 0,1 0-2 0,-1 2-2 16,-1 2-3-16,1 1-1 0,-1 3-2 0,1 0 1 0,0 3 1 0,-1 1 1 15,0 2 1-15,-2-1 1 0,2 1 2 0,-3 1 4 0,0 1 5 0,0-1 1 16,0 1-1-16,-1-2 3 0,-1 0 4 0,1 0 3 0,-4-3 3 0,0-3 5 15,2 2 4-15,-3-5 14 0,-1 0 15 0,-2-2 11 0,3-2 11 16,-3 0 6-16,1-3 4 0,-2-3 2 0,2-1 1 0,-2 0-4 0,-1-3-5 16,0-1-5-16,0-1-6 0,0-3-8 0,-1-4-8 0,-2 1-14 0,1-6-17 15,-1 0-19-15,-2-6-15 0,3-2-16 0,-2-2-13 0,2-5-8 0,-1-2-9 16,2-3-5-16,-1-3-8 0,2-2-7 0,3-4-5 0,0 0-11 0,0-1-13 16,2 1-22-16,3 0-26 0,-2 2-25 0,1 3-28 0,1 3-31 0,-2 3-33 15,3 3-33-15,-3 2-30 0,3 5-24 0,-2 0-23 0,3 2-28 0,-3 3-34 16,3 1-52-16,-1 1-65 0,2 2-21 0,-1 2-4 0,1 1 12 0,-1 1 20 0</inkml:trace>
  <inkml:trace contextRef="#ctx0" brushRef="#br0" timeOffset="109070.27">2060 7448 182 0,'-4'7'511'15,"2"-2"5"-15,2 0 2 0,-1-1 5 0,-1-1 7 0,1-2-95 0,1 0-143 16,0-1-78-16,0 0-49 0,0 0-33 0,0 0-27 15,0-1-17-15,3 1-15 0,-2-2-10 0,3 0-7 0,0 0-7 0,2 0-5 0,0-2-5 0,1 1-7 0,1 2-6 16,0-4-6-16,1 2-11 0,2 0-11 0,-2 1-19 0,2-1-18 0,0 2-24 0,2-2-23 16,-1 2-32-16,-2 0-34 0,2 1-29 0,1 0-27 0,-2 0-23 0,-1 0-21 15,0 0-26-15,1 1-27 0,-3 0-56 0,-1 0-69 0,-1 1-36 0,-1 0-18 16,0 0 4-16,-2 2 15 0</inkml:trace>
  <inkml:trace contextRef="#ctx0" brushRef="#br0" timeOffset="109238.27">2094 7608 322 0,'-8'5'406'0,"3"0"-19"0,-1 0-32 0,1-1-61 0,0-1-72 16,1 0-44-16,1 0-29 0,-1 0-21 0,3-1-15 0,-2-1-14 0,3 0-15 16,0 0-14-16,0-1-10 15,0 0-11-15,0 0-10 0,3 0-12 0,-1-1-15 0,3 0-20 0,-1 0-22 0,1-2-22 0,0 0-24 0,2-1-22 0,-1 0-23 0,3 0-23 0,-1-1-18 16,-1 0-36-16,3 0-41 0,-3-3-66 0,3 1-78 0,-1-1-31 0,1-2-8 16</inkml:trace>
  <inkml:trace contextRef="#ctx0" brushRef="#br0" timeOffset="109433.27">2245 7114 335 0,'-2'-12'405'0,"-2"2"-8"0,0 1-12 0,2 1-78 16,-2 0-107-16,3 3-59 0,-2 0-38 0,2 1-18 0,-1 1-10 0,0 2-9 15,2 1-6-15,0 0-1 0,2 2 5 0,0 1 8 0,-1 1 10 16,3 0 7-16,0 0 6 0,1 2 3 0,2 0 2 0,-1 1 1 0,3 0 2 0,1 1-4 0,1 0-5 16,0 2-8-16,3-1-11 0,2 1-12 0,-1 2-13 0,0-1-10 0,0 1-9 0,0 0-7 15,0 1-4-15,0 0-1 0,-2 0-1 0,1 0-1 0,-2 2-3 0,1 1 1 16,-3-2 1-16,0 0 2 0,-3 2 0 0,2-1 5 0,-3 0 4 0,-1 1 3 0,0 0 2 15,-4-2 2-15,0 1 4 0,-1 1 0 0,-1-2 1 0,-4 2-1 0,2-2 1 16,-4 1-2-16,1 0-2 0,-4 0-3 0,-1 0-2 0,0 0-3 0,-3 1-4 16,0-3-12-16,1 1-15 0,-3 1-25 0,-1-2-26 0,0 0-40 0,1 0-43 0,-1-1-45 15,-1 0-44-15,0-1-63 0,0 0-70 0,2-1-73 0,-1 0-77 0,1-3-35 16,1-1-18-16,1 0 0 0,-1-1 6 0</inkml:trace>
  <inkml:trace contextRef="#ctx0" brushRef="#br0" timeOffset="111003.21">827 9934 231 0,'3'-4'435'0,"1"0"9"0,0-1 7 15,0 0-70-15,-1-1-103 0,0 0-61 0,-2 1-41 16,0-1-24-16,1-2-17 0,-2 4-14 0,-2-2-13 0,1 0-17 0,-1 1-18 16,-2-1-14-16,-1 0-12 0,0 1-10 0,0 0-10 15,-2-2-8-15,-1 2-5 0,1 0-5 0,-1 0-3 0,1 0-3 0,-2 2 0 0,-1-1 0 0,0 1-2 0,0 1-1 0,0 0-3 16,-1 2 0-16,1 2-1 0,-1 0 0 0,-1 1 2 0,0 1-1 16,0 0 0-16,2 2-1 0,-2 0 2 0,-1 1-1 0,2 1 0 0,0 1 2 15,-2 1-1-15,2-1 1 0,0 3 0 0,1-3 0 0,0 1 0 0,0 1 0 16,2 1-2-16,0-1 0 0,-1 1 2 0,3 0-1 0,-1 0 0 15,1 0 0-15,0 2 1 0,0-1 0 0,3 0 0 0,0 0 3 0,1 1 2 16,0-3 4-16,2 1 2 0,2 0 3 0,0-1 2 0,1 2 2 0,0-3 0 16,3 1 4-16,1-2 0 0,-1 1 2 0,1-2 0 0,1 1 1 0,3-2 4 15,-2 0-2-15,2-1 0 0,0 0-1 0,0-1-4 0,2-2 0 16,-2 0-3-16,3-2-1 0,-2 1 2 0,2-4-3 0,-2 0-1 0,0-1-1 0,2-2 1 16,-4 0-1-16,2-2-2 0,0 0-1 0,-2-2-3 0,-1 0 1 15,-1-1 0-15,1-3 3 0,-3 1 3 0,-1-1 3 0,1 0 1 0,-1-2 5 0,-2 1 3 16,-1 1 3-16,1 0 5 0,-1 1 0 0,-2 1 1 0,1 1 0 15,2 1 1-15,-3-1-3 0,0 2-2 0,0 1-4 0,0 1-4 16,0 1-3-16,0 0-4 0,0 1-6 0,0 2-5 0,0 0-4 0,0 1-5 16,0 1-1-16,0 0-2 0,1 0-1 0,0 2 0 0,-1 1 1 0,1 0 0 15,2 2 1-15,-2 1 3 0,3 0-1 0,-2 1 1 0,3 0 1 0,0 2 1 16,0-1 0-16,3 1 1 0,-2 2 0 0,0-3 1 0,3 1 0 0,-3 1 1 16,4-1 1-16,-3 1 0 0,3-1 2 0,-1-1 0 0,2 0 1 0,-1 1 1 15,3-3 2-15,-1 1 1 0,-2-1 0 0,4-2 1 0,-2 2-1 0,2-3 1 16,-1-1 0-16,1 1 0 0,1-3 0 0,-3 0 1 0,2 0 0 0,0-2 0 15,-2 0 1-15,-1 0 0 0,2-3-1 0,-3 0 0 0,0 1-1 0,-2-4 1 16,1 1 1-16,-2-2-2 0,1 0 0 0,-3 0-1 0,-1-4-2 0,-2 2 1 16,3-1-2-16,-4-1-2 0,0 0-2 0,-1 0 0 0,0-1-2 15,-1 0 0-15,0 0-1 0,0 0-1 0,-3 0-1 0,3 3-2 0,-2-3 1 16,2 3-1-16,-1 2-1 0,-1-1-2 0,2 1-1 0,-2 1-2 16,1 1 0-16,1 2 0 0,-1 0-1 0,1 1-1 0,0 2 0 0,1 0 1 0,-1 1-1 15,1 1 0-15,0 3 1 0,0-2 0 0,1 3 3 0,-1 1 0 16,1 0 0-16,0-1 3 0,2 4 0 0,-1-1 0 0,1 1 2 15,-1 0-1-15,2-1 1 0,0 1 1 0,1-1 0 0,-2 1 1 0,1-2 1 0,0 3 0 16,1-2 0-16,0 0 1 0,-1-2 0 0,-1 1 4 0,1 0 3 0,-1-4 8 16,0 4 10-16,1-4 12 0,-3 1 8 0,2-1 4 0,-2 0 3 15,2-2 0-15,-2-2 0 0,0 1 0 0,-1-2-2 0,1 0 0 0,-1-3-1 16,0 0-2-16,0-2-5 0,0 0-7 0,0-3-11 0,-1 1-13 0,1-3-8 16,0 1-7-16,0-1-4 0,0 0-3 0,0 1-5 0,0 0-4 0,1 2-5 15,2-2-4-15,-2 3-3 0,0 1-3 0,2 0-2 0,-1 3-2 0,2-2-1 16,2 2 0-16,-1 3-1 0,0 0 0 0,4 1 1 0,-2 1 2 0,3 1 2 0,-1 1 6 15,1 0 2-15,-2 2 5 0,2 1 4 0,-1 0 3 0,2 2 1 0,-2 0 2 16,1 0 1-16,-1 0 2 0,0 2 1 0,0-1 1 0,1 2 0 0,-1 0 1 16,-1-2 2-16,0 2 0 0,2 0-1 0,-4 0 1 0,3 0-1 0,-3 1 1 15,2-1-1-15,0-1 2 0,-2 0-1 0,3 1 1 0,-3-1 0 0,1 0 0 16,0-1 1-16,-1 1 0 0,-1-1 0 0,2-1 1 0,0 0 1 0,-1 1 2 0,0-1 3 0,0 0 5 16,3-2 8-16,-3 1 11 0,2 0 9 0,-1-1 7 0,1-1 7 0,-2 0 4 15,3 0 5-15,-2-2 3 0,3 1 2 0,-3-2 1 0,3-1 0 0,-1 0 2 16,2 0-3-16,0 0-4 0,1-1-8 0,0-3-9 0,-2 0-7 0,4-1-8 15,-2 1-4-15,2-4-5 0,-3 1-4 0,2 0-2 0,1-1-3 0,-3-2-1 16,3-1-1-16,-2 0 0 0,0 1-1 0,-1-4-2 0,-1 3 0 0,-2-4 0 0,0 1-1 16,-1-1-2-16,-2 0 0 0,-1 0-2 0,1-1 1 0,-4 2-3 0,0 0 1 0,-1-1-2 15,0 1-1-15,-1 1-1 0,0 1-1 0,-4 2 0 0,1 0-1 0,-1 2 0 16,-2 0-2-16,2 4 1 0,-3-1-1 0,0 1 1 0,-1 3-1 0,-1 0 0 16,1 2 1-16,-2 0 0 0,1 3-1 0,-1 0 0 0,0 0 0 0,0 3-1 0,-2 0 1 15,1 1-1-15,2 0 0 0,0 3 1 0,0-2-1 0,-1 1-1 0,1 2 0 0,0 0 1 16,3 1-2-16,-2-1 1 0,3 0 0 0,-2 1 1 0,3 0 1 0,2 0 1 15,-1 0 0-15,-1-1 1 0,4 0 0 0,-1 1-1 0,1-1 1 0,1 0 0 16,1-1 2-16,1 1 0 0,-1-1 1 0,4 0 0 0,-3-1 2 0,2 0 1 16,1 1 1-16,1-3 4 0,0 0 2 0,2-1 2 0,1 0 1 0,-1 1 2 15,2-3 2-15,1-1 2 0,1 0 1 0,0 0 2 0,2-3 2 0,-2 0 1 0,3-1-1 0,1-1 1 16,-1 0-1-16,1-4-2 0,-1 1 0 0,0-2-2 0,0-1-1 0,0-1 0 16,-2-1-2-16,0-2-2 0,1-1-1 0,-2-1-1 0,0-1-3 15,-2-2 0-15,1-2-1 0,-2-1-2 0,1-2-1 0,-4 0 0 0,3-2-3 0,-4-2 0 16,0-2 0-16,0-2 0 0,-1 1-1 0,-2-5 0 0,-1 0 0 0,1-4-2 15,-1 2 0-15,-1-3 1 0,0 1 0 0,-1 1-1 0,-1 0 0 0,1 3-1 0,1 2-1 16,-1 2 0-16,0 2-2 0,-2 4-2 0,2 3 0 0,1 1-1 0,-2 3 0 16,-1 1 1-16,2 5-1 0,-2 2 0 0,2 1 0 0,-2 2 0 0,1 5 1 0,0 2 1 15,-1 1 1-15,2 5 2 0,-2 1 0 0,2 3 2 0,-1 1 0 0,-1 4 2 16,2 0 0-16,0 3 0 0,-2 2 0 0,2 0 0 0,1 1-1 0,0 2 1 16,0-1-1-16,1 1 1 0,2 0 0 0,-2 1-1 0,0-1-1 0,2 0 0 0,-1 0-9 0,1-1-14 15,-1 1-18-15,3-2-20 0,-1 1-20 0,1-1-21 0,0-1-23 0,2 0-23 16,1 0-36-16,1-2-39 0,2-1-37 0,2 1-36 0,2-3-37 0,1 0-38 15,1-1-68-15,3-4-83 0,2 0-34 0,0-2-14 0,4-1 4 0,-1-3 12 16</inkml:trace>
  <inkml:trace contextRef="#ctx0" brushRef="#br0" timeOffset="111668.2">3380 10143 0 0,'3'-2'273'0,"-1"1"206"0,1 0 4 0,-2 0 4 0,0 0 2 0,1 0-82 16,-1 0-117-16,-1 1-81 0,0 0-63 0,0 0-37 0,0 0-26 0,0 0-17 16,0 0-15-16,-1 1-12 0,-1 0-12 0,1 1-9 0,1-1-6 15,-1 2-2-15,0 2 0 0,-1-1-1 0,0 1 3 0,2 3 1 0,0-2 1 16,2 3 2-16,0 1 3 0,0 1-1 0,-1 1 1 0,3 1 1 0,-1 1-2 0,0 0 0 15,2 0 1-15,0 3-2 0,0-1 1 0,3 0-4 0,-2 0-3 0,0 1-1 16,3-2-1-16,-3 0 1 0,3 1 0 0,-2-2 3 0,2 1 4 16,-2-2 6-16,2-1 6 0,0-1 6 0,-2 0 5 0,3-3 5 0,-2 1 3 0,0-4 6 15,1 2 8-15,-1-4 4 0,0-1 3 0,2 1 2 0,-3-3 2 0,2-2-3 0,0 1-4 16,-2-4-4-16,2 1-3 0,-3-3-4 0,3-1-3 0,-3-1-4 0,-1-1-5 16,1-2-4-16,-1-1-7 0,-1 0-5 0,1-3-4 0,-1 1-4 0,-2 0-3 15,-1-1-3-15,1-1 0 0,-1 0-4 0,-1 0-3 0,0 0-2 0,0 2-4 16,0 1-3-16,0 0-2 0,0 2-1 0,0 1-2 0,0 2 0 0,0 1-1 15,0 3 1-15,0-1-1 0,0 4 1 0,1 1-1 0,-1 1 1 0,1 1 0 16,2 1 1-16,-1 4 2 0,3-4 2 0,-2 6 0 0,0-1 2 0,1 1 2 16,2 0 1-16,1 2 0 0,-1 0 3 0,1 0 2 0,1 2 2 0,0-1 5 15,1 0 7-15,1 1 7 0,-1-2 9 0,1 1 10 0,0-1 4 0,1-1 4 16,-1 1 3-16,2-1 2 0,-1-3 0 0,1 1 2 0,0-2 0 0,-1 2-1 16,0-2-1-16,2-2-2 0,-3-2-6 0,1 0-6 0,0-1-8 0,-1 0-8 0,0-2-5 15,-1 0-3-15,0-2-3 0,-1 0-2 0,2-1-2 0,-4-2-2 16,0 0-2-16,0-1-4 0,-2-2-3 0,0-1-5 0,0 0-7 0,-3-1-6 15,0-2-11-15,-1 0-15 0,-1-3-17 0,1-2-21 0,-2-1-28 0,-1 0-30 0,-1-2-30 16,0 2-32-16,1-1-34 0,-2-1-35 0,1 0-34 0,-1 1-31 16,-1 0-31-16,2 2-32 0,0 3-70 0,1 0-89 0,-1 2-30 0,-1 0 0 15,0 3 15-15,3-1 24 0</inkml:trace>
  <inkml:trace contextRef="#ctx0" brushRef="#br0" timeOffset="112752.2">4169 9884 210 0,'1'1'384'0,"2"-1"4"0,-2 0 7 16,2 3-76-16,-1 0-112 0,3-1-63 0,-1 2-40 0,-1 0-16 15,1 1-7-15,2 2 0 0,-1-1 3 0,0 2 6 0,3 3 5 0,-2 1 5 16,-1-1 0-16,0 3-1 0,1-1-4 0,-1 2-2 0,-1 1-2 0,0 1-7 0,0 0-7 16,0 0-8-16,0 2-7 0,-1-1-7 0,-1 1-7 0,3-1-6 0,-3 1-8 15,2-1-5-15,-1 0-4 0,-1 0-4 0,3 0-2 0,-4-1-3 0,2-2-4 16,-2 0 2-16,1-1 5 0,1-1 9 0,-2 0 11 0,2-2 14 0,-2-2 16 15,3-1 12-15,-2 0 9 0,-1-1 4 0,1-1 2 0,-1-2 2 0,0 0 0 16,-1-2 0-16,0 0 0 0,-1-1-6 0,0-1-4 0,-2-1-16 0,2-3-17 16,-3 1-25-16,2-2-25 0,-2-1-18 0,1-1-17 0,0-1-9 0,-1-1-4 15,0-1-3-15,2 0-2 0,-1-1-2 0,2 0-2 0,1 0 3 0,0 0-1 16,0 0 4-16,3 0 7 0,-1 1 6 0,3 0 9 0,0 0 6 0,0 1 4 16,0 1 2-16,2-1 3 0,1 2 1 0,-1-1 0 0,2 2 2 0,0 1 1 0,-2-1 2 15,3 2 1-15,0 1 1 0,0-1 0 0,0 2 0 0,1 1 1 0,-1 1 0 16,0 1 2-16,0 1 1 0,2 2-1 0,-1-2 2 0,-1 2-1 15,2 0 1-15,-1 2-1 0,-1 0 1 0,1 2-1 0,-1 0 1 0,0 1-1 0,-1-1-1 16,0 0 3-16,0 2 0 0,0-1-1 0,-2 1 1 0,3 1 0 16,-2 0 1-16,0-2 1 0,1 2 2 0,0-1 0 0,-2 0 4 0,3 0 4 0,-2 0 2 15,-1-1 6-15,3 0 5 0,-3 0 6 0,2-1 7 0,0 0 6 0,-1-1 5 16,1 1 2-16,1-3 0 0,0 1 2 0,0-1-1 0,-1 0-2 0,1-1-1 0,-2-2-5 16,3 0 0-16,1 0-5 0,-2 0-4 0,1-2-10 0,-1-3-6 0,1 1-6 15,0-1-4-15,-1-3-3 0,0 1-3 0,-1-1-2 0,0-2-4 16,-1-1-2-16,2-1-2 0,-4 0-4 0,0-3-2 0,1 1-2 0,-4-1-1 0,1 0-2 15,-3-2-1-15,1 1-2 0,-1-1-2 0,-1 4-3 0,-1-3-1 16,-2 3-5-16,1-1 0 0,-1 1-3 0,-3 2 2 0,2 1 0 16,-1 0 0-16,0 4 3 0,-2-1 1 0,-1 1-3 0,0 2 3 0,0 0 0 0,-2 2 1 15,3 2 2-15,-2 2 4 0,0-1 2 0,2 2 4 0,-3-2 3 0,2 4 1 0,0 0 1 16,0 0-1-16,1 1 0 0,2 1 1 0,0 1 1 0,0-2 2 0,0 3-1 16,3-2 1-16,-1 2 0 0,2 0 1 0,0 1 0 0,1-1-1 0,0 1 1 15,1 0 1-15,0 0 1 0,3 1 1 0,0-1 2 0,0 0 0 0,1 0-1 16,2 0 2-16,0-1 1 0,1 1 4 0,0-2 3 0,2 2 4 0,3-3 4 15,0 0 3-15,2 2 3 0,5-3 2 0,0 0 1 0,1-2 0 0,4 0-1 0,1-1 1 16,0-2 0-16,0-1 0 0,3-1 0 0,-2-2-2 0,-1-1-2 16,-1-1-2-16,1-2-2 0,-4-1-2 0,0 0-3 0,-4-2-2 0,0-2-2 15,-4-1 1-15,0 0-1 0,-4-2 0 0,0 0 0 0,-2 0-2 0,-2-3 0 0,-3 0-2 16,0 1-1-16,-2-1-3 0,-2-1-1 0,-2 0 0 0,1 1-1 16,-3 0 0-16,1 0-2 0,-1 2-7 0,0 0-13 0,-1 0-15 0,1 4-17 0,0-1-19 15,-1 1-19-15,2-1-17 0,0 3-14 0,1 1-15 0,0 1-17 0,-2 0-13 16,4 2-9-16,-1 0-9 0,0 1-11 0,1 1 1 0,1 1 4 0,0 1 11 15,0 0 14-15,0 2 14 0,0 1 18 0,0-1 15 0,0 1 14 0,0 1 15 16,0 1 14-16,1 0 15 0,1-1 10 0,0 1 13 0,-1 1 14 16,3-1 13-16,-2 1 13 0,1-1 11 0,2-2 14 0,-1 3 11 0,2-2 13 0,-1 1 13 15,0 0 14-15,1-1 10 0,0 1 9 0,2 0 3 0,-1-2 3 0,1 1 4 16,0 0 3-16,1 0 0 0,0-1-2 0,-1 1-3 0,2-1-4 0,-1 3-6 0,2-5-7 16,-1 2-8-16,1 1-6 0,-1 1-3 0,1-2-2 0,-1 0 4 0,-1 1 4 15,2 0 1-15,-2-1 1 0,1 1 2 0,-1 0 1 0,0 0 2 0,-1 0 3 16,2 1 0-16,-3 0 3 0,3-1 1 0,-2 3-1 0,-1-3-3 0,3 2-4 15,-2 1-6-15,0-3-7 0,1 2-6 0,0 0-7 0,-2-1-6 0,3 1-5 16,-2-2-4-16,0 1-3 0,1 1-6 0,1-2-6 0,-1 0-5 0,0-1-5 16,0 0-1-16,2-1-3 0,-1 0-1 0,1 1-2 0,2-3 0 0,-2 0-1 15,0 0-2-15,2-3-1 0,-2 1-1 0,0 0-2 0,-1-2 0 0,1-1-2 16,-1 0-3-16,0-2-3 0,-1 0-3 0,-2 0-2 0,-2-1-4 0,1-3-1 16,-2 2 0-16,0-1-3 0,-3-1-1 0,0 1 0 0,-1-2-4 0,-1 1-2 15,0 1-6-15,-3-3-5 0,0 2-7 0,-1 1-7 0,0 0-8 0,0 0-8 0,-2 1-7 16,1 1-8-16,-2 0-5 0,0 1-6 0,0 2-4 0,-3 0-4 15,2 3-1-15,-2 0 1 0,0 1 3 0,1 2 3 0,-2 1 6 0,0 1 8 16,1 3 9-16,-1-1 9 0,-1 1 8 0,2 2 10 0,-1 3 7 0,0-1 5 16,1 0 5-16,3 2 5 0,-2-1 3 0,1 1 6 0,2 0 2 0,0 0 3 15,1 1 1-15,3 0 2 0,0 0 0 0,2 0 3 0,1 1 0 0,0-2 0 16,1 1 0-16,2-1 2 0,0 0 0 0,3 0 0 0,2 0-2 0,0 0-4 0,3 0-4 16,2-1-8-16,2 0-14 0,1-1-21 0,4 0-26 0,0 0-29 0,1-2-30 0,3-2-27 15,0 0-25-15,1-1-23 0,0-3-36 0,1 1-41 0,-1-3-67 0,1-1-79 16,-1-3-41-16,0 0-21 0,-2-2 1 0,0-1 117 0</inkml:trace>
  <inkml:trace contextRef="#ctx0" brushRef="#br0" timeOffset="113434.21">7945 10498 404 0,'10'-1'480'0,"1"-2"12"0,0 1 10 0,-2-1-51 16,1-1-81-16,-3 0-69 0,3 0-64 0,-4 1-29 0,1-2-12 15,0 0-14-15,-2 1-15 0,-1-1-17 0,-2 0-18 0,2-1-16 0,-3 0-17 16,-1 2-11-16,0-3-13 0,-2 1-9 0,-2-1-12 16,-1 1-11-16,1 0-12 0,-1 0-11 0,-2 2-9 0,1-3-4 0,-3 2-3 0,-1 1-4 0,-1 0-2 0,2 0-3 15,-3 2 1-15,-2 0 0 0,3 1-1 0,-4 1 1 0,1 0 0 0,0 1-2 16,-1 1 0-16,0 3 1 0,-2-1 1 0,1 1-1 0,-1 3 1 0,1 0 0 0,-2 2 1 16,1 1 0-16,1-1 1 0,0 2-1 0,0 1 1 0,2 2 0 0,-1-1 1 15,0 2-1-15,3-1 1 0,0 1-1 0,3 0 1 0,0 1 1 0,0-2 0 16,3 2 3-16,1-2 1 0,0 1 3 0,4 0 2 0,0 1 3 0,2-2 2 15,1 0 5-15,3 1 4 0,2-3 4 0,0 0 3 0,4-1 4 0,3 0 2 16,-2-3 1-16,4 1 1 0,2-3-2 0,0 1-2 0,2-4-1 0,1-2-2 16,0 0-3-16,2-2-4 0,-2-3-3 0,3-1-3 0,-1 0-2 0,1-4-4 15,-2 0-2-15,2-1-1 0,-3-1 0 0,-1-2 3 0,-2-1 0 0,1 1 1 16,-3-3 1-16,0 1 2 0,-3 1 0 0,-1-3 1 0,-1 2 3 0,-2-1 5 16,1 1 2-16,-4 1 3 0,0 1 1 0,0 1 1 0,0 0-3 0,-3 0-2 15,1 2-3-15,1 1 0 0,-3 1-2 0,1 1-1 0,-2 2-3 0,2 0 0 16,-1 0-5-16,-2 2-6 0,1 2-4 0,1 0-3 0,0 0-2 0,-2 2-1 15,1 1-1-15,0 1 1 0,1 0-1 0,-1 2 1 0,-1 1 0 0,3 1 1 16,-1 0-5-16,-1 1-5 0,3-1-14 0,0 1-19 0,-1 0-25 0,1 0-28 16,1 0-25-16,2 2-25 0,0-3-36 0,-1 1-43 0,4-1-35 0,-1 0-32 15,3 1-34-15,0-3-36 0,1 2-80 0,3-1-102 0,2-2-37 0,1 0-5 16,5-2 14-16,-1 1 22 0</inkml:trace>
  <inkml:trace contextRef="#ctx0" brushRef="#br0" timeOffset="113635.21">9054 10527 0 0,'-5'0'277'0,"-1"-3"276"0,1 1 15 0,0 0 8 0,0 1 8 0,-1-2-21 0,2 1-36 15,0-2-110-15,2 1-148 0,-1 2-77 0,3-1-48 0,2 0-26 16,0 1-14-16,3-3-13 0,4 1-12 16,-1 1-13-16,5 0-18 0,2-1-10 0,1 0-10 0,3 1-5 0,3 0-2 0,0 0-3 0,3 1-6 0,0 0-15 0,0 1-24 15,0 0-23-15,1 0-27 0,-1 0-24 0,1 1-26 0,-3 0-35 0,1 2-37 16,-3 0-37-16,1 2-33 0,-2-2-37 0,-3 2-35 0,0 0-75 0,-5 0-92 15,-2 2-36-15,0-1-11 0,-3 1 8 0,-3 0 17 0</inkml:trace>
  <inkml:trace contextRef="#ctx0" brushRef="#br0" timeOffset="113805.2">9296 10684 0 0,'-17'6'360'0,"3"-1"86"0,-2 1 17 0,1 0-45 0,0-1-74 16,4-1-61-16,-1-1-57 0,1 0-33 0,3 0-19 0,-1 0-16 0,3-2-13 15,2 0-15-15,2 0-15 0,-2 0-17 16,4-1-19-16,3 0-17 0,-1 0-15 0,3 0-12 0,0-1-9 0,4 0-7 0,0 0-6 0,2 0-4 0,1-2-1 15,2 2-8-15,1-2-9 0,1 2-22 0,1-2-26 0,-1 2-29 0,3-3-33 16,-2 1-31-16,2 1-29 0,0-2-38 0,-1 2-43 16,2-2-73-16,-1-1-84 0,-1 1-47 0,1-2-27 0,-2 1-6 0,2-2 5 0</inkml:trace>
  <inkml:trace contextRef="#ctx0" brushRef="#br0" timeOffset="114535.21">10121 10390 179 0,'-3'-5'444'0,"2"1"2"16,-2 1-1-16,0 0-37 0,2-1-55 0,-2 1-84 0,2 1-98 15,1 2-48-15,-1 0-25 0,0 0-15 0,-1 1-12 0,1 3-8 0,1-2-6 0,-1 3-4 16,1 0-1 0,0 2 1-16,0 0 3 0,0 2 3 0,0 0 1 0,0 1-2 0,1 1-4 0,-1 2-4 0,1 1-3 0,1 0-3 0,-1 1-4 15,0 2-3-15,-1 0-5 0,1 1-5 0,1-1-4 0,-2 1-2 0,0 1-3 0,0 0-2 0,0 0-3 16,0-1-2-16,0 2-2 0,0-3-3 0,0 3-2 15,0-2-7-15,1-1-7 0,0-1-16 0,-1 0-19 0,1-2-25 0,1 0-28 0,1-1-28 0,-2-1-26 16,2 0-28-16,-2-2-31 0,3 0-46 0,-1-3-56 0,0-1-65 16,2-1-72-16,0-1-33 0,1-4-18 0,2 0 6 0,-1-4 240 0</inkml:trace>
  <inkml:trace contextRef="#ctx0" brushRef="#br0" timeOffset="114834.2">10454 10477 0 0,'-8'1'5'0,"1"1"419"0,2 0 10 0,-1 0 9 0,0 1 7 0,1 1-84 0,0-1-122 16,0 4-62-16,-1-2-31 0,0 3-12 0,3 0-2 0,-1 1 3 16,-1 0 5-16,3 2-3 0,-1 0-8 0,3 1-2 0,0 0-1 0,0 1 0 0,1 0 0 15,3 2 2-15,1-2 2 0,0 1 1 0,0 1 0 0,4-2-2 0,-1 1-5 16,3 1-8-16,2-2-9 0,1-1-6 0,1-2-6 0,2 2-8 0,0-3-10 16,3-1-10-16,0-2-11 0,0 1-9 0,5-3-10 0,-3-1-10 0,3-2-8 15,-1-1-7-15,0-1-5 0,0-2-4 0,1-1 0 0,-2-3-1 0,1 1-1 16,-4-2 0-16,1-1 1 0,-2-2 0 0,-2 1 0 0,-2-3 0 0,-3 1 0 0,-2-3 0 15,-1 0 0-15,-3-1 0 0,-2-1-1 0,-4 0-2 0,0 0 0 16,-4-2-2-16,-1 0 2 0,0 3-2 0,-5-2 1 0,-1-1-1 0,0 2-1 0,-3 2-1 16,0 0 0-16,-3 2-2 0,2 2-6 0,-1 1-11 0,-2 2-15 0,-1 1-22 15,-2 2-28-15,1 2-22 0,-1 1-22 0,0 2-25 0,-2 2-28 0,2 0-38 0,-2 2-44 16,0 2-36-16,2 0-35 0,0 3-58 0,0-1-68 16,0 0-55-16,2 3-47 0,3-1-11 0,1 0 11 0,3 0 12 0,1 0 142 0</inkml:trace>
  <inkml:trace contextRef="#ctx0" brushRef="#br0" timeOffset="115184.21">10767 10492 236 0,'0'-3'463'0,"2"0"0"0,-2 1-1 16,0 2-3-16,0 0-8 0,0 0-98 0,0 0-143 0,2 1-68 0,-1 1-34 15,0 1-18-15,-1 0-10 0,1 2-3 0,2 1 1 16,-2 0 5-16,3 2 6 0,-2 0 12 0,3 1 13 0,0 1 7 0,1 1 5 0,3 2 7 0,-1-1 7 15,1 1 1-15,2 1-3 0,2 1-4 0,1-2-7 0,1 1-5 0,0 1-7 16,2-2-6-16,4 0-6 0,-1-1-11 0,1 1-13 0,3-1-14 0,2-3-12 16,0 0-12-16,0-1-10 0,4-1-7 0,-2-1-4 0,2-2-3 0,0-2-4 15,0-1-2-15,-2-1-1 0,2-2 0 0,-1 0 3 0,-1-4-2 16,-3 1 1-16,-1-1 1 0,-2-2-1 0,-2-3 0 0,-4 1 1 0,0-2-1 0,-5-1 0 16,-1 0-1-16,-2-2 1 0,-3-1-1 0,-3 1 0 0,-3-2-1 0,-4 0-3 15,0-1-3-15,-1 0 0 0,-4 1-2 0,-1 0-2 0,-3 1 0 0,-1 0 0 0,-1 2-2 16,0 1 0-16,-3 0-1 0,1 4-1 0,-2 1-3 0,-1 0-3 0,-1 3-4 15,-1 1-4-15,-2 2-9 0,1 2-11 0,-2 2-15 0,2 2-21 16,-4-2-23-16,2 4-24 0,1 1-23 0,-1 0-21 0,3 0-28 0,-1 2-28 0,-1 0-30 16,4 1-29-16,1 0-27 0,2-2-24 0,0 3-23 0,3-2-24 15,4 1-57-15,-1-1-74 0,2-1-23 0,1 0 0 0,4-1 11 0,0-1 13 16</inkml:trace>
  <inkml:trace contextRef="#ctx0" brushRef="#br0" timeOffset="115488.25">11327 10430 0 0,'6'-5'322'0,"-2"1"60"0,0 2-1 0,-2 0-49 0,2-1-69 0,-2 2-64 15,1 1-60-15,-2 0-31 0,2 0-19 0,-1 1-1 0,-2 2 6 0,1-1 7 0,2 1 8 32,-2 2 8-32,2 0 8 0,0 1 9 0,0 0 7 0,-1 0 10 0,2 3 8 0,0-3 0 0,2 2-5 0,-1-1 1 0,1 2 4 0,1-1-2 0,1 1-7 15,1-1 0-15,-2 0-1 0,4 1-3 0,-2-3-3 0,3 2-6 0,0-1-7 16,0 1-9-16,3-4-12 0,0 2-10 0,1-1-10 0,-1-2-15 0,5 0-14 15,-2-3-12-15,3 0-9 0,2 0-9 0,-2-3-11 0,1 0-5 0,2-2-3 16,-3-1-3-16,-1 0 0 0,0-1-1 0,-3-1 0 0,1-2-1 16,-4-1 0-16,-1 0-1 0,-2 1 0 0,-2-2-1 0,-3-1 1 0,-4 0-1 0,0 0 0 15,-4-1-2-15,-1 1-2 0,-5 0-3 0,1 0-5 0,-4 0-8 0,-1 0-8 16,-1 1-17-16,-2 0-17 0,-1 1-25 0,-3 0-28 0,2 2-25 0,-2-1-26 16,-1 3-25-16,0 0-28 0,0 2-30 0,1-2-34 0,-1 3-28 0,0 2-26 15,0-1-37-15,-1 2-44 0,1-1-55 0,1 2-60 0,1 0-15 0,-1 2 4 16,3 0 15-16,1 0 117 0</inkml:trace>
  <inkml:trace contextRef="#ctx0" brushRef="#br0" timeOffset="116950.24">14953 10915 373 0,'5'-5'452'15,"-1"-4"4"-15,0 2 1 0,-3-1-66 0,-1-1-99 0,0 0-74 0,-1 0-62 16,-3 0-31-16,0-1-17 0,-1 0-13 0,-3 1-9 16,0-1-15-16,-1 0-19 0,-4 0-11 0,1 0-12 0,-2 1-4 0,-1-1-2 0,-1 2-4 15,0 0-2-15,0-1-3 0,-1 3-5 0,-1 0-1 0,2 2-3 0,-3 2-1 0,2 0-3 16,0 2-2-16,-1 3-2 0,3-1 1 0,-2 2-1 0,1 2-1 0,0 0 1 16,1 2-1-16,0 1-1 0,0 2 1 0,1-1-1 0,1 2 2 0,-1 2-1 0,-1 0 1 15,4 0-1-15,-3 2 1 0,1 1 2 0,1 0 3 0,1 1 1 16,-1-1 4-16,2 2 5 0,0-1 2 0,1-1 2 0,-1 0 4 0,4 1 4 0,-1 1 5 15,0-2 4-15,2-1 5 0,2 1 4 0,-1-2 2 0,3 1 4 0,0 0 2 16,2 0 4-16,0-2 3 0,4-1 3 0,0 0 4 0,1-1 4 16,3 0 0-16,0-1-3 0,3-1-3 0,0-2-3 0,2 0-2 0,2-3-2 0,3 0-3 15,-1-1-6-15,2-1-3 0,1-3-4 0,0 0-6 0,1-3-8 0,0-1-7 0,-1-1-5 16,0 0-4-16,1-3-1 0,-2 0-2 0,0-2 0 0,-2-1 0 16,-1-2-3-16,-1 1 1 0,-3-1-2 0,-1 0 1 0,0-2-1 0,-3 1 1 15,1-2 0-15,-4 0-1 0,-1 1 2 0,0-1-2 0,-1 2 0 0,-3-1-1 0,0 2-2 16,-1 0 0-16,0 1 0 0,-1 1-1 0,1 2-1 0,-1 0 0 15,0 2-2-15,-1 0 1 0,1 3 0 0,1-2 0 0,-1 3 1 0,1 0-2 0,0 2 2 16,0 1-1-16,0 1 0 0,0 2 0 0,0 0 2 0,1 3 0 0,-1-2 0 16,3 3 1-16,-1-1 2 0,2 3 0 0,0-2 0 0,1 0 1 15,0 0-1-15,1 1 1 0,1 0 0 0,-1-1 1 0,2 0 4 0,2 1-1 0,-3-3 0 16,3 2 1-16,-1-3 1 0,2 1-1 0,0-1 0 0,1 0 0 0,0-1-1 16,0-2 1-16,1 0-1 0,0-1 1 0,2-1 0 0,0-2-1 0,1 0-2 15,2-2 1-15,-2-1-2 0,1-2 0 0,1 0-1 0,-1-1-1 0,-1-2-1 16,0 1 0-16,-1-3 1 0,0 1-2 0,-4 0-1 0,2-1-3 0,-2 0-2 15,-4 0-1-15,2 1-1 0,-4-1-4 0,0 1-5 0,-1-1-2 0,-3 0-2 16,3 1-1-16,-3 1-3 0,-1 1-3 0,0-2-4 0,0 2-2 0,-1 1 0 16,-2 1 0-16,2 0 2 0,1 1 1 0,-1 2 0 0,0 0 3 0,-1 3 4 15,1 0 2-15,1 2 2 0,-1 0 3 0,0 2 2 0,-1 0 4 0,1 3 4 0,1-1 2 16,-1 3 1-16,-1 0 2 0,2 0 0 0,0 2 0 0,2 0-1 0,-1 2 1 16,-1-1 1-16,3 2 0 0,-1 0 0 0,1-2 0 0,-1 1 0 0,3 1 0 15,-1-1 1-15,-1 0 1 0,1 1-1 0,2-3 0 0,-2 3 1 0,0-3 1 16,0-1 0-16,-1 1 3 0,2-1 5 0,-2 0 13 0,-1-2 14 0,2 1 13 15,-2-2 11-15,1 0 5 0,-1-1 2 0,0-1 2 0,-1-2 1 0,-1 2 0 16,0-3 0-16,-1-1 0 0,-1-2 0 0,0 1-4 0,2-1-6 16,-3-4-11-16,2 2-15 0,1-4-12 0,-1 1-12 0,0-3-6 0,1 0-3 0,0-1-3 15,1-1 0-15,0-1 0 0,3 0-2 0,0 1 0 0,-1-3 0 16,2 2-2-16,3 1 1 0,-1-2-1 0,1 2 0 0,0 1-1 0,1 2 0 0,2-2-1 0,0 3-1 16,-1 1 0-16,1 0 1 0,0 3 0 0,0 1 0 0,-1 0 1 15,-1 3 1-15,0 1 0 0,1 0 1 0,0 2 2 0,-2 2 0 0,-1 1 1 0,3 1 1 16,-4 0 0-16,3 1 1 0,-3 2 0 0,3-1 1 0,-3 0 0 0,0 1 0 15,0 0 2-15,2 2 0 0,-2-1-1 0,3 0 1 0,-2 0-1 0,1 0 2 16,-1 2-1-16,3-3 2 0,-1 2-1 0,1-1 2 0,0 1 2 0,1-2 2 16,-1 0 3-16,2 1 5 0,-1 0 5 0,2-2 6 0,-1 1 5 0,3-3 5 15,-1 2 4-15,-1-1 0 0,4-2 2 0,-1 0-1 0,1-2 1 0,0 1-2 16,2-3-2-16,1-1-2 0,1-1-4 0,-1 0-6 0,3-2-5 0,0-1-7 16,-2-3-4-16,1 1-7 0,2-2-3 0,-3-1-1 0,-1-1-1 0,0-1-1 0,-2-2 0 15,0-2 1-15,-2 1 1 0,-2-3-2 0,-2 2 2 0,-1-2-1 16,-2-1 0-16,-2 1 1 0,-2-2-1 0,-1 0 1 0,-1 2-1 0,-1-1 0 15,-2 0-1-15,-2 1 0 0,-1 2-1 0,-2-1 0 0,0 3 0 0,-1 1 0 16,1 3 0-16,-3 0-1 0,0 2 0 0,-1 0 0 0,-2 2 1 0,0 4-2 0,-2-2 0 16,1 3 1-16,-3 3-1 0,1-2 1 0,-1 4 1 0,-1 2 0 15,0 1 0-15,0 0 0 0,1 1 0 0,0 3 0 0,1-2 0 0,1 2 1 0,-2 1 0 16,3 1 0-16,0 0 1 0,1-1 0 0,2 1-1 0,0 1-1 16,1-2 0-16,2 0 1 0,1 0-1 0,1-1 0 0,-1 1 1 0,3 0 0 0,-2-1 0 15,4 0 0-15,0 1 0 0,0 0 0 0,4-3 0 0,-2 1 1 0,3 1 0 0,0-2-1 16,1-1 2-16,3-1 0 0,1 0 0 0,0-1-1 0,1-1 1 0,2-1 0 15,-1-2-1-15,4 0 1 0,-1-2-2 0,1-2 1 0,3-1 0 0,-1-1-1 16,1-3 0-16,1-2 0 0,-1-1 0 0,-1-1-1 0,2-4 0 0,-1-1 1 16,-2-2 0-16,2 0 1 0,-2-3 0 0,-1-2 0 0,-1-1 1 0,-2-1 0 15,-1-3 0-15,0 0 1 0,-2-3-1 0,2-1 1 0,-4-3 0 0,2-1 0 16,-1-2 1-16,0 0-1 0,-2-1 0 0,2-1-1 0,-2 1 1 0,-1 1 1 16,1 0-1-16,-1 4 1 0,0 2-2 0,-1 2-1 0,-1 4 0 0,-2 2 0 15,2 4 0-15,-2 2 0 0,1 4-2 0,-2 1 0 0,-1 6 0 0,0 2-1 16,-1 3 0-16,-2 3-2 0,0 5 0 0,-1 1 0 0,-1 2 1 0,0 5 0 15,-2 0 0-15,0 4 1 0,2-1-1 0,-2 2 0 0,1 2-1 0,-2 0 1 0,3 1 0 16,0 0 1-16,1 0 1 0,0 2-1 0,1-1-2 0,1 0-2 16,-1 0-13-16,3 2-19 0,0-3-23 0,0 0-25 0,3 1-20 0,-1-1-20 0,4-1-32 15,-2 2-40-15,4-4-49 0,0 2-55 0,2-4-80 0,4 1-89 0,1-1-67 16,2-1-54-16,2-1-16 0,1-3 2 0,1 0 14 0,1-4 23 16</inkml:trace>
  <inkml:trace contextRef="#ctx0" brushRef="#br0" timeOffset="119085.22">13625 8615 0 0,'1'-9'244'0,"0"1"101"0,2-3 1 15,-2 0-82-15,4-1-118 0,-3 2-58 0,2-1-33 0,0-2-15 0,1 3-6 16,2-1-4-16,2 0-4 0,1 1-3 0,0 1-3 0,2 1-6 16,2 0-5-16,2 3-3 0,1-2-2 15,2 1 1-15,1 3 1 0,1-2-2 0,3 2 0 0,-1 1 0 0,2 0 1 0,0 1 2 0,1 0-2 0,-1-1-1 0,1 1-1 16,-1 1 0-16,0 0 1 0,1 0-2 0,-3 0-1 0,1 1-2 0,-2 1 1 16,-1-1 1-16,-1-1 1 0,0 1-1 0,-4 0-1 0,0-1 1 0,-3 0 1 15,1 0 0-15,-3 0 3 0,-2 0 2 0,-1 0 0 0,-3 0 2 0,0 0 3 16,-1-1-1-16,-2 0 1 0,-2 1 0 0,0-1-1 0,-5-1-1 0,2 1-1 15,-2 1 0-15,-4-1 0 0,2-1-2 0,-5 2 0 0,1 0-3 0,-4 0-2 16,0 2-2-16,-2-1-2 0,-3 0 0 0,0 2 1 0,-1 0-1 0,-4 1-1 16,2-1 1-16,-1 3 0 0,-2-2 0 0,1 1 1 0,0 0 1 0,1 0 1 15,1 2 1-15,2-3 1 0,1 1 2 0,4 0 1 0,0-2 0 0,2 1 2 16,3 0 1-16,0 0 0 0,1-3 3 0,5 1 1 0,1-1 0 0,2-1-1 16,2 0-1-16,2 0 0 0,3 0 0 0,4-2 0 0,1 1-1 0,3-3 1 15,4 0 0-15,1-1 1 0,5 1 2 0,3-4 4 0,1 3-1 0,4-4 1 16,2 1-1-16,5-1 3 0,2-2-2 0,2 1 0 0,2-2 0 0,1-1-1 0,2 0-1 15,-1-1-1-15,2 1-2 0,-2 0-3 0,-2 0-3 0,-4 3-3 0,0-2-1 16,-5 3-1-16,-3 0-2 0,-4 2 0 0,-3-1-1 0,-4 3 0 16,-2 1 1-16,-2-1 1 0,-2 3 0 0,-6 1-1 0,0 0 2 0,-6 1 1 0,-1 1 0 15,-5 2 2-15,-2 1 0 0,-3 1 1 0,-4-1 0 0,-3 5 1 0,-2-1 2 0,-4 1 0 16,-4 1-1-16,0 1 0 0,-2 1-1 0,-2 1 0 0,0 0 0 16,-1 0 1-16,-3 1-1 0,1 0-2 0,1 0 0 0,0 0 1 0,0 0-2 0,0 0 0 15,2-2-2-15,1 1-1 0,3-2 0 0,0-2 0 0,4 1 1 0,2-2 0 16,2 0 0-16,2 0 2 0,1-2 2 0,3 0 1 0,0-1 0 15,2-2-1-15,2 1 1 0,3-2 0 0,3 1 1 0,1-3-1 0,2 0 0 16,6-3 2-16,-1 1-1 0,6-2 2 0,2 0-2 0,3-3-2 0,2-1-2 0,5-1 0 16,2 0-1-16,1-3 0 0,4-1 0 0,3 0 1 0,1-3 0 0,2 0 2 15,-1-1 0-15,2 0-2 0,0 0 1 0,-1-1 1 0,-3 1 0 0,-3 1 1 16,-1 2 1-16,-5 0-1 0,0 3 2 0,-6 0 0 0,-3 2-1 0,0 0-1 16,-5 2 0-16,-2 1-1 0,-5 0 0 0,-2 2 0 0,-5 2 0 15,-3-1-1-15,-3 2-2 0,-5 2 0 0,-6 2 0 0,-3 2 1 0,-3-1-1 0,-2 4 1 16,-5 0-1-16,-3 1 1 0,-2 4 0 0,-2-3 0 0,-3 2-1 0,1 1 0 15,0 1-1-15,-1-1 1 0,-2 0 0 0,2 1-1 0,2-1 0 0,-1 1-1 16,4-2-2-16,1-1-1 0,5 0 1 0,1-2-1 0,2 0 0 0,4-1 1 16,3 1 0-16,2-4 1 0,4 2 1 0,3-3 0 0,4 0 0 0,3-2 1 15,4 1-1-15,1-3 2 0,5 0 0 0,4 0-1 0,3-3 1 0,6 1 0 16,3-2-1-16,5 0 1 0,1-3-1 0,4 2-1 0,3-4 0 0,1 1 0 16,2-1-1-16,0 0 0 0,0-2 0 0,2 1-1 0,-2-1 0 0,-2 2 3 15,-3 0 0-15,-2 0 1 0,-3 1 3 0,-2 0 0 0,-2 1 0 0,-5 1 1 0,0-1 0 16,-3 2 1-16,-2-1 0 0,-2 1 0 0,-3 0 1 0,-2 1 1 15,-1 1-2-15,-3 0 1 0,0 0-2 0,-4 0-2 0,0 2-1 0,-5 0-1 0,-1 1-1 16,-3 1 1-16,-4 2 0 0,1-1 1 0,-4 2-2 0,-1 0 1 16,-3 3-1-16,-1-2-1 0,1 2 0 0,-4-1 1 0,2 2 1 0,-1 0-1 15,1-2 0-15,0 2 0 0,0-1 0 0,3 1-1 0,-1-2-2 0,5 1 0 16,-1-3-1-16,4 1-1 0,1 0 1 0,1-2-2 0,1 1-1 0,3 0-1 16,2-2 0-16,1 0 0 0,1-2 0 0,3 1 2 0,1-1 0 0,1-1-1 15,5 1 1-15,-1-2 0 0,4 0 0 0,-1-2 1 0,4 0 3 0,-1 0 0 16,1-1 0-16,3-2 1 0,-2 2 1 0,0-3 1 0,2 3-1 0,-3-3 0 0,1 0 0 15,-2 2 1-15,0-1 1 0,-2 0-2 0,1 2 1 0,-4-1 0 0,-1 0-1 16,-1 1 0-16,1 0 0 0,-4 1-1 0,2-1-1 0,-2 1-1 0,-1 0-2 16,-1 1 0-16,-1-2-5 0,1 2-5 0,-1 1-9 0,-2-1-10 0,0 2-10 15,0-2-11-15,1 2-13 0,-1-1-12 0,-1 1-14 0,0 1-12 0,0 1-15 0,-1 1-14 16,1-1-19-16,0 3-18 0,-1 0-56 0,-2 0-73 0,2 2-41 0,1 1-30 16,-1-1-11-16,1 1 184 0</inkml:trace>
  <inkml:trace contextRef="#ctx0" brushRef="#br0" timeOffset="120084.2">14768 11377 0 0,'-7'0'159'0,"1"0"175"0,0 0 3 15,1 0-75-15,-1 0-113 0,1 0-58 0,1 0-32 0,0 1-14 0,-1 1-4 16,3-2 1-16,-1 1 4 0,2-1 6 0,0 0 9 0,0 1 4 0,1-1 5 16,1 2 0-16,0-1 1 0,3-1 3 0,2 1 0 15,0 1 5-15,3-1 3 0,5 0 0 0,2-1 0 0,2 1-3 0,5-1-2 0,4 0-7 0,3-1-7 16,4 1-9-16,4-2-6 0,4-1-4 0,4 0-4 0,5 1-2 0,1-2-3 15,2-1-5-15,0 0-4 0,2-1-5 0,1 1-3 0,2-1-4 0,0 0-4 16,-2 1-3-16,1-1-2 0,-3 0-1 0,-1 3-1 0,-6-2-1 0,-3 1-3 16,-4 0-1-16,0 3-2 0,-5-2 0 0,-6 3-1 0,-3 0 0 0,-6 0-1 15,-2 4 0-15,-6-1 0 0,-4 2-1 0,-4 0-1 0,-2 2-1 0,-8-1 0 16,-3 2 0-16,-5 2 3 0,-5 0 2 0,-3-1 1 0,-3-1-1 0,-3 2 1 16,-3 0 0-16,-2-1 0 0,-1 0 0 0,-2-1 1 0,-1 1 0 0,-2-1 1 15,1-1 0-15,-1-1 0 0,-1 0 0 0,3 0 0 0,0-1-1 0,3-1 0 16,0 0 1-16,2 0 2 0,4 0 0 0,0-2 1 0,3 0-1 0,4 2 2 0,0-3 0 15,4 2 0-15,0-2 0 0,4 1-1 0,2 0 2 0,1-1 0 16,4-1 1-16,1 0-3 0,4 0 0 0,3 0 1 0,2 0-2 0,3 0 0 16,6 0 1-16,1 0 1 0,4 0-1 0,4-1 0 0,2-2 0 0,5 2 1 0,1-3 0 15,4 1-2-15,1 0 0 0,1 0 0 0,5-2 0 0,-1-1 0 0,0 2 0 0,3-1 2 16,-2 0-1-16,-1 0 1 0,-1-2 0 0,-1 3 2 16,-5-1-2-16,-2 1-1 0,-2 0 0 0,-5 0 1 0,-3 0 2 0,-1 2-2 0,-3-1 2 15,-5 2-2-15,0-2 0 0,-6 2-2 0,-1-1 0 0,-3 1 0 0,-4 1-2 16,-3-1 0-16,-5 1 0 0,0 0 0 0,-3 0 0 0,-4 1 0 0,-3-1 0 15,-1 1 0-15,-2 1 0 0,-1-1 0 0,-1 2 0 0,-1-2 1 0,0 0 0 0,2 2-1 16,-1-2 1-16,4 2 2 0,0-2 0 0,3 0 2 0,-1 1-2 0,4-1 0 16,0-1-4-16,2 0-5 0,2 0-11 0,1 0-11 0,1 0-12 0,2-1-11 15,1-1-12-15,3 1-12 0,-1-1-11 0,2-1-12 0,1-1-10 0,3 3-11 16,-1-3-10-16,4 0-11 0,-1 0-9 0,3 1-10 0,0-2-18 0,1 1-20 16,2 1-56-16,2-1-73 0,-1 1-28 0,2-1-9 0</inkml:trace>
  <inkml:trace contextRef="#ctx0" brushRef="#br0" timeOffset="121517.21">17745 10661 109 0,'-4'-11'392'0,"0"1"12"0,-2-2 13 16,4-1-73-16,-1 1-113 0,1-1-47 0,-1-1-17 0,2 2-6 0,0 0-3 16,-2 0-7-16,2 1-6 0,1 1-12 0,0 0-9 15,0 2-13-15,0 0-12 0,-1 1-13 0,1 1-14 16,0 0-11-16,0 1-12 0,0 1-12 0,0 2-16 0,1 1-9 0,-1 1-9 0,4 1 0 0,-2 0 0 16,2 2 2-16,-2 2 1 0,2 0 2 0,2 2 0 0,-2 1 5 0,0 3 2 0,0 1 2 0,2 4 1 15,-3 1 2-15,1 0 1 0,1 4 1 0,-2-1 2 0,0 4 0 0,0 0-2 16,-1 1 0-16,0 0-3 0,-1 2-3 0,0 0 1 0,-1-1-2 0,1-1-2 15,-1 1-2-15,0-1-1 0,0 1-1 0,0-2 1 0,0 0-1 0,0-2-2 16,0-1-1-16,-1 0 0 0,1-3 0 0,0 1 0 0,-1-2 0 0,0-3 1 16,1 0 1-16,0 0 6 0,0-4 6 0,0 1 7 0,0-2 2 0,0-3 2 15,1 1 1-15,0-3-2 0,-1 0 1 0,3-4-1 0,-1 0 2 0,-1-3-1 16,4-1-2-16,-1-2-1 0,1-4-4 0,1-1-7 0,0-4-5 0,3-2-8 16,1-2-3-16,1-3-3 0,-1-1 1 0,4 1-2 0,1-2 1 0,-2-2 0 0,3 1 1 15,1 0-1-15,0 0 0 0,-1 1 1 0,1 2 1 0,0 2 1 16,-3 2-1-16,0 1-1 0,1 4-1 0,-1 0-3 0,-2 3 2 0,1 1-1 0,-1 3 2 15,-1 2-1-15,-1 0 1 0,1 3 1 0,-2 2 1 0,2 3 0 0,-3 0 1 16,0 2-2-16,0 3 2 0,-1 1 1 0,-2 3 2 0,0 0 0 16,-1 1 2-16,2 2 2 0,-3 0 1 0,-1 1-1 0,-2 0 3 0,1 1 1 0,-1 1 2 15,-1-2 2-15,0 0 1 0,-3 1 0 0,0 0 1 0,-2 0 1 16,1-1 2-16,-1 0 2 0,-3-2-1 0,2 0-1 0,-3-1-1 0,0 1-1 0,-1-3-2 16,-2-2-2-16,2 2-2 0,-4-3-2 0,2-1-2 0,-2 1-2 0,1-4-2 15,-2 1-5-15,0-3-8 0,0-1-10 0,-1 1-10 0,3-2-11 0,-1-1-18 16,1-1-18-16,-1-2-26 0,3 1-27 0,-1-1-30 0,3-3-30 0,0 2-26 0,3-2-24 15,-2 1-20-15,3-2-16 0,1 1-28 0,2-1-32 0,2 0-57 0,0 2-70 16,1-4-24-16,1 2-2 0,2 0 15 0,1 0 332 0</inkml:trace>
  <inkml:trace contextRef="#ctx0" brushRef="#br0" timeOffset="122066.2">19243 10469 0 0,'-4'-7'78'16,"3"0"329"-16,-2 2 1 0,-1-1-9 0,2 1-14 0,-2 1-91 0,2 0-126 16,-2 0-61-16,0 2-33 0,2-1-14 0,-1 2-6 0,2 1-10 0,-3 1-9 0,1 2-6 15,0 0 0-15,-1 1 4 0,2 2 9 16,-2 0 7-16,2 1 10 0,-3 2 6 0,1 0 5 0,-1 2 3 15,1 1 2-15,-3 2-1 0,1 2 0 0,-3 1-2 0,3 0-2 0,-2 2-2 0,-3 0-4 0,1 0-4 0,0 1-8 0,-1 1-7 0,1 0-10 16,-2 1-4-16,-1 0-5 0,2 0-3 0,-3-2-4 16,2 0-3-16,2 1-6 0,-2-2-2 0,1 0-2 0,2-1-2 0,-1-3-1 0,2 0-1 15,2-2 0-15,-1-2 2 0,2-1 2 0,1-1 2 16,0 0 2-16,-1-2 4 0,3-1 3 0,-1 0 6 0,2-1 6 0,0-1 7 0,0-2 7 0,-1 0 9 16,1 0 9-16,1 1 6 0,0-2 3 0,0 0 1 0,0-1-1 0,0 0-2 15,0 0-3-15,3 0-2 0,-1-1 0 0,1 0-7 0,0 0-4 0,2-2-8 16,0 1-7-16,2 0-8 0,1-2-7 0,2 1-6 15,0 1-6-15,1-1-2 0,4 0-1 0,0 1-1 0,1-2 1 0,2 1 0 0,0 1-3 0,2-1 0 0,3 2 1 16,1-2-2-16,2 2 0 0,3 0-7 0,-2-1-8 0,3 1-17 0,0 1-19 16,1 0-21-16,1 1-20 0,0 1-33 0,0-1-35 0,-1 0-39 0,-2 2-35 15,0-2-37-15,1 2-35 0,-3-1-84 0,2 1-106 0,-2 0-44 0,-2-2-17 16,-1 0 3-16,0 0 11 0</inkml:trace>
  <inkml:trace contextRef="#ctx0" brushRef="#br0" timeOffset="122430.2">19962 10329 330 0,'-16'-8'492'0,"2"-1"4"0,0 1 4 0,3-1-1 0,0 1-1 0,1 0-118 16,1 0-169-16,-1 3-84 0,4-3-43 0,-2 2-20 0,1 3-12 0,2-3-10 16,0 4-10-16,3 1-10 0,-2-1-7 15,3 1-4-15,1 1-4 0,0 0 0 0,1 1 2 0,3 2-1 0,0 1 2 0,3 1 1 0,1 0 2 0,3 2-1 0,2-1-1 16,0 5 1-16,3-3-2 0,1 0 0 0,3 3-1 0,0-1 1 15,2 0-2-15,-1 1-1 0,3-1-1 0,0 1-1 0,2-2 1 16,-1 2 0-16,2-1 0 0,-1-1-1 0,1 1 0 0,-2-2 0 0,0 0-2 0,1 0 0 0,-1-1-2 16,-4 0 1-16,-1-2 0 0,1 1 0 0,-6-1-1 0,1-1 0 0,-1 0-2 15,-1 0-1-15,-3 0 1 0,-1-1 0 0,-3-1 2 0,2 1 2 0,-4 1 3 16,-1-1 3-16,-1 0 4 0,0 1 2 0,-2 1 5 0,-2 0 1 0,-2 1 5 16,-2 1 4-16,-1 0 7 0,-1 1 5 0,-4 3 3 0,-2-2 2 0,-3 3 1 15,0-2-1-15,-4 4-1 0,-1-1-2 0,-3 1-4 0,-2 2-2 0,1-2-3 16,-1 2-1-16,0 0-5 0,0 1-3 0,-1 0-7 0,2-1-6 0,0 1-5 15,0-2-11-15,4 0-16 0,1-1-15 0,2-1-18 0,0-1-15 0,3 0-16 16,3 0-22-16,1-3-25 0,0 0-24 0,3 0-24 0,-1-2-25 0,3 2-24 16,2-4-22-16,2 2-25 0,1-1-34 0,1 1-40 0,1-2-54 0,1-1-58 15,2 1-21-15,1 0-2 0,4-2 13 0,-2 1 395 0</inkml:trace>
  <inkml:trace contextRef="#ctx0" brushRef="#br0" timeOffset="123232.2">21476 10435 204 0,'5'-5'494'0,"0"-2"2"0,0-2 3 0,-3 0-2 0,2-2-5 0,-3 3-108 0,0 0-160 15,-1 1-74-15,-1 0-34 0,0 1-29 0,-3 2-25 0,-2 0-19 0,0 0-18 16,-2 1-11-16,-3 1-7 0,0-1-3 0,-1 2-3 0,-2 1 0 16,-1 0 0-1,0 0-1-15,-1 0 0 0,2 0-1 0,-2 1-1 0,0 0 0 0,0 1 1 0,1 0 2 0,0 1 0 0,0-2 0 0,1 2 1 0,1-3-1 0,-1 2 2 16,2 0-1-16,-2 0-2 0,2 1-1 0,-2-1 1 0,3 1 0 0,-3-1 1 15,2 1 0-15,-1 0 0 0,2 0-1 0,-1-2 2 0,0 1 1 0,0 0-1 16,1 1 2-16,1-2-1 0,0 1 1 0,0 0-1 0,2 0 2 0,1 0-1 16,-1-1 1-16,1 0-2 0,2 1 1 0,2-2 0 0,-2 1-1 0,2 0-2 15,-1 1-1-15,2-2-1 0,-1 1 0 0,2 0 0 0,0 0 0 0,0 1 0 16,-2-1-1-16,2 1 0 0,1 0 0 0,-1 1 1 0,0 1 2 0,-1 0 0 16,1 0 0-16,1 2 0 0,0 1 0 0,0 0 2 0,0 0-1 0,0 2-1 15,0-1 0-15,0 1-1 0,0 2 2 0,0-2 1 0,0 2-2 0,0-1 0 16,1 0-1-16,2 0 0 0,-2-1 1 0,3 1 1 0,-2 0 0 0,2-1-1 0,0 0 1 15,0-1 0-15,2 0 1 0,-1-2 1 0,1 1 1 0,1-2 0 0,1 0 1 16,-1 0 0-16,3-2 0 0,1 0 0 0,-1-1-2 0,1 0 0 16,1-2-1-16,1-2 1 0,1 1-1 0,-1 0 2 0,0-2-2 0,3 0 1 0,-1 1-2 0,0-3 1 15,0 1-1-15,0 1-1 0,-2-1 0 0,1 2-1 0,1-2 1 0,-1 2 0 16,-2 0 0-16,0-2 2 0,1 2-2 0,-2 0 1 0,0 2 0 0,-2-1 0 16,1 1-1-16,-3 0 0 0,3 1 1 0,-2 0 2 0,-1 2 0 15,1-1 1-15,-2 2 1 0,1 0 2 0,-2 1-1 0,0 1 0 0,1 0 0 0,-2 1 2 16,1 1 1-16,-2-1 3 0,0 1 4 0,-1 2 6 0,-1-1 2 0,-1 0 2 15,-1 2 3-15,-1-2 2 0,0 4 2 0,-2-1 2 0,-1-1 1 16,0 3 4-16,-2-1-1 0,-1 0 0 0,0 0-1 0,-1-1-4 0,-1 1-2 0,0 0-5 16,-1 1-5-16,1-2-2 0,-1 0-2 0,2-3-2 0,-1 1-2 15,0-2-2-15,3-1-1 0,-1 1-3 0,1-3 0 0,1-1 0 0,-2 0-3 0,3 0-4 16,0-1-8-16,0-2-12 0,-2 0-12 0,2-1-11 0,0-1-16 0,-3 0-16 16,3 0-21-16,0-1-23 0,-1-2-27 0,1 0-25 0,2 0-27 0,-1 0-25 15,1-1-17-15,-2 0-14 0,4 1-13 0,0 0-11 0,0-1-24 0,1 1-28 16,0 0-48-16,1 0-57 0,0 0-14 0,3 0 4 0</inkml:trace>
  <inkml:trace contextRef="#ctx0" brushRef="#br0" timeOffset="123616.23">21589 10733 76 0,'7'-12'395'0,"3"-2"9"0,-1-1 6 0,2 1-67 16,0-3-102-16,-1 2-61 0,4-1-47 0,0 1-24 0,-2-2-11 0,4 1-4 15,-1 0 1-15,1 2-1 0,2-2-2 16,-1 2-4-16,-1 1-4 0,1 1-4 0,0 1-6 0,-2 1-5 16,0 1-7-16,-2 1-3 0,1-1-4 0,-3 4-2 0,0 0-5 0,0 1-5 0,-2 3-5 0,2 0-6 0,-3 2-5 0,0 0-5 0,1 3-3 15,-3 1-1-15,3 0 1 0,-3 2 0 0,2 0 0 16,-2 2 1-16,-1 0 1 0,1 1 0 0,-2 1 1 0,-1 0 1 0,1 1 0 0,-1-2 3 0,0 2 2 16,-3 1 5-16,2-1 6 0,-2 1 3 0,-2 0 5 0,0 0 3 15,-2 2 3-15,0-2 3 0,-1 1 4 0,-2 1-1 0,-2-2 1 0,1 1 1 0,-1 1-1 16,-2-2 0-16,0-1-2 0,-2-1-3 0,1 1-3 0,-1-1-4 0,2-2-3 15,-1 0-3-15,0-2-4 0,0-1-3 0,1-1-1 0,2 0-5 0,-2-1-1 16,1-1-1-16,0 0-3 0,3-1-2 0,-2 0-4 0,0-2-1 0,1 0-4 16,0-2-1-16,-2 0-2 0,3-1-2 0,-1 1-2 0,1-1-3 0,1-1-2 15,-2-1-4-15,3 1-6 0,0-3-8 0,2 2-7 0,-2-2-9 0,2 1-10 16,-1-1-10-16,3 0-9 0,-1 0-13 0,0-1-13 0,1-1-13 0,1 1-13 16,0-1-22-16,1 1-29 0,2-1-25 0,-2-2-23 0,3 2-20 0,0 0-18 15,2 0-20-15,-1-1-23 0,1 1-62 0,1-1-81 0,2 2-36 0,1-1-21 16,-1-2-1-16,2 3 6 0</inkml:trace>
  <inkml:trace contextRef="#ctx0" brushRef="#br0" timeOffset="124030.21">22601 10619 337 0,'-6'-4'468'0,"1"-5"5"15,0 1 8-15,0-2-25 0,0-1-39 0,1-1-102 0,3 1-134 0,0 0-60 0,1-1-24 16,1-1-13-16,0 1-7 0,3-1-8 0,2 1-9 0,-1-1-7 16,3 1-4-16,0 0-7 0,1 0-7 0,4 0-2 0,0 0-3 0,-2 1-3 0,4 2-3 15,0-1-2-15,0 1-2 16,1 3-2-16,0 1-4 0,-2-1-2 0,2 4-3 0,0 0-3 0,0 2-3 0,1 2 0 0,-3-2-2 0,0 4 0 0,1 1 0 15,-2 2 0-15,-1 0 1 0,-2 3-1 0,0 0 1 0,-3 2-1 0,3 0 3 16,-5 1 1-16,0 2 3 0,1 0 1 0,-3 1 2 0,-1 0 3 0,-2 1 4 16,0 1 4-16,0-1 4 0,-2 1 5 0,-1-1 7 0,-3 2 7 0,1-2 6 15,0 0 7-15,-3-1 6 0,0-1 3 0,-2 0 2 0,1 1 4 16,-2-3 2-16,1 0 5 0,-1-1 4 0,-1 1 0 0,-1-4-1 0,1 0-4 0,-2-1-5 16,-1-1-6-16,3-1-5 0,-3-2-7 0,0-1-7 0,0-2-5 0,-1-1-5 15,2 0-6-15,-1-4-4 0,2 1-8 0,-1-3-9 0,-1-1-16 0,3-3-17 16,-2-1-19-16,1-1-14 0,1-2-17 0,0 0-16 0,1-3-16 0,2-2-16 15,-1 2-16-15,4-1-20 0,0-2-26 0,0 3-29 0,2-3-27 0,1 2-24 16,2 1-14-16,1 2-9 0,1 0-12 0,0 3-17 0,3-1-51 0,0 4-73 16,2 1-36-16,-1 0-19 0,3 3 0 0,0 1 11 0</inkml:trace>
  <inkml:trace contextRef="#ctx0" brushRef="#br0" timeOffset="126629.14">8593 11192 0 0,'-6'3'196'0,"1"-2"134"0,1 0 1 0,1-1-82 0,-1 2-121 15,0-1-58-15,3 2-32 0,-2-1-13 0,2 2-2 0,1 0 0 0,1 3 1 16,2-2 5-16,1 4 4 16,2-2 6-16,0 2 5 0,5 0 5 0,2 0 5 0,2 3 5 0,2-2 6 0,5 2 4 0,4 1 4 0,3 1 2 0,3-1 1 15,7 1-1-15,4-1-1 0,3 2-1 0,8-1-3 0,4-2-2 0,4 1-3 16,5-1-1-16,9-3-4 0,3-1-6 0,7 1-5 0,3-5-4 0,7 0-2 16,8 0-3-16,7-3-3 0,5-4-2 0,4 1-2 0,5-2-5 0,7-4-5 15,2 1-3-15,4-3-5 0,2 1 1 0,6-3 0 0,3-1 0 0,0-3-1 16,1 0-2-16,0-2-5 0,-2 0-6 0,-1-5-9 0,-3 1-6 0,-4-3-5 0,-2-4-5 15,-3-1-2-15,-4-4-7 0,-6-2-6 0,-4-4-9 0,-2-2-6 16,-7-3-9-16,-5-3-9 0,-9-4-5 0,-4-1-4 0,-8-4 1 0,-7 1 2 0,-7-3 4 16,-7-1 5-16,-5-2 4 0,-11 1 4 0,-4 0 9 0,-9 1 11 0,-7 1 8 15,-6 2 7-15,-9-1 10 0,-5 3 10 0,-7 0 8 0,-7 3 6 16,-10-2 3-16,-6 2 1 0,-10 4-1 0,-10 0-2 0,-10 3-1 0,-7 4-1 0,-13 3 0 16,-12 3-2-16,-9 3-1 0,-12 6-3 0,-12 1-1 0,-13 5-3 15,-14 5-2-15,-10 3 0 0,-11 4-2 0,-12 5 1 0,-9 3 0 0,-11 4-1 0,-7 5-1 16,-9 5-2-16,-6 2-1 0,-4 7 2 0,-4 3-1 0,2 4 0 0,2 3 0 15,2 1 1-15,-1 6 0 0,4 2 2 0,4 2 0 0,2 5 2 0,5 0 1 16,1 4 3-16,10 1 2 0,3 4 3 0,8 0 2 0,9 2 1 0,11 3 0 16,11-1 0-16,10 2 1 0,11-2 1 0,12 3 0 0,9-2-2 0,15-1-1 15,11-2 0-15,12-1 0 0,11-5 1 0,10-2-1 0,9-2-2 0,11-3-1 0,7-1-1 16,9-1 0-16,9-2 0 0,7 0 0 0,8-2-1 0,10-1 0 0,9-2 1 16,8-2-1-16,7-1 2 0,8-4-2 0,6-1-3 0,6-2-5 15,6-3-5-15,7-2-5 0,4-2-5 0,3 0-8 0,5-5-8 0,2 0-11 0,3-2-11 16,3-2-9-16,-1-2-10 0,4 0-11 0,-2-2-15 0,0-2-20 0,-2 0-21 15,0-1-55-15,-2-2-67 0,-2 0-42 0,-6-3-29 0</inkml:trace>
  <inkml:trace contextRef="#ctx0" brushRef="#br0" timeOffset="128245.13">8534 9617 271 0,'-3'3'271'15,"1"1"-60"-15,-1 0-79 0,-1 0-40 0,2 1-25 0,-3 3-12 0,3-1-5 0,-1 1 0 16,-1 2 3-16,2-1 2 0,-3 3 3 0,2 0-2 15,1 1-2-15,-2 1-1 0,2 0 2 0,-1 1 2 16,-2 0 1-16,3 1-3 0,-2 1-3 0,3 0-3 0,-2 0-1 0,2-1 1 0,-1 1 3 0,0-2 2 0,0 1-2 0,2-2 5 16,0 2 5-16,2-1 6 0,1-4 3 0,-1 3 12 0,2-4 10 15,2 0 8-15,3 0 2 0,-2-3 2 0,5 0 1 16,0-2-5-16,2-2-7 0,3 0-4 0,2-5-3 0,4 0-5 0,2-4-7 0,1-2-7 0,7-4-10 0,0-2-10 16,4-3-15-16,3-2-8 0,3-6-4 0,2-3-2 0,5-3-1 15,1-3 0-15,1-2 1 0,0-2-1 0,5-4 0 0,3-1-4 0,-2-1-2 0,2 1-3 0,2-2-2 16,0 2-2-16,0 0-1 0,-1 2 0 0,-4 4-2 0,-1 1-1 0,-4 2-2 15,-1 3-1-15,-6 5-2 0,-3 0 1 0,-3 6-1 0,-6 1 1 0,-3 3-1 16,-4 3 2-16,-5 2 2 0,-1 3 0 0,-4 2 0 0,-2 2-1 0,-4 1 2 16,-2 3-1-16,-1 2 1 0,-3 0 1 0,-2 2 0 0,-2 2 0 0,-1 1-1 15,-3 0 2-15,0 2 0 0,-1 0 2 0,-1 0-1 0,0 2 1 0,0-1-2 16,-3 2-2-16,3-1-4 0,-3 0-6 0,4 1-12 0,-1 0-10 0,-2-1-9 16,2 1-15-16,1-1-17 0,-1 1-19 0,1-1-20 0,0 0-21 0,1 0-21 15,-1 1-17-15,2 1-18 0,-1-1-18 0,0 1-17 0,2 0-41 0,-2 1-51 16,-1-1-49-16,3 3-49 0,-1-1-17 0,-1 0-1 0</inkml:trace>
  <inkml:trace contextRef="#ctx0" brushRef="#br0" timeOffset="129212.16">19871 9263 91 0,'0'-9'390'0,"0"1"6"0,0-1 7 0,-1 1-84 0,0 0-123 16,-2 1-61-16,2 0-34 0,-2 2-18 0,2 0-12 0,-1 1-7 0,-2 2-6 16,0 0-8-16,1 2-6 0,-3 1-6 0,-1 1-4 15,1 3-2-15,-4 2-3 0,0 1 2 0,-4 3 3 0,0 2 6 0,-4 1 3 0,1 5 2 0,-2 0 0 16,-2 4-1-16,-3 2 3 0,1 2 1 0,-3 3 1 0,-1 3-2 0,0 0-2 15,1 1-3-15,0 1-3 0,0 2-2 0,-1 1-6 0,1-1-3 0,-2 1-2 16,3 0-3-16,2 1-2 0,-2-2-2 0,4 0-2 0,0 0-3 0,1-3-4 16,1-1-3-16,1 1-1 0,1-3-2 0,3-1-1 0,-1-1-8 0,2-2-8 15,2 0-16-15,0-3-20 0,1-1-19 0,0 0-19 0,3-3-21 0,0-1-20 16,1-1-19-16,1-2-20 0,1-2-39 0,3 1-48 0,-1-3-64 0,-1-1-70 16,3-3-35-16,3 0-18 0,-2-4 4 0,0 0 326 0</inkml:trace>
  <inkml:trace contextRef="#ctx0" brushRef="#br0" timeOffset="129680.16">18834 9489 0 0,'-4'-16'56'0,"2"1"347"0,-1 1 1 0,0 0-9 0,0 1-15 0,3 1-90 15,0 0-125-15,0 3-56 0,5 2-22 0,-1 1-11 0,2 2-10 0,3 2-5 16,2 2-5-1,4 3-1-15,2 3-2 0,3 0 4 0,2 6 5 0,6 1 4 0,-1 3 5 0,5 2 1 0,3 3 3 0,4 2 1 0,0 2 0 0,5 1-3 16,-1 1-3-16,4 1-6 0,1 0-7 0,1 0-9 0,4 2-8 0,0-2-5 0,0 0-7 16,3-1-5-16,-1 0-4 0,1-2-2 0,0 0-2 0,-2 0-2 0,1 0-1 15,-3-2 0-15,-2-4-1 0,-3 4-1 0,0-4 0 0,-4 0 0 16,-4-1-1-16,1 0 2 0,-5-2 0 0,-3 0-1 0,-2 0-1 0,-4-3-1 0,1 0 0 16,-4 0 0-16,-3-1-1 0,-2-2 0 0,-3 0 0 0,1-1 5 0,-3-3 3 15,-2 2 10-15,0-1 10 0,-2-2 13 0,-1-1 15 0,0 0 15 0,-1 0 14 16,-2-1 7-16,-1 0 6 0,0 0 5 0,-1-1 8 0,1 0 5 0,-1 0 4 15,-1 0-1-15,-1-2-4 0,1 1-8 0,-2-1-10 0,0 0-13 0,0 0-14 16,0-1-14-16,0 1-15 0,0-3-9 0,0 0-5 0,0 2-7 0,0-1-9 16,0 0-7-16,0-1-5 0,-2 2-2 0,2-1-2 0,-1 0-3 0,1 0 0 15,0 0-1-15,0 0 0 0,0 1 0 0,0 0-3 0,0 0-2 0,0 0-4 16,0-1-3-16,0 2-4 0,0 0-4 0,0 0-5 0,0 0-4 0,0 0-3 16,0 0-5-16,0 0-7 0,0 0-4 0,0 0-6 0,0 0-4 0,0 0-7 0,0 0-4 15,0 0-4-15,0 0-4 0,0 0-2 0,0 0-4 0,0-1-3 0,-1 0-3 16,1 1-4-16,0 0-3 0,0 0-1 0,0 0-4 0,0 0-4 0,0 0-5 15,0 0-7-15,0 0-4 0,0 0-6 0,0 0-8 0,0 0-6 16,0 0-5-16,0 0-4 0,0 0-2 0,0 0-1 0,0 0-2 0,0 0 0 0,0 0 2 16,0 0 1-16,0 0 2 0,0 0 5 0,0 0-2 0,0 0-5 0,0 0-21 15,0 0-26-15,0 0-50 0,-3-1-59 0,1-1-28 0,-1 0-14 0</inkml:trace>
  <inkml:trace contextRef="#ctx0" brushRef="#br0" timeOffset="130529.17">18778 10233 0 0,'-12'1'224'0,"-1"-1"99"15,2 0-9-15,0-1-84 0,2 1-117 0,-1 0-55 0,4 0-24 16,0 0-11-16,0 0-5 0,2 1 2 0,0 0 1 0,3 1 2 0,0 1 4 0,1-1 1 16,1 2 4-16,0 1 2 0,4-1 5 0,1 1 1 0,-1 2 4 15,3 1 2-15,2 0 2 16,1 2 1-16,3-1 1 0,0 1-3 0,4 0-4 0,1 1-4 0,2-2-2 0,1 0-4 0,5 1-3 0,4-2-2 0,2 0-2 16,4-2-2-16,5-1-3 0,4-1-2 0,5-3 0 0,5-1 0 0,6-1 0 0,4-3 4 0,7-1 4 15,5-3 5-15,4-1 4 0,8-2 4 0,3-1 2 0,6-1 1 16,6-1 2-16,3-3 1 0,1 1 1 0,4-1-1 0,-1 1 1 0,0-1-3 15,-2-1-1-15,1 1-4 0,-6 0-2 0,-4 1-7 0,-3-1-6 0,-6 0-3 16,-5 1-4-16,-8 0-1 0,-4 1-3 0,-7-1-1 0,-7 2 0 0,-6-1-2 16,-6-1 0-16,-3 0-2 0,-5-1 1 0,-5-1-1 0,-5-1-2 0,-5 0 1 15,-3-2 1-15,-6-1 1 0,-2-3 0 0,-5-2-2 0,-5-3 1 0,-4-3-2 0,-6-2-2 16,-5-5-2-16,-3-1-5 0,-6-3-2 0,-5-4-3 0,-2-2-1 0,-6 1 0 16,-4-1-3-16,-4-1 0 0,-3 1-1 0,-2-1-1 0,-5 5 2 0,-2-1 0 15,-1 5 3-15,-4 1 2 0,-3 5 4 0,-2 4 3 0,-4 2 3 16,-5 5 6-16,-2 5 1 0,-6 5-1 0,-6 3 1 0,-7 4-1 0,-7 5-2 0,-7 5-2 15,-4 4-1-15,-7 6 0 0,-6 4-1 0,-5 6-1 0,-1 3 1 0,-2 4-1 16,-4 3 0-16,0 4-3 0,-1 4 0 0,5 2 0 0,2 2 0 0,3 3 0 16,9-1 1-16,3 3 3 0,11-2-2 0,5 0 0 0,7-1-2 0,9 1-1 15,5-1-1-15,10-1 0 0,6-2 1 0,10-1-1 0,4 0 1 0,9 0-1 16,5-2 1-16,10 0 1 0,4 0 0 0,5-1 1 0,8 0 1 0,6 2 4 16,6 0 1-16,8 1-1 0,5-2 1 0,4 2 1 0,8 0 1 0,7-1 1 15,4-2 0-15,5-1-1 0,5 0-1 0,4-3-1 0,4-1-2 0,4-3-5 0,4-1-8 16,2-2-11-16,5 0-13 0,3-4-14 0,0-1-16 0,3-2-15 15,2-4-14-15,-2 0-12 0,3-1-13 0,-2-5-14 0,-2-1-12 0,-2-1-12 16,0-4-12-16,-1-2-15 0,-1-1-20 0,-1-2-22 0,-5-2-51 0,0-2-65 16,-3-4-23-16,-5 0-4 0</inkml:trace>
  <inkml:trace contextRef="#ctx0" brushRef="#br0" timeOffset="139291.31">8690 10257 0 0,'-1'-3'98'0,"0"1"262"16,-2 1 1-16,2-1-51 0,-3 0-71 0,3 0-68 0,-3 0-66 16,2 2-28-16,-2 0-12 0,1 0-6 0,-1 3-5 0,0 0-1 0,-1 0-2 0,-1 2 2 15,-2 1 2 1,2-1 3-16,-4 6 0 0,1-3 2 0,0 4 0 0,-2-1 0 0,0 3-2 0,-1 0-3 0,2 2-6 0,-2 1-3 0,2 1-2 16,-2 1-2-16,1 0-3 0,1 2-2 0,-1 1-7 0,2 1-2 0,0 2-6 0,1 1-1 0,-2-1-2 15,4 2-1-15,-3 0 0 0,3 2-2 0,-2-2 0 0,1 2-2 0,2 0-1 16,-1-2 0-16,-1 1 1 0,0-1 0 0,1 0-1 0,0 0 1 15,0-2 2-15,-2 0 1 0,2-1 0 0,-2 0 1 0,1-1-2 0,0-1 0 0,-2 0-2 16,0-2 0-16,1 0-1 0,0-1-1 0,-1-1-2 0,2-3 2 0,-1 0 4 16,1-2 4-16,2-1 6 0,0 1 4 0,-1-4 3 0,1-1 3 0,2 0 5 15,1-4 4-15,-1 1 6 0,2 0 1 0,-1-2 1 0,-1 1-1 0,2 0 1 16,1-3-4-16,-1 2-5 0,1-2-5 0,0 0-7 0,0-1-5 0,0 0-3 16,0 0-6-16,1 2-4 0,-1-1-3 0,4-1-5 0,-2 0-2 0,3 0-1 15,-1 0 0-15,1 0-2 0,2 0-1 0,1 1 1 0,0 1 0 0,1-2-2 16,2 1 0-16,1-1 0 0,0 1 1 0,3 0 1 0,0 1-3 0,0-1-3 15,0-1-8-15,2 0-10 0,0 0-21 0,2 0-27 0,1 0-24 16,1 0-25-16,0 0-25 0,0 0-23 0,2 0-26 0,-1-1-25 0,3-1-42 0,-2 1-50 16,1 0-65-16,2-2-72 0,0 1-28 0,1-1-7 0,0-2 12 0,0 0 378 15</inkml:trace>
  <inkml:trace contextRef="#ctx0" brushRef="#br0" timeOffset="139693.28">8958 10594 101 0,'-14'-13'469'16,"-3"1"6"-16,1 0 4 0,0 0 4 0,-1 0 4 0,-2-1-99 0,3 2-148 0,-1 1-68 15,2 1-33-15,1 0-21 0,0 2-15 0,2 0-14 0,2 2-11 16,0 0-11-16,1 1-8 0,2 1-8 0,2 0-4 0,1 1-7 0,2 1-5 16,2 1-8-16,1 1-7 0,1 2-5 0,2 0-4 0,4 2-4 0,-1 2 0 0,4 0-2 0,2 1 0 15,2 3 0-15,1 1 1 0,1-1-2 0,3 3 0 0,1 0 1 16,4 2-1-16,-1-1 0 15,0 2 2-15,5 1-3 0,-3-1 0 0,4 1-1 0,0 0 0 0,0 0 2 0,2 0-1 0,0-1 1 0,-1 1-1 0,0-2 0 0,0 0-1 16,0 1 2-16,-2-3-1 0,-1 2 1 0,-1-4-1 0,-3 1 1 16,0-1-1-16,-3 0 1 0,0-1-1 0,-1 0 1 0,-1-3-1 0,-3 1 0 15,-3-1-1-15,1-1 0 0,-4-1 0 0,1 2 1 0,-3-4-1 0,-1 2 3 16,-1-1 2-16,-1-1 3 0,0 2 6 0,-1-3 5 0,-3 2 7 0,0 0 6 0,-1 0 6 16,-2-1 6-16,-2 4 4 0,-2-3 4 0,0 4 3 0,-4 0 1 0,-1 1 0 15,-3 0 1-15,-1 2-2 0,-1-2-4 0,0 2-3 0,-3 0-5 0,3 2-9 16,-5-1-5-16,4 1-6 0,-2-1-4 0,2 0-6 0,-1 0-2 0,3-1-5 15,-1 1-3-15,1-1-5 0,2 0-8 0,-1 0-9 0,4 0-12 0,-2 0-15 16,3-1-16-16,-1-1-12 0,2 2-12 0,1-3-15 0,1 1-16 0,1-1-15 16,-1 0-21-16,2-1-21 0,0 0-18 0,2-2-15 0,-1 2-11 0,3 0-11 0,-1 0-4 15,1-2 0-15,0 2-2 0,1 0-2 0,-1 0-2 0,1-1-3 0,2 1-15 16,-2 1-22-16,2-1-39 0,-1 1-51 0,-1-1-14 0,3-1 0 0</inkml:trace>
  <inkml:trace contextRef="#ctx0" brushRef="#br0" timeOffset="170428.28">854 12297 0 0,'-1'-6'120'16,"0"3"252"-16,-1-1-1 0,1 2-45 0,-1-2-68 0,-2 2-68 0,3-1-70 15,-1 1-39-15,1 1-26 0,0 0-12 0,1 1-5 0,-1 1-4 0,-1 0-4 31,1 1-1-31,0 2 0 0,1 1 1 0,0 1 0 0,1 1 3 0,0 1 3 0,2 3 3 0,-2 1 3 0,3 2 2 0,0 0 1 0,-1 2 3 16,1 1 3-16,1 3 0 0,1-2-2 0,-1 3-1 0,0 0-1 16,1 3 1-16,-1 0 2 0,0-1 2 0,0 3 1 0,1-1 0 0,-1 2-2 15,-1-2-2-15,0 1 0 0,2 1-5 0,-2-1-5 0,0 1-5 0,-1-1-4 16,1-1-2-16,0 0-2 0,-2 0-3 0,2-2-1 0,-1-2-4 0,-1 2-5 16,3-4-2-16,-3 1-1 0,2-2 0 0,-1-2-2 0,-2-1 6 0,1-2 7 15,2-2 8-15,-3-1 11 0,0-1 4 0,1-1 4 0,-1-3 1 0,-1-1 0 16,0-1 0-16,-1-1-1 0,-1-2 1 0,0-2-1 0,0-2-1 0,-2 0-2 15,0-5-6-15,-1-2-8 0,-1-2-10 0,1-2-9 0,-1-3-7 0,-3 0-3 16,3-5-4-16,-2 0-1 0,1-1 0 0,1-2-1 0,-2 0 1 0,2-1-1 16,1-1 1-16,-1 1 0 0,1 0 2 0,1 0 1 0,2 1 2 15,-2 1 2-15,0-1 0 0,3 3 0 0,-1 1 3 0,-1 2-1 0,2-1 0 0,0 3 0 16,-1 3-1-16,1 2 0 0,1-1-1 0,0 2 0 16,0 2-1-16,0 2-1 0,0 2-3 0,1 2-1 0,2 0-1 0,-2 1-1 0,3 3 1 15,1 0-1-15,0 4 1 0,0-1 1 0,1 3 0 0,1 1 0 16,2 1 1-16,1 1-2 0,0 1 1 0,1 4 1 0,3-3 1 0,-2 4 1 15,2 1-1-15,2 1 1 0,-1 0 0 0,1 2 0 0,0 1 0 0,-1-1 0 16,1 1 0-16,2 2 2 0,-1 0 0 0,-1-1 3 0,2 1-2 0,-1-1 0 16,-1 1-1-16,-1-2 0 0,1 1 0 0,-1-3 2 0,0 2 0 0,0-2 0 15,-2-1 0-15,1-2 1 0,-1-1 2 0,-1 0 7 0,-1-2 10 0,-2-2 12 16,1-1 16-16,-3 0 15 0,2-2 13 0,-4 0 10 0,1-2 7 0,0 0 3 16,-2-3 3-16,1 0 2 0,-2-2 2 0,-1-3-1 0,3-1-3 0,-4-2-7 0,2-2-10 15,-2-4-12-15,-1-3-16 0,1-2-15 0,-1-1-13 0,-1-2-9 0,1-3-9 0,-3-3-7 16,2-2-9-16,-4-2-13 0,3-1-10 0,-2-4-11 0,2-2-11 15,-1 0-11-15,-1-2-15 0,2 0-14 0,-1 0-14 0,1-1-12 0,1 1-16 16,-1 3-18-16,1 1-28 0,0 3-31 0,1 2-19 0,0 4-12 0,0 1-10 16,1 7-10-16,0 1-8 0,1 2-5 0,-1 5-7 0,0 2-9 0,2 3-35 0,-2 2-47 15,-1 3-39-15,4 1-36 0,-2 2 4 0,-1 4 21 0</inkml:trace>
  <inkml:trace contextRef="#ctx0" brushRef="#br0" timeOffset="170727.27">1459 12786 204 0,'0'6'395'0,"0"-1"3"16,0-2 5-16,0-3-64 0,0 0-92 0,0-1-66 0,4-3-52 0,-2 0-27 0,2-4-19 15,0 2-6-15,1-3-3 0,2-1 0 0,-1 1-3 0,4-4-1 16,-2 3-2-16,1-1-3 0,0-1-5 0,2 1-3 0,1-1-4 0,0 1-6 0,-1 0-7 0,2 1-5 16,-1 0-5-16,2 2-6 0,-3 0-6 0,3 2-3 0,-2 0-2 0,2 2 3 0,-2 0 6 15,-1 3 1-15,2 1 1 0,-2 1 3 0,0 2 5 16,-1 1 6-1,0 3 5-15,-1-1 4 0,-1 5 5 0,0-2 5 0,-1 1 9 0,-1 4 5 0,-1 0 4 0,0 2 3 0,-1 1 2 0,-3 2 4 0,1 0 4 0,-2 2 1 0,-2-1 0 16,1 2-4-16,-3 0 1 0,-1 1-4 0,0-1-4 0,-1 1-7 0,0-1-7 0,-2 0-6 16,1-2-7-16,0 2-8 0,-1-2-9 0,-2-1-7 0,4-2-6 0,-3 0-6 15,3-1-6-15,-1-4-9 0,-1 1-10 0,2-2-17 0,1-1-17 0,-2-4-19 0,0 1-18 16,0-2-22-16,2-2-25 0,-1-3-31 0,-2 0-34 0,2-3-28 16,1-2-28-16,-2-3-19 0,0-3-14 0,1-3-9 0,0-3-8 0,1-2-14 0,0-4-17 15,2-3-49-15,0-4-67 0,0-2-16 0,2-3 3 0</inkml:trace>
  <inkml:trace contextRef="#ctx0" brushRef="#br0" timeOffset="170943.27">1765 12421 0 0,'2'-1'323'0,"3"0"61"0,-3-1 1 15,2 2-49-15,-1 0-70 0,-1-1-64 0,3 0-60 0,0 0-35 0,0-1-25 0,0 1-11 16,4-1-3-16,-2 0-4 0,3-1-2 16,0 1-1-16,0-1-1 0,2 0 0 0,1 1-1 0,-1-1-1 0,3-1-3 0,0 2-2 0,-1-1-4 0,1 0-5 0,1 1-7 15,0-2-9-15,0 1-9 0,0 0-6 0,-1 1-6 0,0-1-2 0,2-1-2 16,0 2-4-16,-1 0-3 0,0-2-10 0,0 2-10 0,-1-1-13 15,0-1-15-15,-2 3-14 0,1-2-14 0,1 2-15 0,-3-2-10 0,1 2-11 0,-2-1-7 16,0 0-9-16,2 0-12 0,-2 1-5 0,-1-1-3 0,0-1 0 0,-2 2 2 0,1-2 3 16,0 2 5-16,-2-1 2 0,-1 1 1 0,-1-1 5 0,1 0 3 0,-2 0 5 15,0-1 6-15,-3 2 10 0,2-2 11 0,-2 2 14 0,-1 0 15 0,0-1 17 0,-1 0 42 16</inkml:trace>
  <inkml:trace contextRef="#ctx0" brushRef="#br0" timeOffset="171071.27">2342 12286 0 0,'-2'0'14'0,"-1"-1"45"0,0 0 16 0,1 0 14 0,-3 1 9 0,3 0 5 0,-1 0 5 0,-1 0-1 0,2 0-2 15,-3 1-2-15,3 0-2 0,-1 0-2 0,2 1-2 0,-2 0-3 0,2-1-4 16,-2 2-4-16,1-2-5 0,0 2-2 0,-1 0-3 0,2-1-1 0,0 3 2 15,-1-1-3-15,1 0-3 0,1 0 1 0,-1 2 2 0,0 1-3 0,1 0-2 0,0 2-4 16,0 0-3-16,0 1-4 0,0 1-4 0,0 2-4 0,0-1-5 0,0 3-6 16,0 0-6-16,0 2-3 0,0-1-2 0,0 4-9 0,0 0-14 0,0 1-17 0,1 3-16 15,0 0-21-15,-1 0-20 0,1 1-16 0,1 1-20 0,-1 1-19 0,1 0-18 0,2 1-40 16,-3 0-49-16,2 0-63 0,-1 0-65 0,2 0-32 0,-1 0-14 16</inkml:trace>
  <inkml:trace contextRef="#ctx0" brushRef="#br0" timeOffset="171252.27">2568 13024 0 0,'-5'-6'85'0,"1"2"397"0,-1-2-5 0,-1-1-2 0,1-4-4 0,0-3-9 0,-1 4-9 16,0-1-146-16,2 1-208 0,-1-1-100 0,-1 3-55 0,1 0-35 0,0-1-26 16,1 1-21-16,1 1-19 0,0 1-17 0,1 0-16 0,-1 0-27 0,2 3-29 0,0-3-63 15,-1 1-76-15,1 2-26 0,1 0-4 0</inkml:trace>
  <inkml:trace contextRef="#ctx0" brushRef="#br0" timeOffset="172543.29">4593 12459 319 0,'-2'2'383'0,"1"-1"1"0,0 0 1 15,-3 1-83-15,2 0-122 0,-2 1-59 0,0 1-26 0,1 1-18 0,-1 0-12 16,0 2-5-16,0 0-3 0,2 3 0 0,-2 0 5 16,3 1 3-16,-2 0 4 0,2 1 4 0,1 2 1 0,1 0-1 0,2 0 1 0,-1 2 0 0,2 1-1 15,2 0-3-15,1 2-1 0,0-1-4 0,2 1-1 0,-1 0-3 0,2-2-5 16,0 3-1-16,1-1-4 0,2-2-2 0,-2 1-2 0,0 0-4 0,3-1-2 15,-3-1-5-15,3-1-3 0,-2 0-4 0,-2 0-2 0,2-3 0 16,1 2-1-16,-2-5 0 0,-1 0-2 16,0 0-1-16,1-2-4 0,0 1-1 0,-2-4 1 0,2 1-2 0,-2-1 0 0,1-1 0 0,-3-3-1 0,3 0 1 0,-2-1-1 0,0-3 0 15,0 1 0-15,-2-4-2 0,1 0-2 0,0-2 0 0,-1-2 1 16,0-3-3-16,-1 1-1 0,-1-2 0 0,1-1-1 0,-3-1 0 0,1-3 3 16,-2 1 1-16,1 1 4 0,0-1 0 0,-1 0 2 15,-1 2-1-15,0 0 1 0,0 1-1 0,0 3-2 0,0 1 1 0,0 1 0 0,0 2 0 0,0 1-2 0,0 1-1 16,0 3-5-16,0 0-4 0,0 2-2 0,0 2-2 0,1 1-2 0,0 1 1 15,2 3 2-15,-1 0 2 0,2 2 4 0,0 0 1 0,0 1 5 0,2 1 5 16,-1 0 7-16,1 0 10 0,-1 1 11 0,4 0 9 0,-2-1 9 0,2 0 7 0,0 1 7 16,0-1 4-16,1-1 3 0,3-1 0 0,-1 1-1 0,-1-2-2 15,3 2-2-15,0-3-5 0,0-1-7 0,0 1-9 0,2-1-9 0,1-2-9 0,-1 0-10 16,0-1-7-16,0-1-7 0,0-1-5 0,-1 0-3 0,-1 0-1 16,-1-2-1-16,1-1 0 0,-4 0-1 0,1 0 0 0,-1-1 0 0,-1-2 1 15,-3 0-1-15,1 0 0 0,-2-1 1 0,-1 0-2 0,1-3-1 0,-4 2-4 0,0-1-5 16,-1-4-9-16,-1 1-10 0,0-1-19 0,-4-2-19 0,1-2-21 0,1 0-23 15,-2 0-21-15,-1-2-21 0,-1-1-29 0,1 1-33 0,0-1-33 0,0 0-34 16,-2-1-27-16,3 1-25 0,0 0-25 0,0 2-22 0,0-2-59 16,2 3-74-16,-1-1-23 0,0 2 2 0,2 2 10 0,-2 0 14 0</inkml:trace>
  <inkml:trace contextRef="#ctx0" brushRef="#br0" timeOffset="173544.29">5487 12150 0 0,'5'6'217'16,"-4"-2"184"-16,2 3 10 0,-1-2-9 0,-2 3-16 0,1-1-85 0,1 0-115 16,0 1-47-16,-1 3-20 0,3-1-3 0,-3 1 2 0,3 1 1 0,-2 1 2 0,1 1-5 15,2 1-5-15,0 0-7 0,-1 1-9 0,-1 0-9 0,2 1-7 0,1-1-10 16,-1 2-9-16,2 0-10 0,0-1-10 0,-2 1-8 0,1 0-8 0,3 0-6 16,-3 0-8-16,3-2-1 15,-2 3-1-15,2-2-1 0,0 0-3 0,-2-2 0 0,3 1-2 0,-1-1 1 0,2-4-1 0,-2 3 1 0,-2-4 1 0,2-1-1 0,0 2 2 16,-2-3 1-16,2-1 1 0,-3 0 0 0,-1 0-1 0,1-5 0 0,-1 1 1 15,0 0-1-15,0-3-1 0,-3 0 0 0,1-3 0 0,-1-1-1 16,0 0 0-16,-1-2-2 0,-1-2-3 0,0-1 1 0,-1-1 2 16,-1 0-1-16,1-1 1 0,0 0-1 0,1-3-1 0,-1 4 1 0,-1-1 0 0,1-1 1 0,1 2 0 15,0 1-1-15,0 0-3 0,1 0 1 0,1 2 0 0,-1 0 0 16,1 2 0-16,1 0-2 0,1 1 1 0,-1 1 0 0,1 2 1 0,1 0-1 16,0 1 0-16,0 1 0 0,1 0 2 0,1 3 0 0,1 1 3 0,0 1 1 0,0 0 2 15,1 1 2-15,2-1 4 0,-1 3 3 0,0 1 1 0,0 0 4 0,2 0 1 16,1 2 4-16,-2-1 1 0,3 0 0 0,-2 0 1 0,3 3-1 0,-3-3 0 15,2 1 0-15,1-1 0 0,-1 0-3 0,-2 0-2 0,3-1-1 0,-1 1-2 16,-1-2 3-16,1 0 3 0,0 0 2 0,-2-2 4 0,2 1 1 16,-3-2 2-16,3 0 2 0,-1-3 0 0,-2 0 0 0,3-1-1 0,-2-2 0 0,1 0-1 15,-1-2 0-15,1-2 0 0,-2-1-5 0,0-1-6 0,0-2-5 0,-1 0-4 16,0-3-3-16,-1-1-2 0,-2 1-2 0,-1-2-3 0,0-1 1 0,-3-1-1 16,2 0 1-16,-4 0-2 0,1-2 0 0,-2 1-1 0,-2 1 0 0,1-1 1 0,0 1-1 15,-3 0-2-15,2 1-1 0,-2 1-1 0,1 1 1 0,1 0-2 16,-2 4 0-16,-2 0-1 0,2 1-2 0,1 1 0 0,-1 2-1 0,-2 2 0 15,1 0 0-15,0 4-1 0,0 0 0 0,-1 2 2 0,1 0 0 0,0 3 1 0,-2-1 1 16,2 3 0-16,0 1 0 0,2 0 3 0,-2 1-1 0,1 2 1 0,0 0 1 16,2 0-1-16,-3 0 0 0,4 2 0 0,-1-2 1 0,1 2 0 15,1 0 0-15,0 1 0 0,1-2 2 0,2 0 2 0,1 1 1 0,-1-1-1 0,2 2 1 16,3-3 3-16,-1 2 0 0,2-2 0 0,2 1 2 0,1-2 1 0,1-2 1 0,2 1-2 16,1-2 1-16,0-1 0 0,3-2-1 0,-1 0-1 0,2-2-1 0,1 0 0 15,3-4-1-15,-3 0-2 0,1-4-1 0,1 0 1 0,-2-2-2 0,1-1-1 16,-2-3-1-16,-1 0 1 0,-2-2-3 0,-2-1-1 0,-1-1-3 0,-2-2-1 15,-2-1-1-15,-1 0-1 0,-3-1-1 0,-1-1 1 0,-3 1-3 0,0-2-1 16,-2 1-2-16,-2 1-6 0,1-1-4 0,-4 0-3 0,2 3-6 0,-1 1-8 16,-1 2-7-16,1-2-8 0,-2 5-7 0,2-1-6 0,-1 3-8 0,0-1-7 15,3 4-7-15,-2-2-6 0,3 2-3 0,-2 2-1 0,2 1-2 0,1-1-2 16,-1 3 2-16,1 0 5 0,0 0 5 0,0 0 6 0,0 3 5 16,0-1 6-16,1 1 8 0,-1 1 9 0,1 0 7 0,2 1 6 0,-2-1 8 0,3 1 6 15,-2-1 5-15,3 0 8 0,0 2 6 0,0-1 6 0,1-2 4 0,2 0 8 16,-1 3 5-16,3-4 7 0,-2 1 5 0,2 0 6 0,1 0 4 0,-1-1 2 15,1 0 3-15,-1 0 1 0,1-1 2 0,-1 0 0 0,1 2 4 0,0 0 2 16,-2-2 1-16,2 1 1 0,-1 1-4 0,0 0-2 0,0 1-3 0,0 0-4 16,-1 0-1-16,0 1 1 0,-1 0-1 0,2 0 0 0,-3 2 2 0,2 0 2 15,0-1-1-15,-1 1-2 0,0 0 0 0,0 1 1 0,0 0 2 0,-2-1 0 16,3 2 3-16,-3-2 2 0,3 2 3 0,-3-3 4 0,3 2 5 0,-2-1 5 16,-1 0 4-16,3 1 5 0,-3-1 2 0,4 0 3 0,-2-1 1 0,0-1 2 0,1 0 0 15,1 0 2-15,-1 0-2 0,2-1-2 0,0-1-4 0,0 0-6 0,3-1-6 16,-3-1-7-16,4-1-6 0,0-1-7 0,0-1-7 0,0-1-4 0,-2 0-4 15,2-3-4-15,0 2-3 0,0-3-5 0,0 0-4 0,-3-2-3 16,2 1-1-16,-3-2-1 0,-1 0-3 0,0 0-1 0,-2-1-2 0,-1-1 0 16,-2 1-2-16,-1 0-2 0,-2 1 0 0,1 0-1 0,-2 0 0 0,-1 1-2 0,-1 0 1 0,-2 2-1 15,1 0 1-15,-2 4 1 0,-1-3 0 0,-2 4 1 0,-1 1 0 16,0 1 1-16,-3 2 1 0,-1 2 3 0,0 2 0 0,-1 1 0 0,-3 2 0 0,1 3-1 16,-1 1 1-16,0 2-1 0,-1 1-2 0,0 1 2 0,1 2-1 15,1 0-1-15,0 2 0 0,2-1 0 0,0 0-1 0,3 1-2 0,1-2-5 0,1 0-4 16,3-1-3-16,0-1-2 0,1-1 0 0,3 0-2 0,1-1-5 0,3-1-7 15,-1-1-10-15,4-1-11 0,0 0-12 0,2-2-12 0,3-1-15 0,0 0-16 16,2-1-27-16,0-1-28 0,4-2-31 0,0 0-32 0,0-2-33 16,3-1-35-16,0 0-75 0,0-1-95 0,1-1-38 0,1-1-13 0,-1-1 1 0,1 1 6 15</inkml:trace>
  <inkml:trace contextRef="#ctx0" brushRef="#br0" timeOffset="176151.3">10394 12722 0 0,'-1'-1'162'0,"1"1"9"0,-1 0-35 0,-1 0-28 0,1 0-24 0,1 0-21 16,-1 0-18-16,1 0-12 0,0 0-9 0,0 0-5 0,0 0-2 0,0 0 1 15,0 0-1-15,0 0 1 0,0 0-1 0,0 0 1 0,0 0-1 0,0 0 1 16,0 0-2-16,0 0 1 16,0 0 0-16,0 0 0 0,0 0 2 0,0 0-2 0,0 0 0 0,0 0-1 0,0 0 2 0,0 0-1 0,0 0 0 0,0 0 0 0,-2 0-1 15,0 0 1-15,1 0-1 0,1 0-1 0,-1 1-1 0,0 0 0 0,1-1 0 16,-2 1 0-16,2-1 1 0,-1 0-1 0,1 0 0 15,0 0-1-15,-1 0 0 0,0 0 1 0,-1 0-1 0,1 0 0 0,1 0-1 0,-1 0 1 0,0 2 0 16,-2-2 0-16,2 0 0 0,1 0-3 0,-1 0 0 0,0 0-1 16,-1 0 0-16,1 0-1 0,1 0 0 0,0 0 0 0,0 0-1 0,0 0-1 15,0 0-1-15,0 0 0 0,0 0-1 0,0 0-1 0,0 0 0 0,0 0 0 0,0 0-2 16,0 0 0-16,0 0 1 0,0 0-1 0,0 0 0 0,0 0 0 0,0 0 0 16,0 0-2-16,0 0-1 0,-1 0-2 0,1 0 0 0,0 0-3 0,-2 0-2 15,1 0-1-15,0-2-3 0,1 2-2 0,0 0-3 0,0 0-3 0,0 0-4 16,-1-1-7-16,1 1-4 0,0 0-9 0,-2-1-7 0,2 1-11 0,0 0-10 15,0 0-18-15,0 0-20 0,0 0-34 0,0 0-36 0,0 0-47 0,0 0-51 16</inkml:trace>
  <inkml:trace contextRef="#ctx0" brushRef="#br0" timeOffset="180074.59">8673 12950 0 0,'4'-5'146'0,"-1"0"210"0,2-2 3 0,-2 2-49 0,-1 0-74 0,-1-2-67 16,1 0-63-16,-1 1-26 0,0-1-12 0,-1 1-1 0,0-1 3 0,0 0 3 0,0 1 1 16,0 0 2-1,0-1 2-15,0 0-1 0,-1 1 0 0,0-1-3 0,-1 1-5 0,1-1-2 0,-1 0-2 0,-1 0-2 0,-2 0-3 0,3-1-5 0,-2 2-5 16,2-3-3-16,-2 2-1 0,0-1-3 0,-1 1-4 0,0-2-4 0,1 4-2 15,1-3 0-15,-3 3 0 0,1-2-1 0,-2 3-4 0,1-1-1 16,-1 1-2-16,-2 0-1 0,1 0-1 0,-1 2-5 0,-1 1-3 0,-1-2-3 0,-1 2-2 16,1-1-1-16,-3 2-1 0,3 0 0 0,-4 0 0 0,2 2 0 0,-1 0 1 15,0 0 0-15,1 1 1 0,-1 0-1 0,2 0-2 16,-1 2-1-16,1 1 0 0,-2 0 0 0,4 1-1 0,-2 0-1 0,1 2-1 0,2 0-1 16,-1 1 0-16,1 2 1 0,1 0-1 0,0 2 1 0,3-1-1 0,-2 1-1 0,2 1 3 15,1 1-1-15,0-1 2 0,-1 1-1 0,4 1 0 0,-1 0 1 0,0 0-2 16,2-1 1-16,0 1-1 0,2 0 0 0,0-1-2 0,-1 1 1 0,4-3-1 15,-1 1 1-15,0-1-1 0,1 0-2 0,2 0 0 0,-2-3 0 0,3 0 0 16,0 0 2-16,1-2 0 0,1-1 0 0,-1 1 1 0,2-4 0 0,0 1 1 16,0-1 1-16,0-2-1 0,2-1 1 0,-1-2-1 0,1 0 1 0,0-4 0 0,0 0-1 15,0-3 1-15,2-1-2 0,0-2-2 0,-1-1-1 0,-2-2 2 16,3-2 0-16,-1-1-1 0,-2-1 2 0,2 0 2 0,-2-2 2 0,1 0 3 0,-2-1 4 16,0 0 4-16,-2 1 3 0,1 1 3 0,-3 1 2 0,-1 3 3 15,1 0-1-15,-2 2-2 0,-2 1-1 0,2 0-2 0,-1 3-1 0,-2 0 0 0,2 2-3 16,-3 3-3-16,3-2-5 0,-3 4-4 0,2 0-4 0,-2 2-3 0,2 1 0 15,-1 2 1-15,-1 2 0 0,2-1 2 0,-2 4 0 0,3 1 0 0,-2 2-1 16,2-1 0-16,-2 3 1 0,1-1 1 0,2 2 1 0,0 1 0 0,-1 0 0 16,1 1-1-16,1 0 0 0,0 0 0 0,-1-1-4 0,2 1-3 0,0 0-11 0,0 0-15 15,0-1-22-15,1-1-25 0,2 0-30 0,-1-1-35 16,0-1-31-16,2-1-29 0,1-1-38 0,0-1-46 0,2-1-66 0,2-3-79 0,3 0-40 16,-1-2-24-16,2-2-1 0,4-4 39 0</inkml:trace>
  <inkml:trace contextRef="#ctx0" brushRef="#br0" timeOffset="181429.59">9198 12684 205 0,'-1'-6'347'0,"-2"-1"-34"16,2 1-49-16,-1 0-61 0,-2-1-65 0,3 3-33 0,0-2-16 15,-1 1-8-15,1 1-4 0,1-2-3 0,-1 3-5 0,0 0-4 0,-1-1-5 16,1 1-5-16,1-1-7 15,-1 2-7-15,-1 2-7 0,1-3-6 0,0 2-5 0,1 1-6 0,0 0-6 0,0 0-4 0,1 1-3 0,2 2-3 0,-2-2 0 0,3 3-1 16,0 2 1-16,2 0 1 0,0 4 1 0,0 1 1 0,1 1 4 0,1 2 2 16,-2 3 3-16,3 1 5 15,-2 3 6-15,2 0 6 0,-1 4 5 0,0 0 4 0,0 3 0 0,-2 1 3 0,3 1 2 0,-2 1 3 0,0 0 4 16,1 0 2-16,-3 0 2 0,2 0 2 0,0 0-1 0,0-2-2 0,-2 0-6 0,0-4-5 16,0 0-2-16,1 0-2 0,-1-2 0 0,0-2-4 0,1 0-2 0,-2-2-4 15,1-2-5-15,-1-3 0 0,1 1-2 0,-2-4 4 0,1 0 6 0,-1 0 9 16,-1-3 9-16,1 0 5 0,-1-2 1 0,0 0 1 0,0-2-2 0,-1-1 1 0,-1-1 1 15,0-2-2-15,0-2-1 0,0-2-3 0,0 0-2 0,0-5-7 16,0 1-7-16,-1-5-12 0,-1-4-9 0,1 0-7 0,0-3-4 0,-3-2-1 0,3-3-1 16,-1 0-1-16,-1-2-1 0,3-1 0 0,-1-1 2 0,0 0-2 0,-1 0 0 15,1 0 2-15,1 2 2 0,0-1 2 0,0 2 2 0,0 1 2 0,0 3 0 16,0 2 0-16,0 3-1 0,0 0-1 0,0 2 2 0,0 2 0 0,0 1-1 16,0 1 0-16,0 3 0 0,1 1-1 0,1 1-2 0,0 0-3 0,1 4-4 15,0-2 0-15,3 2 1 0,1 2 0 0,-1 2 0 0,4 2 1 0,-1-2 0 16,2 4 0-16,1 0 0 0,-1 2 0 0,3 1 0 0,0 2 0 0,-1 0 0 15,1 3 0-15,1 1 1 0,1 1 1 0,-1 0 0 0,1 2-1 0,0 1 0 16,2 0 0-16,-1 2 3 0,-1 0 0 0,4 2 2 0,-4-1 2 0,3 1 1 16,-2-1 2-16,2 0 2 0,-2-1 5 0,2 0 5 0,-2-1 6 0,2-2 7 0,-3 0 6 15,2-3 5-15,-2-1 3 0,-2 0 5 0,0-3 5 0,1 0 7 16,-4-2 8-16,3-1 8 0,-3-3 5 0,0 1 5 0,0 0-1 0,-2-5-4 0,1 2-6 16,-2-3-8-16,0 0-5 0,-3-3-5 0,1-2-4 0,1-2-6 15,-2-1-6-15,-2-2-7 0,1-5-9 0,2-2-11 0,-3-2-12 0,-1-2-11 16,2-3-13-16,-3-2-12 0,2-2-13 0,-2-2-11 0,3 0-17 0,-2-3-18 0,-1 0-17 15,3 0-17-15,-1 1-18 0,-1-2-19 0,3 2-24 0,-3 3-27 0,2 1-22 16,0 1-19-16,1 3-13 0,1 4-10 0,-1 4-6 0,0-1-4 0,1 3-3 0,-2 3-4 16,1 0-16-16,0 5-20 0,1 1-47 0,-1 0-58 0,0 4-10 0,0 1 9 15</inkml:trace>
  <inkml:trace contextRef="#ctx0" brushRef="#br0" timeOffset="181757.62">10245 13088 0 0,'0'-7'327'0,"1"-1"29"16,1-2 3-16,-1 1-75 0,0 1-107 0,2-4-59 0,-1 2-36 0,2 2-14 0,1-3-7 16,-1 2-2-16,-1 1 0 0,2-1-4 0,1 1-3 0,-1 0-7 0,2 2-5 15,0-2-5-15,-2 2-4 16,4 1-2-16,-2 0-3 0,0 2 3 0,1-1 5 0,-2 1 9 0,4 3 10 0,-2 0 5 0,-1 0 2 0,3 2 0 0,-2 1 1 15,0 1 1-15,1 0 1 0,0 3 5 0,-2 0 5 0,3 2 7 0,-4 0 8 16,3-1 2-16,-3 4 1 0,-1-1-4 0,1 0-6 0,-2 1-2 0,1 0 3 16,-2 0 2-16,-1 1 4 0,-2-1 0 0,0 0 2 0,0 1-2 0,0-3-5 15,-2 1-6-15,-1 2-7 0,-2-4-5 0,1 0-6 0,-2 2-5 0,1-3-7 16,-1-2-7-16,-3 1-7 0,2-1-5 0,-2-2-5 0,0 0-3 0,1-1-2 0,-1-2-4 16,-1-1-4-16,0-1-6 0,0-2-9 0,1-1-11 0,0-1-14 0,0-3-15 15,-1 0-18-15,1-2-21 0,-1-1-25 0,3-1-27 0,-3-2-30 0,4 0-25 16,-2-3-24-16,3 0-21 0,2 1-21 0,-1-3-25 0,-1 1-27 0,4 0-65 15,-1 2-81-15,2-1-31 0,0 1-6 0,2 2 14 0,-1 0 219 16</inkml:trace>
  <inkml:trace contextRef="#ctx0" brushRef="#br0" timeOffset="182092.6">10731 12685 339 0,'3'-7'409'0,"1"-2"6"0,0 1 7 16,1-1-82-16,0 1-124 0,-1 0-61 0,-1 1-31 0,2 0-19 16,2 1-11-16,-2-2-10 0,0 2-8 0,1 3-10 0,-1-2-8 0,0 2-7 0,0-1-4 15,1 2-2-15,-1 1 2 0,0 1-3 0,1 1-1 16,-1 1-1-16,0 2 0 0,0-1 1 0,1 3 0 0,-1 2 2 0,0 0 1 0,1 1 0 0,-2 2-1 16,0 3 0-16,0 0 0 0,-2 1-5 0,2 3-6 0,-2 1-6 0,-2 3 0 15,0 1-5-15,0 1 0 0,0 2-2 0,-1 2-2 0,-3-1-1 0,3 2-2 16,-1 1 0-16,-1 2 1 0,2-2-3 0,-2 0-2 0,2 2-1 15,0-2-1-15,-1-1 0 0,2-2-2 0,2-1-2 0,-1 0-1 0,0-2-1 0,3-1 0 16,0-1-2-16,3-4 1 0,-1 1 0 0,4-4-3 0,-1 0 1 0,5-2 2 16,-1-1 0-16,2-4-2 0,5 1-2 0,1-4-2 15,3-2-8-15,-1 0-9 0,6-1-16 0,2-5-18 0,0 1-19 0,1-3-18 0,3-2-20 0,1-1-19 16,0-3-19-16,0 0-19 0,0-1-18 0,-1-1-18 0,-2-3-18 0,1 0-20 16,-4-1-31-16,-2 0-36 0,-3-1-45 0,-2-2-50 0,-6 2-13 0,-2-1 3 15</inkml:trace>
  <inkml:trace contextRef="#ctx0" brushRef="#br0" timeOffset="182278.6">11145 12938 81 0,'-18'8'338'0,"2"-1"-31"0,2 0-44 0,2 0-65 0,-1 0-76 0,3-2-37 16,1 1-19-16,1-1-7 0,1 0-3 0,2 0-3 16,1-2-4-16,1 1-3 0,3-1-3 0,2 0-3 0,0 0-3 0,3-2 0 0,4 2-3 0,0-3-2 0,3 1-2 15,2-1-5-15,2 0-5 0,0-1-11 0,5-1-10 0,0 0-15 16,0-1-14-16,3-1-17 0,1-1-17 0,0 0-23 0,1-2-26 0,2 0-36 0,-2-2-39 15,4 1-57-15,1 0-63 0,0-3-33 0,4 0-17 0</inkml:trace>
  <inkml:trace contextRef="#ctx0" brushRef="#br0" timeOffset="182470.59">12542 12948 0 0,'0'3'299'0,"0"3"108"0,0-4 2 15,0-1-39-15,0 1-58 0,1-1-73 0,-1-1-79 0,1-1-47 0,3 0-35 16,-2 0-18-16,2-1-15 16,1-1-10-16,3-1-8 0,-1 1-6 0,2-2-6 0,1 2-6 0,2-3-4 0,-1 2-6 0,3-1-5 0,2 0-10 0,0 1-11 15,0 0-14-15,2 0-14 0,-1 1-16 0,2-1-17 0,-2 2-20 0,2 1-20 16,-2-2-38-16,-3 2-44 0,2 1-62 0,-2 0-68 0,-2 0-34 0,-2 1-15 16</inkml:trace>
  <inkml:trace contextRef="#ctx0" brushRef="#br0" timeOffset="182658.59">12660 13127 93 0,'-9'9'383'0,"2"-1"7"0,-2 0 5 16,4-1-61-16,-1 1-95 0,1-3-67 0,0-1-52 0,1 1-29 0,0-1-17 0,2-1-9 31,-1 1-5-31,1-2-4 0,1 1-3 0,1-2-6 0,1 0-4 0,1 1-6 0,2-2-7 0,1 0-5 0,1-2-6 0,3 1-8 0,0 0-9 0,2-2-17 16,1 1-19-16,0-2-17 0,1 2-16 0,1 0-17 15,1-2-18-15,-2-1-21 0,4 2-19 0,-1-1-38 0,0-1-42 0,0 1-63 0,-1-2-72 0,0-1-31 16,-3 1-11-16</inkml:trace>
  <inkml:trace contextRef="#ctx0" brushRef="#br0" timeOffset="188822.26">14308 13016 0 0,'1'-13'171'16,"0"1"195"-16,1 0 9 0,-2 0-48 0,0 0-75 0,-2 0-70 0,1 2-70 16,1 0-31-16,-1 0-16 0,0 2-8 0,-2 1-8 0,2-1-2 0,1 4-2 0,-1 0-2 15,0 1-3 1,-1 1-1-16,2 2-2 0,-1 2 4 0,1 2 8 0,-1 3 9 0,0-1 11 0,-1 4 6 0,1 3 5 0,1 4 4 0,-1 4 6 15,-1-2 0-15,2 7 0 0,0 1-1 0,2 4 1 0,-1 0-3 0,0 3-5 0,2 0-6 16,-1 1-7-16,2 0-7 0,2 0-8 0,0-1-2 0,2-1-1 16,1 1 2-16,2-3 1 0,0 0 9 0,1-3 10 0,3 0 9 0,-1-1 9 0,3-3 10 15,2-2 10-15,0-1 9 0,2-2 11 0,0-4 4 0,0-1 4 0,0-3 1 16,3-2-5-16,-1-2-4 0,2 0-5 0,-1-5-11 0,0-1-10 0,0-3-12 16,1-3-14-16,1-2-11 0,-1-3-14 0,0-3-14 0,-3-2-13 0,-1-5-8 0,-1-1-7 15,-1-2-4-15,-3-2-2 0,-3-4-2 0,-2-4 1 0,-3-1-2 0,-2-4 1 16,-2-3-1-16,-4-2 1 0,-1-1-2 0,-3-1 1 0,-2-2 0 0,-3-2 0 15,-1 3 1-15,-1-1-1 0,0 2 1 0,1 2-1 0,-2 4-1 16,2 3-1-16,0 5-4 0,1 2-3 0,-1 4-4 0,2 3-5 0,1 3-12 0,0 3-13 16,-2 3-25-16,3 3-26 0,-2 3-29 0,0 2-28 0,0 4-36 15,-2 3-38-15,3 4-39 0,-2 2-36 0,2 3-37 0,-1 2-36 0,3 4-85 0,1 2-105 16,3 1-39-16,1 2-9 0,1 0 13 0,3 2 21 0</inkml:trace>
  <inkml:trace contextRef="#ctx0" brushRef="#br0" timeOffset="189157.26">15602 12979 190 0,'15'-9'406'16,"-5"-1"6"-16,-1-2 9 0,-3 0-50 0,-2-1-76 0,-3-1-78 0,-1 0-79 15,-1 0-35-15,-2-2-17 0,-2 0-8 0,-1 1-2 0,-4 1 0 0,1 0 1 16,-2-2-5-16,0 1-4 0,-1 3-8 0,-2-2-7 0,-1 4-6 0,0-1-4 16,0 3-4-16,1-1-4 0,0 4-3 0,-1 0-5 0,-1 2-8 0,1 1-7 0,1 2-5 15,-1 2-5-15,0 1-3 0,2 2 0 0,-1 0 0 0,4 2 0 0,0 1 1 16,1 1 0-16,2 0-1 0,2 2 1 0,1-2-1 0,3 2-1 0,1 3 1 15,1-3 2-15,4 1 1 0,1 1 1 0,2 1 5 0,3-1 4 0,0 1 4 16,4 1 5-16,1 2 5 0,4 0 5 0,0 0 4 0,2 1 2 0,3 0 1 16,0 3 3-16,2-1 1 0,-2 2 1 0,1-1 2 0,2 1 0 0,-2 2-2 15,0-1-2-15,-3 0 0 0,1 1-1 0,-2 0 2 0,-2-1 1 16,-4-1 8-16,-2 0 9 0,0 0 9 0,-3-1 10 0,-4 1 6 0,1-1 4 0,-6 2 4 0,-1-1 1 16,-2 1 2-16,-5-1-1 0,1 0-2 0,-4 2-5 0,-4-1-7 0,-2 0-5 15,-3 1-12-15,0 0-9 0,-2-3-12 0,-3 2-11 0,0-2-8 0,-2 0-7 16,1-1-8-16,0-2-7 0,-1-1-18 0,1-2-21 15,1-2-27-15,0-1-29 0,2-3-40 0,0-1-42 0,1-3-42 0,0-2-46 0,3-3-39 0,1-2-36 16,1-3-67-16,1-3-84 0,3-1-54 0,1-5-41 16,3-5-7-16,0-2 6 0,5-3 22 0,1-3 417 0</inkml:trace>
  <inkml:trace contextRef="#ctx0" brushRef="#br0" timeOffset="189364.26">16003 12751 474 0,'10'-8'492'0,"-1"-2"-2"0,-3-2 2 15,0 1-2-15,-2 2-2 0,1 1-125 0,-2 1-180 0,0 2-78 0,0 2-37 16,-2 3-19-16,-1 0-12 0,1 3-4 0,-1 2-3 0,0 2 2 0,0 2 2 16,-1 2 2-16,1 2 1 0,-1 2-1 0,-1 5-1 0,1 0 0 0,1 3 0 15,0 1 0-15,0 2-4 0,0 2-5 0,1 2-6 0,1 1-3 0,-1 1-5 0,-1 2-2 16,3 0-3-16,-1 0-3 0,-1 2-3 0,2-3-10 0,-1 2-12 16,3-1-21-16,-2-1-24 0,0 0-24 0,1-1-24 0,2-1-20 0,-2-2-20 0,1-1-16 15,1-1-17-15,3-1-16 0,-3-3-19 0,4-3-17 0,-1-1-18 0,1-5-21 16,0-2-21-16,1-3-21 0,0-4-21 0,-1-2-22 0,1-7-20 15</inkml:trace>
  <inkml:trace contextRef="#ctx0" brushRef="#br0" timeOffset="189564.26">16206 13125 0 0,'-9'-37'419'0,"-1"3"32"0,0 1 22 0,-1 2-46 15,0 2-76-15,1 2-63 0,-1 2-54 0,2 4-26 0,-1 0-12 0,1 3-11 0,2 2-11 16,1 0-13-16,0 2-13 16,-1 1-21-16,2 1-25 0,2 2-21 0,-1 0-22 0,-1 3-13 0,4 1-8 0,-2 0-8 0,2 2-9 0,2 0-7 0,2 1-5 15,-1 1-5-15,4 0-5 0,1 4-2 0,1 0-3 0,4 2 1 0,1 0 1 16,3 5 0-16,4 1 2 0,0-1-1 0,1 4 1 0,4 1 1 0,0 1 2 15,1 2-1-15,1 1-1 0,2 2 2 0,-1 0 2 0,2 2 0 0,0-1 1 16,1 2-2-16,0 0-4 0,-1 0-6 0,1 1-8 0,1 0-16 16,1 1-20-16,-2-3-25 0,1 3-26 0,0-3-32 0,-1 2-32 0,0-3-34 0,2 1-35 15,-2 0-63-15,-3-2-79 0,1 1-58 0,-3 0-47 0,-1-4-21 0,-3 0-7 16,-3-1 9-16,-2-3 416 0</inkml:trace>
  <inkml:trace contextRef="#ctx0" brushRef="#br0" timeOffset="189748.26">16617 13333 294 0,'-16'-8'469'0,"1"-3"3"0,1-4 4 0,3-2 2 0,1 0 0 16,0 0-119-16,2 1-176 0,1 1-80 0,1-1-35 0,1 2-19 0,1-1-11 15,3 2-5-15,1-2-5 16,1 1-4-16,3 0-7 0,2 0-5 0,2 0-4 0,3 0-4 0,0 0-3 0,4 1-7 0,2 1-10 0,2 1-16 0,2-1-22 16,0 2-25-16,4-1-25 0,-1 2-23 0,1 1-24 0,2 0-21 0,-1 2-23 15,3 0-35-15,-1 1-41 16,-2 1-62-16,3 0-74 0,-3 1-33 0,0-1-15 0,0 3 8 0,-2 0 372 0</inkml:trace>
  <inkml:trace contextRef="#ctx0" brushRef="#br0" timeOffset="190428.26">14606 14283 0 0,'-36'25'341'0,"3"-3"31"0,-1-2 5 0,4 2-74 0,-1-3-109 16,0 0-55-16,4 0-30 0,1-1-10 0,2-1-2 0,4 0 8 0,2-2 11 16,3-1 5-16,2-1 0 0,6-1 5 0,2-1 6 0,5-1 1 0,4-2-1 15,7-2-4-15,5-3-2 0,9 0-1 0,8-6-1 0,11-1-6 0,9-8-9 31,12-2-13-31,12-6-18 0,12-5-12 0,12-6-12 0,12-6-11 0,7-2-14 0,16-6-6 0,5-2-4 0,11-4-3 0,3-3-3 0,4 0-4 0,1-1-5 16,0 0-5-16,1-4-7 0,-5 0-7 0,-2 0-7 0,-6-3-8 0,-9-1-8 16,-10 1-6-16,-8-2-8 0,-12 0-8 0,-7-2-11 0,-13 1-12 0,-10-2-13 15,-14 1-9-15,-10 2-9 0,-14 1-5 0,-7 2-4 0,-11-1 2 0,-10-2 5 16,-11 3 5-16,-9-1 6 0,-12 0 7 0,-11 3 8 0,-11 2 7 0,-10 2 11 0,-8 3 13 16,-11 4 15-16,-6 3 15 0,-9 6 11 0,-7 2 13 0,-8 4 11 0,-3 5 7 15,-10 4 8-15,-2 3 7 0,-7 5 9 0,-6 4 5 0,-6 5 4 0,-8 5 6 16,-3 6 4-16,-5 5 2 0,-4 6-1 0,1 3 0 0,-5 8 1 0,-1 5-1 15,4 5-1-15,-1 4 0 0,4 4 1 0,2 6 0 0,4 4 0 0,3 4-4 0,7 3-3 16,4 2-4-16,8 5-4 0,7-2-2 0,10 0-4 0,8 1-2 16,13-6-4-16,8 1-2 0,7-3-2 0,13-4-5 0,7-4-7 0,10-2-4 15,9-4-6-15,7-2 0 0,6-1-1 0,8 0-2 0,6-4 1 0,10 1 1 0,8 1 2 16,9-1 1-16,10-2 1 0,9-2-1 0,10 2 0 16,10-4-1-16,10-3-2 0,9 0 0 0,11-1-1 0,6-4 1 0,10-3 4 0,5-2-1 0,6-2-1 15,3-5-5-15,6-1-7 0,2-3-10 0,4-2-15 0,-1-2-12 16,-1-3-10-16,1 0-9 0,-4-4-9 0,-7 0-12 0,-5-1-12 15,-8-1-16-15,-8 1-14 0,-7-2-13 0,-7 0-7 0,-8 1-4 0,-7-1-1 0,-7 0 7 0,-8 1 11 16,-6 0 8-16,-8 0 6 0,-5-1 4 0,-6 2 4 0,-6-1 6 16,-4-1 7-16,-3 1 7 0,-5 0 5 0,-5-1 3 0,-3 1 2 0,-5 0-4 0,-4-1-6 15,-3 0-11-15,-5 1-12 0,1-2-18 0,-4 2-16 0,-2-1-26 0,-2 0-29 16</inkml:trace>
  <inkml:trace contextRef="#ctx0" brushRef="#br0" timeOffset="192534.26">18114 13303 0 0,'-5'4'91'16,"0"0"236"-16,-3-1 2 0,2-1-72 0,0 1-106 0,-3 1-56 0,4-3-36 0,-1 2-10 15,-1-2-3-15,2 0 4 0,1 1 5 0,0 0 8 0,-1 0 5 16,3-1 5-16,-1-1 3 15,3 0 4-15,0 0 3 0,3-1 2 0,-1-3 0 0,4 1 1 0,2-2 0 0,3-3-2 0,1-1-2 0,6-2-7 0,0-2-6 16,6 0-7-16,1-4-8 0,1-3-5 0,5 2-5 0,1-3-5 0,0 1-4 16,3-1-3-16,0 0-4 0,-1 1-4 0,0 0-1 0,3 0-5 0,-1 1-4 15,-2 1-2-15,-1 1-5 0,0 2-1 0,-1 0-3 0,1 2 1 0,-1-2-1 16,0 2 1-16,-1 0-1 0,-3 3 1 0,0-1-1 0,-3 0-1 0,2 2-1 0,-3 0 0 16,-2 1 0-16,1 0-2 0,-1 0-3 0,-3 2-5 0,-2 1-5 0,-2-1-8 0,0 1-7 15,-2 1-8-15,1-1-6 0,-4 1-6 0,1 0-5 0,-2 1-6 0,1 0-9 16,-4 0-6-16,1 0-7 0,0 1-6 0,-2 0-4 0,0 0 0 0,-2 0-2 15,1 1 0-15,-1 0 1 0,-1 0-3 0,1 1 0 0,0 0-4 0,-1 0-5 16,0 0-3-16,-1 0-6 0,-1 0-12 0,3 0-16 0,-2 0-28 0,2 0-36 16,-1 0-41-16,-2 0-49 0</inkml:trace>
  <inkml:trace contextRef="#ctx0" brushRef="#br0" timeOffset="193068.26">18634 12577 168 0,'-4'-5'323'0,"2"0"-48"0,-1 0-72 0,0-2-61 0,0 1-56 0,3-2-23 0,-1 1-12 16,0-1-2-16,1 0 1 0,0-1 2 0,1 0 2 0,0 0 4 16,-1-2 2-16,3 1 3 0,0-1 2 0,0 0 2 0,-1-1 1 0,2 0 1 15,1-1-4 1,1 1-1-16,-1 0-1 0,0 0-1 0,4-1 0 0,-2 3-2 0,3-2-1 0,0 0-2 0,4 3-2 0,-1-2-4 0,4 2-4 15,0 1-2-15,-1 0-3 0,6 1-3 0,2 1 0 0,0 0-3 0,2 1-3 0,1 1-3 0,2 0-5 16,-1 1-3-16,3 1-4 0,2 0-3 0,0 0-3 16,-2 1-4-16,4 0-1 0,-1 1-2 0,-1 0-1 0,3-1 0 0,-1 0-2 15,0-1 0-15,-1 2 1 0,1-1-1 0,0 0 0 0,-3-1 0 0,3 1 0 0,-3 0-1 16,2-2 2-16,-2 3 0 0,-2 0-2 0,1-1 1 0,-1-1-1 0,-3 2-1 0,2 2 2 16,-3-1-1-16,0-1 0 0,-3 4 1 0,1 1 0 0,-4 1 0 0,2 1 0 15,-3 1 0-15,-2 4-1 0,-2-1 0 0,0 0 0 0,0 3 1 0,-4 0 0 16,-1 0 0-16,0 3-1 0,-2 0 0 0,-1-1 0 0,-2 1 0 0,-1 0-3 15,-2 0 1-15,1 0 1 0,-2-1 0 0,1 0 0 0,-2 0 0 0,0-2 0 16,-2-1-1-16,1 1-4 0,0-2-7 0,-1-1-10 0,2 0-10 0,-1-3-11 16,0 2-14-16,-1-2-16 0,1 0-15 0,1 0-17 0,0-2-17 0,0-1-17 15,0 3-23-15,0-2-30 0,0 1-50 0,0-1-63 0,1 0-45 0,1 0-39 16,0-1-13-16,1 1 98 0</inkml:trace>
  <inkml:trace contextRef="#ctx0" brushRef="#br0" timeOffset="193869.26">22472 12543 0 0,'2'-5'147'0,"2"0"122"0,-1-2-27 0,-1 3-74 0,2-1-99 0,0 0-47 16,-1 2-25-16,1-1-11 0,1 0-5 0,0 3-4 0,-1-1-2 0,-1 0 2 16,3 2 2-16,0 0 2 15,-1 0 2-15,0 0-1 0,0 2-3 0,2-1-3 0,-1 1-6 0,-1 0-7 0,3 0-7 0,-1 0-17 0,0 0-18 0,1-2-37 16,-2 3-41-16</inkml:trace>
  <inkml:trace contextRef="#ctx0" brushRef="#br0" timeOffset="194435.26">22769 12310 69 0,'-3'-4'213'0,"2"0"-28"0,-1 0-31 16,-2 1-33-16,0-1-31 0,2-1-20 0,-1 1-12 0,-1 0-4 0,2-1-4 16,-3 2 0-16,3-1 1 0,-1-1 0 0,-1 1-1 0,2 2-2 0,-1-1-1 15,1-1-3-15,-1 2-3 0,2-1-3 0,-1 1-1 16,0 1-4-16,1 0-5 0,1 0-3 0,0 1-1 0,0 0 0 0,0 2 0 0,0 0 2 16,1 3 2-16,2 1 2 0,-2 0 1 0,3 3 3 0,1 1 7 0,-1 2 5 0,1 1 6 0,2 3 2 15,-1 1 3-15,0 1 0 0,3 0-1 0,0 2 1 0,1 0-2 0,0 2 1 16,1 0 0-16,1 2 0 0,-2 0 2 0,4 0 0 0,-1 0 0 0,0 1-2 15,3 0-2-15,-1 0 0 0,1 0-1 0,0 1-2 0,0-1-1 16,2 0 0-16,-1 0 0 0,3 0 2 0,0-3 0 0,1 1 1 0,0 0 0 0,5-2-2 16,-1 2-3-16,4-2-1 0,-1 0 0 0,3-4 1 0,0 1 1 0,2-1-2 15,2-1 0-15,1-2-3 0,1-1-4 0,0-1-4 0,4-2-4 0,-1 0-3 0,1-3-2 16,0-1-2-16,2-3-2 0,-2-1-3 0,1-2-3 16,2-3-3-16,-2 0-2 0,-1-5 0 0,0 1-3 0,-3-3 1 0,1-2-1 0,-3-1-1 15,-2-1-1-15,-4-3-2 0,-1-1 0 0,-4-3 0 0,-4 2-2 0,0-5 0 0,-7 0-2 16,-3-2-3-16,-3-1-2 0,-4-4-3 0,-4-3-4 15,-4 1-3-15,-4-4-2 0,-4 0-2 0,-2-3-4 0,-6-2-3 0,0 0-2 0,-1 0-6 0,-2 0-9 16,-1 2-8-16,-1-1-9 0,0 6-11 0,2-1-12 16,-1 6-13-16,3 1-15 0,1 2-15 0,0 3-17 0,3 4-13 0,1 2-10 0,1 2-10 15,1 3-7-15,2 4-12 0,-1 1-9 0,3 3-24 0,2 2-32 0,0 2-48 0,2 2-57 16,1 0-19-16,1 2-2 0</inkml:trace>
  <inkml:trace contextRef="#ctx0" brushRef="#br0" timeOffset="195000.26">25036 12240 0 0,'0'-4'46'0,"0"-2"329"0,-2-2 4 0,2-3 2 16,-2 1 2-16,-1-1-99 0,1 2-144 0,-1 0-66 0,1 1-30 0,-1 0-15 0,2 0-6 15,-1 3-3-15,-1-1 0 0,3 2 1 0,-1 1 4 0,1 1 3 0,0 2 2 32,1 1 1-32,0 1 2 0,3 4 4 0,0 0 3 0,0 6 3 0,2 1 4 0,0 1 3 0,0 5 3 0,3 3 2 0,-1 3 1 0,1 1-2 0,-1 5-1 15,0 1-5-15,1 1-5 0,0 3-5 0,-2 0-3 0,3 2-3 0,-4 0-5 16,2 1-3-16,-1 1 0 0,0 0-3 0,0 1-3 0,-1-1 0 0,-1 0-2 16,4 0-4-16,-3 1-3 0,2-3-6 0,0 1-5 0,0-2-15 0,0-1-22 15,1-1-17-15,1-3-19 0,0 0-19 0,1-4-21 0,0-2-20 0,1-3-19 16,1-1-28-16,1-4-31 0,-2-1-72 0,3-4-86 0,0-3-43 0,1-3-22 15,2-3 3-15,-1-4 232 0</inkml:trace>
  <inkml:trace contextRef="#ctx0" brushRef="#br0" timeOffset="195319.27">25780 12459 0 0,'-2'-8'328'0,"0"-2"78"0,-4 0-2 0,-2 0-2 0,-2 0-3 0,0 3-109 15,-5 1-159-15,-1 2-71 0,-1 2-36 0,-3 1-15 0,-2 2-7 16,-2 2-5-16,-5 1-1 15,1 3-1-15,-1-1-2 0,-3 3 2 0,1 1 0 0,1 0 1 0,-2 0-1 0,0 2 2 0,1-1 0 0,1-1 1 0,0 2 1 16,1 1 0-16,1-1 1 0,2-1 0 0,1 0-1 0,1-1 1 0,3 1 2 0,1-1-2 16,-1 0 1-16,6 0 0 0,0-2 0 0,0-1-1 0,3 1 1 0,2-1 0 15,0-2-2-15,1 1 0 0,2-2 1 0,2 0 2 0,3 0 1 0,0-1 4 16,2-1 4-16,0 0 3 0,4 0 3 0,1 0 5 0,2-1 4 0,2 0 7 16,2-1 6-16,3 0 5 0,1 0 3 0,2-1 4 0,3 0 2 0,2 1 2 15,2-2 2-15,0 2-2 0,2 0-4 0,0 0-2 0,1 0-2 0,1 2-2 16,1-2-3-16,-1 2-6 0,0-1-7 0,3 3-4 0,-2-1-2 0,1 1-5 15,-2 1-4-15,2-1-2 0,-1 1-3 0,-1 2-1 0,1 0-2 0,-2-1-2 0,2-1-1 16,-2 4-3-16,0-2-4 0,1 1-11 0,-1-2-14 0,-1 2-16 0,0-2-19 16,-1 1-18-16,-1-1-18 0,0 1-17 0,1-1-19 0,-2 0-15 0,0-1-14 15,1 1-18-15,-2 0-18 0,3-2-34 0,-3 3-38 0,-1-2-49 0,2 0-56 16,-2 1-16-16,1-3 0 0</inkml:trace>
  <inkml:trace contextRef="#ctx0" brushRef="#br0" timeOffset="199632.27">23545 13934 6 0,'-4'-3'257'16,"0"1"-50"-16,0 1-65 0,-1-2-43 0,0 2-34 0,-3-2-16 0,3 3-8 15,-2 0-3-15,1-1 1 0,-1-1 1 0,0 1 4 0,2 1 0 0,1-1 4 16,-1 1-1-16,-1 0-1 0,1 0 1 0,0 0-1 0,0 0-1 0,2 0-3 16,0 0-3-16,-1-2-1 0,2 2-2 0,-1 0-1 0,1 0-3 0,-1 0-2 15,2 0-1-15,0-1-2 0,0 1-1 0,-1 0-2 0,2 0 0 0,0 0-1 16,0 0 0-16,0 0 2 0,0 0-1 0,0 0 0 0,0 0-1 0,0 0 0 16,0 0-2-16,0 0-2 0,-1 0-1 0,1 0-1 0,0 0-3 0,0 0 0 15,0 0-2-15,0 0-2 0,0 0-1 0,0 0 0 0,0 0 0 0,0 0 0 0,0 0 2 16,0 0 1-16,0 0 2 0,0 0 4 0,0 0 1 0,0 0 3 15,0 0 1-15,0 0 5 0,0 0 2 0,0 0 3 0,0 0 0 0,0 0-1 0,-1 0 1 16,0 0-2-16,-1 0-1 0,1 0-3 0,1 0-3 0,-2 0-1 0,-2-1-3 16,3 1-2-16,-2-1-4 0,1-1-3 0,-1 1-4 0,-1 1-2 0,2-1-3 15,-3 0 0-15,0 0 0 0,1 0-1 0,1 0-1 0,-2-2 0 0,1 2 0 16,0-2 0-16,-1 2-1 0,-1 0 0 0,1-1 0 0,0 1 0 16,0-2 0-16,0 2 0 0,0 0 0 0,-1-2 1 0,-1 2-1 0,0-2 2 0,0 2-1 15,-1-1 1-15,1 1 1 0,-3-2 0 0,1 1 0 0,-1 1 1 16,-1-2 1-16,1 2 1 0,-2-1 1 0,-2 1 0 0,3-2 0 0,-3 2 1 0,2-2 1 15,-2 1 0-15,1 1 1 0,-1-1-1 0,-1 2 1 0,4-1 2 0,-3-1-3 16,2 1 0-16,-2 0-2 0,4 1-1 0,-2-1-2 0,2-1 1 16,-1 1-1-16,2 1 0 0,-1-1 0 0,1-1-2 0,1 1 0 0,0 1 0 0,2 0-2 0,0 0 0 15,1 0 0-15,-1 0 0 0,2 0 0 0,0 0 0 16,0 0 0-16,2 0-1 0,-2 0 1 0,3 0-1 0,-1 0-1 0,0 0 0 0,2 0-1 16,0 0 2-16,0 0-1 0,0 0 1 0,-1 1 0 0,1-1 1 0,0 2-1 15,0-1 2-15,0 0 1 0,0 2 0 0,0-2 0 0,1 2 1 0,1-2 1 16,-1 2 0-16,0 1 0 0,3-2-1 0,-2 2-1 0,-1-1 1 0,2 1-1 0,-1 1 1 15,1-2 0-15,-2 1 0 0,2 0 1 0,0-1-1 0,-1 0 0 0,0 0-2 16,-1-1-1-16,2 1 1 0,-2 1 1 0,-1-2 0 0,1 0 0 0,1-1 1 16,-1 2-1-16,0-2-1 0,-1 0 1 0,1 1-1 0,2-1-1 0,-2-1 1 15,0 1 0-15,-1 1 0 0,1-1 1 0,-1-1 1 0,2 0 1 0,-2 0 0 16,0 0 1-16,0 0 0 0,0 0 3 0,0 0 4 0,0 0 4 0,0 0 3 16,0 0 2-16,0 0 3 0,0 0 0 0,0 0 3 0,0 0-1 0,0 0 0 15,0 0 1-15,1-1-1 0,0-1 0 0,-1 1-1 0,0-2 1 0,1 1-3 16,1 1-1-16,-2-2-3 0,0 2-2 0,1-1-2 0,0 1-1 0,-1-2-1 15,0 2-1-15,0-2-3 0,0 2 1 0,0 0 0 0,0 1 0 0,0 0-2 16,0 0-1-16,0 0-4 0,0 0-1 0,0 0-2 0,0 0 0 0,0 0 0 16,0 0-3-16,0 0 1 0,0 0-1 0,0 0 2 0,0 0 1 0,0 0-2 15,0 0 0-15,0 0 2 0,0 0 0 0,-1 1 1 0,0 2 0 0,-1-2 0 0,1 3 0 16,1-2 0-16,-1 1 2 0,0 1 0 0,-1 0 0 0,1 0-2 16,1 1 0-16,-1 0 1 0,0 0 0 0,-2 0 0 0,2-1-1 0,1-1 0 15,0 0 0-15,0 1 2 0,0 0 0 0,0 0 0 0,0 0-1 0,0 0-1 0,0 0 2 16,0-2-1-16,0 2 0 0,0 0 0 0,0 0-1 0,0-1 0 0,0 2-1 15,0-1 0-15,0 0-1 0,0-1 1 0,1 0-2 0,2 3 1 0,-2-2 0 0,0 1-1 16,-1 0 0-16,1 2 1 0,2 0 0 0,-2 0 3 0,2 2 0 16,-1 0-2-16,1 2 1 0,0 0 0 0,1 0 1 0,0 1 0 0,0 0-1 15,-1 1 1-15,2 0 0 0,0 0 0 0,0 0-3 0,1 1 0 0,-1-3-4 0,2 2-2 16,0-1-3-16,-1 0 0 0,1-1-2 0,1-1-3 16,-2 2-2-16,3-2-1 0,-2 1-2 0,1-2-2 0,2 1-1 0,-3 0-3 0,3-2 0 0,-2 1 1 15,0-3 3-15,1 2 1 0,0 0 3 0,0-1-1 0,0-2 2 0,1 3 2 16,2-3 1-16,0 3 1 0,-1-3 2 0,2 3 2 0,0-3 2 0,1 3 2 15,1-1 0-15,0-1 2 0,1 2 0 0,0-3-1 0,0 3 2 0,0-2-1 16,2 0 2-16,-1-1 0 0,-1 1 0 0,3-1 1 16,1-2 0-16,-2-1 0 0,2 1 1 0,1-2 1 0,-1-1 0 0,1-1 0 0,3-2 1 0,-1 1-1 15,1-3 1-15,-1-1 1 0,1 1 0 0,-1-3 1 0,-1 0-1 16,3-2 1-16,-2-1-1 0,1 2 0 0,-1-2 0 0,1-3-1 0,-3 2 0 16,1 0-3-16,-1 0 1 0,-1 1-1 0,-2 0 0 0,1-1 1 0,-3 2-2 0,-2 1 0 15,-1 0-1-15,-3 1 2 0,1 1-1 0,-2-1 0 0,1 3 0 0,-4 0 2 16,3-1-1-16,-3 3 0 0,-1 0 1 0,0 0-1 0,-1-1 0 0,-2 2 0 15,2-1-1-15,-1 3 0 0,-1-3-1 0,-1 2 1 0,2 1-1 0,-2-1-1 16,-1 1 1-16,0 0-1 0,0 0 0 0,0 0 1 0,0 1 1 0,0 0 0 16,-1 2 0-16,-2-3 1 0,3 4 1 0,-1-1 0 0,0-1-1 0,0 2 0 15,-1 0 0-15,2 0 1 0,-1 1-1 0,0 1-1 0,-1 0 1 0,1-1-1 16,1 3-1-16,-1-1 0 0,0 1-1 0,-1 0 0 0,1 1-1 0,1 0 2 16,0 0-1-16,0 0 0 0,0 0 0 0,0 1-1 0,1 0 1 0,2-2 1 15,-2 1 1-15,3 2 0 0,-1-3 1 0,0 1 3 0,2-1 0 0,0-2 3 0,0 2 1 16,2 0 2-16,0-2 1 0,0 0 4 0,1-1 1 0,-1 1 1 15,3-1-1-15,-1 0 2 0,1-1 0 0,-2-1 0 0,2 0-1 0,0 1-1 0,1-1 0 16,1-1-2-16,-2 0 0 0,-1-1 0 0,0 2 1 0,2-1-3 0,-2 0 0 16,1 0-1-16,-1-1 1 0,1 2 0 0,-2-3 0 0,2 3 0 15,0-2-2-15,-1 2 1 0,0-1 0 0,-1 0-1 0,2 0-1 0,0-1 0 0,0 1-1 16,-1-1-2-16,1 2 0 0,0-2 0 0,1 3 1 0,0-3-2 16,0 2 1-16,3-3-2 0,-3 3 0 0,3-1-1 0,-1 0 0 0,2 0 0 0,-1-1-1 15,1 1 0-15,1-1-1 0,0 0 1 0,0-1-1 0,0 1-1 0,2 0-1 0,-1 0 0 16,-1 2-1-16,2-1 2 0,-1 0-1 0,-2 0 1 0,2 1 1 0,1 0 0 15,-1 0-2-15,-1 1 0 0,0-1-2 0,1 2 3 0,-1 0 0 0,0-1 1 16,0 3 0-16,-2-2 0 0,1 2 1 0,0-1 1 0,-1 1-1 0,1-1-1 16,-1 1 0-16,2-1 1 0,-1 1 0 0,0 1 0 0,-1-3 2 0,-2 3-1 15,3-2 0-15,-1 1 0 0,-1 0-1 0,1-2 0 0,0 1 0 0,-1 0 0 16,2 0 1-16,-2-1 0 0,0 0-1 0,2 0 2 0,1-1-1 16,-1-2 0-16,1 2 0 0,-2 0 0 0,3 0 0 0,1-2-1 0,-1 0 1 0,2 2 0 15,-1-1 1-15,1-1 0 0,2 0-1 0,0 0 2 0,-1 1 0 0,1-1-1 16,-1 2 1-16,1-2 0 0,0-1-1 0,3 3 0 0,-2-1 0 0,1-1-1 15,-1 1 1-15,3-1-2 0,-3-1-1 0,2 1 0 0,-2-1-1 0,3 2-2 16,-3-2 0-16,2-1-2 0,-2 2-1 0,1-2-2 0,-1 0-1 16,-1 0-4-16,-1-2 0 0,1 2-3 0,0-2-1 0,-2-1 0 0,-2 1-3 0,1-1-3 15,-3-1-2-15,1-1-2 0,-3-1 0 0,1 0 0 0,-3-1 1 0,2-2 1 16,-2-1 1-16,-2-1 3 0,-1-1 3 0,1-1 1 0,-2-1 1 0,0 0 4 16,-1 0 3-16,0-2 3 0,-1 1 3 0,-1-1 3 0,0 0 1 0,0-1 2 15,-2 3 0-15,0-2 0 0,-1 3 1 0,-1 0 0 0,0 1 1 0,-1 0-1 16,0 2 0-16,-2-1 0 0,0 3-1 0,-1-1 2 0,0 1 1 0,-1 2 2 0,-1-1 2 15,0 2 2-15,0 0 1 0,-2-1-1 0,1 1 1 0,-2 1 0 16,3 0 1-16,-2 0-1 0,0 2 0 0,0-1 0 0,1 2 0 0,1-2-3 0,-1 3-1 16,1-1-2-16,1 1-4 0,0 1-3 0,-1 0-1 0,2 3-1 0,1 0 0 15,0 3 0-15,-1 0-1 0,3 2 1 0,-3 0-1 0,3 1-1 0,1 2 2 16,0 2-1-16,1 0 1 0,1 0-1 0,1 2 2 0,0 0 0 16,1-1-3-16,1 1-2 0,2 1-8 0,-1-1-8 0,3-2-9 0,1 2-7 15,1-3-13-15,0 1-13 0,2 0-12 0,1-3-11 0,3 0-11 0,0 0-11 0,2-1-11 16,0-2-12-16,4 0-13 0,1-3-13 0,3 0-25 0,0-2-29 15,4-2-53-15,3-2-60 0,-1-3-20 0,3-3 124 0</inkml:trace>
  <inkml:trace contextRef="#ctx0" brushRef="#br0" timeOffset="200216.27">25357 15502 0 0,'-54'30'423'0,"0"-2"64"0,1-2-4 0,2-5-7 0,3-2-8 0,3-3-54 0,0-2-73 15,5 1-118-15,4 0-137 0,3-1-63 0,4 1-26 0,2-2-15 0,3 0-8 16,4 1-1-16,4-3 1 0,0 0 9 0,5-1 13 0,2-1 10 0,3-1 9 16,1-2 7-16,5-2 5 0,6 0 3 0,3-1 4 0,6-2 0 0,5-2 0 15,7-3 1-15,5-1 3 0,10-3 0 0,7-3-4 0,7-3-5 0,8-3-6 16,8-3-5-16,8-2-2 0,7-6-3 0,6-3-4 0,9-2-2 0,3-5-3 15,7-2 0-15,5-3 0 0,2-3-1 0,5 1-3 0,3-6-4 0,1 3-8 16,0-5-13-16,0 2-13 0,0-3-16 0,0-2-14 0,2-4-15 0,1-4-13 16,0-3-13-16,-2-7-11 0,3-2-9 0,-4-6-10 0,-4-3-8 0,-1-4-7 0,-5-3 2 15,-2-6 3-15,-6-2 8 0,-2-6 8 0,-7-1 10 0,-5-4 12 16,-7-3 13-16,-6 0 14 0,-8 1 12 0,-9-1 10 0,-9 1 9 0,-9 1 12 16,-8 1 8-16,-10 0 7 0,-10 3 4 0,-9-1 4 0,-10-3 1 0,-12 0 4 15,-11-3 2-15,-14 1 3 0,-12 0 1 0,-14 4 3 0,-14 1 0 0,-12 2 2 16,-9 7-1-16,-11 5-1 0,-11 6 2 0,-9 5 1 0,-10 4 3 0,-12 3 1 0,-5 6 2 15,-7 5 3-15,-7 7 4 0,-6 8 2 0,-5 4 5 0,0 10 6 0,-4 6 4 0,-3 7 4 16,-7 7 5-16,-5 8 4 0,-6 6 3 0,-6 10 2 0,-5 6 2 16,-4 10 2-16,-1 7-2 0,-4 9-2 0,7 5-2 0,-2 10-2 0,1 7-1 0,8 8-3 15,4 5-4-15,8 8-4 0,7 5-3 0,6 7-4 0,11 3-5 16,5 7-5-16,13-2-2 0,12 4-1 0,9-2 3 0,11 2 3 0,11-1-1 0,11 0-4 16,9 1-4-16,11-6-1 0,10 3-1 0,11-1 1 0,9-2 0 0,9-3 2 15,10-1 4-15,6 1 3 0,10-3 1 0,6 2 0 0,9-2-3 0,5 1-4 16,7 0-1-16,7-1 0 0,5-2 0 0,10 1-2 0,5-1 0 0,5-2 0 15,5-3-1-15,6-5-2 0,3-2-3 0,3-2-2 0,5-5-1 0,2-5-4 16,6-2 0-16,1-3 2 0,3-4-2 0,3-3-2 0,4-3-5 0,1-4-5 16,0-4-6-16,3-3-4 0,0-1-6 0,3-3-6 0,3-4-4 15,1-1-6-15,4-4-4 0,0-2-6 0,2-4-3 0,3-2-2 0,1-4-5 0,-1-3-5 16,1-3-4-16,5-5-6 0,0-1-6 0,5-5-9 0,5-1-14 0,-2-5-16 16,-1-2-26-16,1-4-29 0,-2-3-43 0,2-2-54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0" units="cm"/>
          <inkml:channel name="Y" type="integer" max="20400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259.84253" units="1/cm"/>
          <inkml:channelProperty channel="Y" name="resolution" value="1285.44421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9-06T12:37:02.06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20300 4708 0 0,'-4'2'272'0,"-1"-1"52"0,3 0-17 0,-1-1-71 0,-1 0-95 16,2 0-52-16,-1 0-30 0,2 0-11 0,-3 0-6 0,3 0-3 0,0 0 0 15,0 0 0-15,1 0-1 0,0 0 3 16,0 0 2-16,0 0 0 0,-2 0 4 0,2 0 2 0,0 1 3 0,0 1 0 0,0-1-4 0,0 2-1 0,2-2 0 16,-1 2 2-16,0-1 5 0,4 2 4 0,-3 0 5 0,2 0 2 0,1 3 5 15,0-3 1-15,3 3 1 0,-1 0-2 0,4 0-2 0,-2 1 2 0,5 1 4 16,-1-1 3-16,3 2 0 0,3-1 0 0,1 0-2 0,2 2-3 0,6-1-2 16,0 1-4-16,4-2-5 0,3 3-2 0,6-3-2 0,4 2-3 0,2-2-1 15,4 2-6-15,5-1-7 0,6 2-4 0,1-3-5 0,6 2-4 16,1-1-2-16,4-1-1 0,4 1-2 0,5 0-1 0,3-1 0 0,2 0-2 0,2 0 0 15,2 0-1-15,2 2 0 0,1-3-1 0,1 1-1 0,1 1 2 0,2 0 1 16,0-1-2-16,0 0-4 0,-1-1-3 0,3 1-1 0,-2-1 0 0,0-2 0 16,1 0-1-16,0-1-1 0,-2-2 0 0,3-2 2 0,-3-1-2 0,2 0-3 15,-1-4-1-15,-1-1-1 0,3-2-1 0,-1-5 1 0,2-1 0 0,-4-3 0 0,2-2 0 16,-5-4 1-16,1-3-1 0,1-5-2 0,-2-3-2 0,-1-5-1 0,-4-4 1 16,-3-1-1-16,-1-5-1 0,-5-4-3 0,-1-2-2 0,-4-4 0 0,-4-4 0 15,-5-2-1-15,0-3-1 0,-5-3 0 0,-2-3 2 0,-5-3 5 0,-5-1 1 16,-3-1 2-16,-8 0 1 0,-4 2 2 0,-4 3 2 0,-7 1-1 0,-6 3 3 15,-3-1 1-15,-6 5 1 0,-8 0 1 0,-3 1-1 0,-10 2-2 16,-5 1-3-16,-7 2-1 0,-8 0-4 0,-9 1-1 0,-8 0-2 0,-10 0-2 0,-8 2 0 16,-10 0 1-16,-10 0 0 0,-10 2 1 0,-6 1-2 0,-10 3-1 0,-9-1-1 0,-4 6-2 15,-7 2-1-15,-6 4-4 0,-4 3 0 0,-5 5 1 0,-5 5 0 0,-2 3-3 16,-4 5-3-16,-4 6-3 0,-1 3-1 0,-2 6 2 0,-2 6 2 0,-7 6 0 16,-2 3 0-16,0 5 1 0,-4 4 3 0,-2 8 3 0,2 4 2 15,1 3 3-15,2 4 2 0,2 4 1 0,3 5 0 0,2 1 1 0,3 3-1 0,4 2-4 16,5 2 1-16,5 2 0 0,4 1 4 0,9 2 2 0,9 0 4 0,9 1 1 15,7 0-1-15,8 2-4 0,10-2 0 0,7 3 3 0,8-2 0 0,7 0 1 16,9-2 2-16,9 0 0 0,6-2 1 0,8-2-2 0,6-2-2 16,7 0-1-16,6-2-1 0,6-1-1 0,4-1 1 0,4 1 0 0,7 1 0 0,4-4 1 15,4 1 1-15,5 1 2 0,1-2-2 0,3 0-2 0,5-2-2 0,0 0-1 16,4-1-3-16,0-2-3 0,5-2-5 0,-1-1-3 0,4-1-7 0,0-2-5 16,1-2-11-16,0-3-13 0,1-4-11 0,2 0-12 0,1-2-9 0,-2-1-11 15,3-1-7-15,3-3-11 0,-1-1-9 0,1-1-11 0,0-1-10 0,3-3-9 16,1-2-7-16,-1 0-7 0,5-2-7 0,-2-1-7 0,5-2-19 0,-2-2-24 15,3 0-50-15,1-5-60 0,2-1-24 0,-1-2-6 0</inkml:trace>
  <inkml:trace contextRef="#ctx0" brushRef="#br0" timeOffset="1397.66">21948 5999 0 0,'4'-22'33'0,"-1"2"246"0,2-2-38 0,1 1-49 0,-1-1-51 0,0 2-36 0,2-1-28 16,-2 1-10-16,0-1-3 0,1 4 2 0,-1-1 3 0,0 1 3 0,0 1 1 16,0 2 1-16,-2 1-3 15,1 1-2-15,0 1-5 0,-2 0-4 0,3 3-7 0,-4 1-5 0,2-1-9 0,-2 3-5 0,2 0-5 0,-1-1-5 0,-2 3-6 16,2 1-3-16,-1-1-5 0,0 2-1 0,-1 1 0 0,1 1 0 0,-1 2 2 16,3-1 2-16,-2 0 4 0,0 2 1 0,-1 1 4 0,3 1 5 0,-1 1 5 15,-1 1 5-15,2 2 3 0,-2 1 2 0,4 1 4 0,-3 1 2 0,2 4 4 16,-1-1-1-16,-1 5-1 0,2 1 0 0,0 3-2 0,-2 1-2 0,2 3-3 15,-2 0-6-15,2 1-6 0,-1 2-5 0,0 1-4 0,-2 1-5 0,2-1-1 16,-2 2-4-16,1-1-5 0,-1 0-1 0,0 0-2 0,0-1 0 0,-1 1-2 16,2-2 1-16,-1-2-1 0,-1 0 2 0,1-1-1 0,-1-3-1 0,1 0 2 15,-1-5 3-15,3 0 5 0,-2-4 5 0,0 0 6 0,-1-1 4 0,0-3 2 0,1-2 1 16,1-1-1-16,-1-3 0 0,0-1-1 0,-1-2-2 0,1-1-2 16,1-3-2-16,-1-3-3 0,0 1-10 0,0-4-10 0,3-2-10 0,-2-2-11 0,2-3-8 15,-1-3-9-15,1-2-4 0,2-4-3 0,-1-2-2 16,1-4-2-16,1-1 1 0,0-1 1 0,0-4 3 0,2 0 2 0,-2-1 6 0,3-1 4 15,-2-2 7-15,1 0 7 0,0 1 6 0,0 0 6 0,-2 1 10 0,3-1 9 0,-2 3 11 16,-1 0 9-16,-1 2 7 0,1 2 7 0,-2 1 6 0,-1 3 5 16,0 0 2-16,-3 0 4 0,2 3 3 0,-2 1 3 0,-1 1 3 0,-1 2 2 0,-2 0-1 0,2 2-5 15,-1 0-4-15,-1 4-5 0,-2 0-7 0,3 1-6 0,-1 0-5 16,2 2-5-16,-1 2-3 0,0 0-5 0,1 0-4 0,1 3-3 0,0-2-3 16,0 2-6-16,0 2-4 0,1 1-2 0,2-2-3 0,-1 3-4 0,2-1-1 0,1 2-1 15,0 2 2-15,1-1 0 0,-1 1 3 0,4 2 0 0,-3 0 2 16,3 3-1-16,-2-2 4 0,3 3 2 0,-2 1 2 0,0 2 2 0,0 2 2 15,-2 0 3-15,1 1 1 0,0 2 3 0,-2 1 1 0,-1 4 1 0,0-1 2 0,-1 3 2 16,-2 1 0-16,0 1 0 0,-1 1 0 0,-1 2-3 0,0-1 0 0,-2 2 2 16,-1-1-1-16,0 2 0 0,0 0-1 0,0-1-2 0,-1 1-2 0,-1 0-2 15,1 0-1-15,0 1-3 0,0-1-2 0,-1-1-1 0,1 1 0 0,0 0 0 16,-1 0-3-16,2-1-2 0,0 1-3 0,-1 0-1 0,2-1-1 0,0 0 1 16,1 0-1-16,-1-2-2 0,2 2 1 0,0-2 0 0,-1-1-2 15,2 0 0-15,0-1-5 0,2 0-4 0,-1-3-10 0,0 1-11 0,-1-1-15 0,1-2-17 0,1-1-20 16,-1 0-21-16,0-3-23 0,-1-1-28 0,1-2-25 0,1 2-22 15,0-4-19-15,-1 1-16 0,-1-2-20 0,1-1-18 0,1-3-40 0,-1 1-48 0,0-2-42 16,-1-1-40-16,2-1-8 0,-2-3 4 0</inkml:trace>
  <inkml:trace contextRef="#ctx0" brushRef="#br0" timeOffset="1779.66">21755 6485 0 0,'-21'-1'113'0,"1"0"302"16,3-3 8-16,2-1 3 0,1 1 0 0,3 0-95 0,0-1-138 0,3 0-62 16,1 1-27-16,0-1-18 0,2 0-14 0,-1 2-6 0,2-1-3 0,1 0-1 15,1 1-2-15,0 0 0 0,1 1-1 0,1-1-1 16,3 3 0-16,-1-1-1 0,3 1 2 0,-1 1-1 0,5 1-2 0,-2 0-2 0,4 2 0 0,3 0-2 0,-2 1-3 16,3 2-5-16,1 1-3 0,2 0-7 0,-1 2-5 0,3-1-3 0,0 3-3 15,1 0-2-15,-1 0-4 0,3 0-1 0,1 1-2 0,-1 1-1 0,1-1-1 31,-1 0-1-31,0-1-2 0,1 0 2 0,-1 0 0 0,1 0 2 0,-1-1 2 0,0 1 0 0,-2-3 0 0,-1 1 1 0,-1 0 0 0,-1-2 2 0,-3 0 5 16,1-2 5-16,-3 2 6 0,-1-4 9 0,1 1 8 0,-3 0 7 0,1-2 5 16,-3 1 4-16,1 0 2 0,0-3 2 0,-1 1 1 0,1-2 0 0,0 0-1 15,-2-2-3-15,3 0-3 0,0-2-7 0,1-1-6 0,3-1-10 0,-1-3-10 16,1 1-9-16,1 0-6 0,1-3-6 0,2 0-4 0,-1-1-3 0,-1-1-2 16,3 0-1-16,-2-1 0 0,-2-1-2 0,3 2-1 0,-1-1-5 0,-1-1-6 15,-1 2-8-15,0 1-8 0,-4-1-11 0,2 2-8 0,-2 1-10 0,-1 1-8 0,0 0-9 16,-3 1-10-16,2 0-9 0,-2 2-9 0,-2-1-11 0,1 3-11 15,-1-1-10-15,-1 1-11 0,2 1-8 0,-2-1-7 0,-1 2-7 0,-1-1-6 0,2 2-6 16,-3-2-8-16,4 3-10 0,-3 0-10 0,2-1-22 0,-1-1-24 16,0 1-65-16,2 1-78 0,0-2-27 0,2 0-3 0,0 0 5 0,-1-1 298 15</inkml:trace>
  <inkml:trace contextRef="#ctx0" brushRef="#br0" timeOffset="2732.66">21061 4813 247 0,'11'-19'334'15,"4"0"-58"-15,-1 1-85 0,-1 1-58 0,1 1-47 0,-4 2-21 0,2 2-11 16,-2 2-6-16,0 0-4 0,-1 3 0 0,0 0-2 0,-2 3-3 0,1 0-2 15,-2 2-2-15,0 1-2 16,0 2-1-16,-2 1-2 0,0 2-1 0,-2 1-1 0,2 3 0 0,-2 0 0 0,0 2-4 0,-2 3-2 0,-2 2-4 0,-3 1-3 16,2 3-3-16,-4 2 0 0,-1 3-3 0,-1-1-2 0,-3 4 0 0,-2-1 0 0,0 3 0 15,-2 0-1-15,0 1 0 0,-4 0 0 0,1 3 1 0,0-2 2 0,-4 1 1 16,2-1 2-16,-1 2 2 0,-2-2 2 0,-1 0 1 0,1-1 0 16,-1 0 2-16,-3-1 0 0,2 1 0 0,-3-2 1 0,0-2 0 0,-1 0 2 15,-1 0 0-15,-1 0-1 0,-2-2-2 0,1 0 0 0,-2-2-3 0,-2-2-2 0,-3 1-2 16,2-3-3-16,-2-2-1 0,-3-2-1 0,0 1-1 0,-2-3-1 0,-1-2-3 15,0-2-2-15,-1 1-1 0,0-5-3 0,-1 0 0 0,-1-1-1 16,3-3 1-16,-1-3 0 0,2 0 0 0,-1-1 1 0,4-2 0 0,-1-2 0 0,2-1-1 0,1-2 1 16,0-1 2-16,0-1 2 0,1 0-1 0,0-1 1 15,-1-2 0-15,2 0 0 0,-2 1-1 0,-2-2-1 0,-2 0 1 0,1-1 0 0,-3 0-1 16,0 1 0-16,-2-1-1 0,-1 2-1 0,1 0-1 0,-2-1-3 16,-1 3-1-16,0-1 0 0,0 2 0 0,1 1 0 0,1 2 0 0,-1 1 1 0,2 2-1 15,1-1 0-15,1 3 1 0,1 2 1 0,-1 1 0 0,4-1 2 0,-1 2 1 0,4 2 0 16,-1 2 0-16,3-1 1 0,2 1 0 0,3 2 0 0,2 2 1 0,1-2 2 15,3 4 0-15,1-1 0 0,2 0 0 0,0 4 0 0,2-2 0 16,0 3 1-16,1 2 1 0,0-1-1 0,2 3 3 0,-3 2 0 0,1 2 2 0,-1 1 2 16,0 3 0-16,-1 0 0 0,1 1 0 0,-1 3 1 0,0 0-2 0,-1 2 1 15,2 0-1-15,-1 0-1 0,-2 3-2 0,3-1 0 0,0 1-3 0,0 0-2 16,1-2-2-16,1 0 0 0,1 1-2 0,1-1-1 0,4-2-1 0,1-3 0 16,1 1 1-16,3-2 0 0,2-2 3 0,2-2 0 0,-1 0 3 0,5-2 0 15,1-2 5-15,4-1 2 0,0-1 1 0,1-3 0 0,4-1 1 0,3-1 1 16,-1-1-1-16,2-3 0 0,1-1 0 0,1 0-2 0,0-1-1 0,1-1 1 15,-3-3-2-15,2 2 0 0,-1-1-4 0,0 0-3 0,-1-1 0 0,-2 0-1 16,-1-1 0-16,-1 3-1 0,0-2 0 0,0 0 1 0,-4 1 1 0,1 0 1 16,-1-2 0-16,-3 2 0 0,1-1 2 0,0 0 1 0,-2-1 0 0,3 2 1 15,-4-1-1-15,2 0 2 0,-2 0-1 0,2-1 2 0,-2 0-1 0,-1 0-1 16,1 0 0-16,1 0 2 0,-2 0-6 0,0 0-7 0,0 0-10 0,0 0-13 16,0 0-12-16,0 0-11 0,0 0-12 0,0 0-11 0,-2-1-11 0,1 1-10 15,0-1-12-15,-2 1-13 0,2 0-17 0,-2 0-21 0,1 0-32 0,-3 0-36 0,3 0-47 16,-1-1-52-16,-1-1-16 0,1 2 213 0</inkml:trace>
  <inkml:trace contextRef="#ctx0" brushRef="#br0" timeOffset="3196.67">17399 6155 179 0,'-1'-6'371'0,"-3"-1"-4"0,3 1-9 0,-4 0-86 0,4 0-122 0,-1-1-59 0,-1 3-30 15,2-1-17-15,-2 1-12 0,2 3-10 0,1-2-4 0,-1 3-6 16,1 0-4-16,0 0-2 0,0 1-1 16,1 2 2-16,-1 1 2 0,3 1 3 0,-1 1 3 0,1 1 2 0,-1 1 1 0,3 3 1 0,-3-1 2 0,2 2-2 0,1 1 1 15,-1 2 2-15,1-1 1 0,-3 3 1 0,2 0-1 0,-1-1-3 0,-1 2-3 16,2 2 0-16,-2-2-1 0,-1 1-1 0,1 0 0 0,-1 1-1 0,0 0 0 15,-1-1 0-15,0-1-1 0,0 1-1 0,0-2-2 0,0 1-2 0,0-2 0 16,1 0 0-16,1 0 0 0,-1-2-1 0,0-1-1 0,-1-1 0 0,2 0 0 16,-1-2 7-16,0-2 10 0,-1 1 14 0,2-1 13 0,0-1 12 0,-1 0 9 15,0-1 4-15,0-2 4 0,2 0 0 0,-2-1-1 0,3-2 1 0,0-1 1 16,2-1-1-16,0-2 1 0,3-2-7 0,-1-1-8 0,5-1-13 0,-2-3-15 16,4 1-10-16,0-3-11 0,1-1-3 0,1 0-6 0,1 1 1 0,-1-1 1 15,2 0 0-15,-2 0-1 0,2 1-1 0,-2 0-2 0,0 0-1 0,1 1 1 16,-2 0-3-16,-1 3 1 0,-1-1-2 0,-1 1 0 0,0 1-1 0,-1 1 1 15,-1-2-2-15,2 4-1 0,-2-2-1 0,0 1 2 0,-1 1-2 0,1 0-1 16,-2 0-2-16,1 0-4 0,-3 1-7 0,3-1-5 0,-2 2-9 0,-1-1-11 16,1 1-15-16,-1 1-16 0,-1-1-12 0,-1-1-15 0,-1 2-14 0,2-2-13 15,-1 3-11-15,0-1-10 0,1 0-8 0,-1-1-6 0,0 2-4 0,0-1-4 16,3-2-2-16,-1 2-3 0,2-1-10 0,0 0-17 0,2-2-51 0,1 2-70 16,-2-2-26-16,4-1-4 0</inkml:trace>
  <inkml:trace contextRef="#ctx0" brushRef="#br0" timeOffset="9601.78">27341 7688 0 0,'-3'-2'67'0,"2"1"253"0,-3 1-16 0,1 0-50 0,0 0-63 0,-1 0-47 0,2 0-40 0,-2 0-20 15,3 0-10-15,-3 0 0 0,3 0 3 0,-1 0 2 0,0 0 4 16,1 0 0-16,0 0 1 0,0 0-2 0,1 0-2 0,-2 0-1 0,2 0-4 15,0 0-6-15,0 0-9 0,0 0-7 0,0 0-10 0,0 0-8 0,0 0-8 0,0 0-8 0,0 0-3 16,0 0 1-16,0 0 4 0,-1 1 5 0,1 1 7 0,0-2 3 16,0 2 6-16,0 0 6 0,0 1 5 0,0 0 4 0,0 1 2 0,0 1 1 0,0 1 3 15,1-1 0-15,-1 3-2 0,2-3-2 0,-1 3-3 0,1 0-4 0,0 0-3 16,0 1-3-16,2-1-2 0,-1 2-2 0,2 1-1 0,2-2-1 0,1 3 0 16,1 0 1-16,2 1 2 0,-1 1 2 0,5-1 2 0,1 1 0 0,0 1 0 15,4 0-3-15,0 0-2 0,5 2-1 0,-1 2-1 0,2-1-3 0,2-2-5 16,1 3-3-16,-2 0-3 0,4-1-2 0,-1 2-3 0,1-2-3 0,0 2-4 15,-1 0-2-15,1-1-1 0,-1 1-3 0,-2 0-1 0,2-2-3 0,-4 3-1 16,3-1-2-16,-4-2 1 0,-1 3 1 0,0-3 0 0,-3 2 0 0,-2-3 0 16,-2 0 0-16,-1 0 1 0,-1-1 0 0,-1 1-1 0,-3-1 1 0,-1-2-1 15,-2 2 3-15,-1-2 1 0,-2 2 1 0,-1-3 1 0,-2 2 3 16,-1-1 1-16,-1-1 1 0,-1 2 2 0,-3-1 2 0,-1-1 0 0,-1 2 2 0,-3-1 3 16,0-1 2-16,-3 3 3 0,0-3 0 0,-3 3 1 0,1-2 1 15,-3 1 0-15,-2-1 0 0,2-1-1 0,-2 2 0 0,-2-1-2 0,0-1 0 0,0 2 1 16,-1-1-3-16,-1-1-1 0,1 2-1 0,-2-1-3 0,2-1-1 0,-2 0-4 15,1 0-1-15,-1 1-1 0,2-3-2 0,-2 1-2 0,3 0-1 0,0 1 0 16,1-4-2-16,0 0-2 0,4 0 0 0,1-2-2 0,0 2 0 0,4-3 0 0,-1 0-1 16,3-2-1-16,0 0-5 0,2 1-4 0,-1-1-11 0,3-2-9 0,0 0-13 15,2 1-12-15,-1-2-10 0,0 0-10 0,3 1-11 0,-1-1-11 0,0 0-14 16,1-1-15-16,1 0-18 0,0 0-22 0,0 0-17 0,1 0-17 0,1-1-12 16,1-2-10-16,1 2-6 0,3-3-3 0,2 0-3 0,1 0-2 0,0-2-9 0,5-1-13 15,0-2-34-15,1 0-47 0,1-2-31 0,1-2-26 0,0 1 1 16,0-2 240-16</inkml:trace>
  <inkml:trace contextRef="#ctx0" brushRef="#br0" timeOffset="9867.78">28618 8576 0 0,'-8'6'112'0,"2"0"204"0,-3-1-2 16,3 0-71-16,-3-2-105 0,3 2-59 0,0-2-37 0,-1-1-20 0,2 1-14 16,0-2-12-16,0 1-9 0,1-1-12 0,0-1-14 0,3 0-19 0,1 0-21 15,0 0-36-15,0 0-40 0,0 0-57 16,1-1-61-16</inkml:trace>
  <inkml:trace contextRef="#ctx0" brushRef="#br0" timeOffset="10275.78">27702 9036 399 0,'-31'29'504'0,"6"-1"-2"0,3-5-4 0,3-2-1 0,7-5-3 0,2 0-106 15,6-3-156-15,6-1-95 0,5 0-69 0,4-3-30 0,9-1-15 0,7-2-6 0,7-1-1 16,7-2 0-16,7-3 4 0,8-3 2 0,8-3 1 0,8-3 3 0,8-4 1 15,5-3-1-15,8-4-2 16,4-1-3-16,5-2 1 0,6-4-2 0,1 1-6 0,4-3-2 0,0-1-4 0,0-2-7 0,1-2-6 0,2-1-9 0,-3 0-10 0,-1-3-13 16,-2-3-13-16,-3-1-9 0,0-3-4 0,-5-2-7 0,-5-3-5 0,-5-1-4 15,-6-4-5-15,-7-1-6 0,-8-2-4 0,-8-1-2 0,-6 0-1 0,-8-4 6 0,-6 0 8 16,-8 0 16-16,-7-3 17 0,-5 1 16 0,-6-2 14 0,-6 1 11 0,-8 1 10 16,-6 0 8-16,-8 2 10 0,-5 3 8 0,-8 4 11 0,-7 3 4 0,-6 6 3 15,-9 1 2-15,-9 6 1 0,-9 3-4 0,-11 5-4 0,-7 4-10 0,-8 4-9 16,-12 6-5-16,-10 3-3 0,-11 6-2 0,-12 5-1 0,-11 5-4 0,-8 5-5 15,-8 6-3-15,-7 5-1 0,-8 4 0 0,-7 6 2 0,-3 5 2 16,-7 4-1-16,-1 3 2 0,4 3 2 0,1 3 4 0,4 1 4 0,4 4 3 16,3 1 3-16,12 1 4 0,8 1 5 0,11-1 2 0,9 1 2 0,11 2-2 0,11-3-2 15,9 1-1-15,12-1 1 0,13 1-3 0,9-3-1 0,9 1-4 0,10-4-3 16,11 1-5-16,5-2-4 0,8 0-3 0,9-1-3 0,4 1-2 0,7-2 2 16,7 1-1-16,6 0 1 0,5-1-2 0,6 1 0 0,5-2 0 0,5-1-2 15,5-1-4-15,4 0-7 0,6-2-8 0,4 0-8 0,6 0-10 0,3-2-12 16,5 1-12-16,1-5-13 0,4 1-12 0,4-1-13 0,1-3-11 0,2-1-13 15,1-1-10-15,2-2-7 0,3-1-6 0,0-3-8 0,-1-2-7 0,3-3-9 16,-3-3-18-16,0-2-22 0,0-3-58 0,0-4-72 0,-1-2-27 0,0-3-8 16</inkml:trace>
  <inkml:trace contextRef="#ctx0" brushRef="#br0" timeOffset="10471.78">27756 8765 9 0,'-8'-4'275'0,"3"0"-16"0,2 1-15 0,-1-1-106 0,0 2-149 0,-1-1-65 16,3 2-27-16,-1 1-16 0,1 1-8 0,-1 2-10 0,2-2-7 15,0 3-1-15,-2-1 82 0</inkml:trace>
  <inkml:trace contextRef="#ctx0" brushRef="#br0" timeOffset="25037.01">4755 3952 217 0,'4'-5'313'0,"1"1"-35"0,-3-1-42 16,1 0-36-16,-1 1-37 0,1 0-25 0,-2 0-23 0,1 0-13 0,-1 1-12 15,0-1-7-15,-1 1-4 0,0 0-4 0,-1 1-1 0,-2 0-2 16,2-1 2-16,-3 2-4 0,0-2-5 0,-2 3-2 0,1-1-4 0,-1 1-2 0,-2 0-2 16,0 1 0-16,-2-1-2 0,0 3 0 0,-2 0-1 0,-2 0-3 0,0 2-3 15,-2 2-5-15,0 0-6 0,-1 2-5 0,-2 0-4 0,2 3-4 16,-2 1-3-16,2 0-3 0,-2 3-5 0,2 0-3 0,-2 1-1 0,2 0-2 16,-1 0-1-16,2 1-1 0,1 1-3 0,3-1 0 0,-2 1 2 0,3 0 0 0,1-2 1 15,0 0 0-15,2 2 3 0,2-2 4 0,3 0 3 0,0-3 4 0,3 2 6 16,0-1 3-16,4-3 3 0,2 2 4 0,0-4 3 0,3-1 2 0,3 0 0 15,3-3-1-15,3 0 3 0,0-3-1 0,3 0-1 0,3-3-5 0,2 0-4 16,3-4-5-16,2 0-3 0,1-3-3 0,-1-1-3 0,1-1-3 0,2-3-2 16,-3 1-3-16,0-3 0 0,-1 1 0 0,-2-1 1 0,-1-1 2 0,-4 0 0 15,-2-1 3-15,-3 0 1 0,-2 0 1 0,-4-1-1 0,-1-1 1 0,-2 0 1 16,-3 0-2-16,-3 0 0 0,-2 0 1 0,-2 0 1 0,-2 0-3 0,-4 1-4 0,-1 0-2 16,-2 2-2-16,-1 0-3 0,-2 1 0 0,-2 1-1 0,-1 1-1 0,-2 2-2 15,1 0-1-15,-2 2-1 0,2 1 1 0,-2 2-2 0,3 0-3 16,-1 1-4-16,2 3-3 0,0-1-4 0,1 2-4 0,0 2-11 0,3-1-9 0,-1 3-13 15,1 1-11-15,1 0-13 0,0 2-15 0,1 0-17 0,-1-1-17 0,4 2-15 0,-3 3-12 16,3-2-9-16,1 0-8 0,0 1-8 0,0-2-4 0,3 2-5 16,-1 0-2-16,2-1-15 0,0 0-20 0,1 1-46 0,0-1-56 15,1 0-26-15,0-1-9 0</inkml:trace>
  <inkml:trace contextRef="#ctx0" brushRef="#br0" timeOffset="25436.01">4574 4308 0 0,'1'-3'101'16,"1"3"263"-16,-2-1-2 0,0 0-48 0,0 1-69 0,0 0-60 0,0 0-55 15,0 0-39-15,0 0-32 0,0 0-17 0,0 0-10 16,0 0-6-16,0 0-4 0,-2 1 0 0,1 0-1 0,1-1 3 0,-1 3 1 0,0 0 4 0,-1-2 5 16,1 3 3-16,0 1 2 0,-2 1 2 0,0 0 3 0,-1 1 3 0,0 2 0 15,-1 1 0-15,-2 2 0 0,-1 3-1 0,0 0 0 0,-1 2 1 0,-2 2-3 16,-1-1 0-16,0 4-1 0,-3 1-1 0,0 0-3 0,2 2-2 0,-4-1-4 15,1 1-5-15,1-1-2 0,1 0-3 0,-1-1 0 0,2 0-3 0,0-3-3 16,-1 1-4-16,4-4-2 0,-1 1-5 0,2-2-5 0,-1-2-5 0,4 0-5 0,-3-3-6 16,3 0-7-16,1-2-15 0,0-1-16 0,1 0-23 0,2-3-25 15,-1 0-24-15,2-1-23 0,0-1-46 0,1-3-58 0,0 0-66 0,1 0-71 16,3-4-28-16,0 0-13 0,-1-1-1 0,5-3 386 0</inkml:trace>
  <inkml:trace contextRef="#ctx0" brushRef="#br0" timeOffset="25728.01">4609 4363 308 0,'2'-6'419'0,"2"0"-1"0,0 1-1 0,-2 0-61 0,-2 2-90 0,1-1-77 15,1 2-71-15,-1-2-39 0,-1 3-22 0,0-1-18 0,0-1-16 0,0 3-9 0,1-1-6 16,-1 0-3-16,0 1-1 0,1 0-1 0,2 0 2 15,-2 1 0-15,4 0 2 0,-1 1 2 0,0 1 2 0,1-1 2 0,2 2 1 0,-1 1 1 0,3 1-1 16,0 0 1-16,-1 1 0 0,2 3 0 0,1 1-1 0,-1-1 1 0,3 3 0 16,-2 2-1-16,0-1 0 0,1 2 0 0,0-1-1 0,0 2-2 0,-1-1-1 15,1 3-2-15,0-1 0 0,-1 0-3 0,-1 0-6 0,1-1-6 0,-1 1-7 16,1 0-8-16,-1-2-6 0,1 1-9 0,1-1-9 0,-2 0-10 0,1-2-12 16,-1 0-9-16,1 0-13 0,0-1-10 0,-1-1-12 0,1-2-8 0,-1 2-7 15,0-4-9-15,0 1-7 0,1-1-19 0,-1-2-25 0,0 0-47 0,0-1-57 16,-3-2-35-16,2-1-26 0</inkml:trace>
  <inkml:trace contextRef="#ctx0" brushRef="#br0" timeOffset="26206.01">4816 4505 0 0,'0'-2'84'0,"-1"0"296"0,0 1 0 0,-3-2-34 16,0 0-48-16,-1 3-64 0,-1-1-68 0,-1 0-48 0,-2 1-38 0,0-2-20 16,1 1-11-16,-1 0-7 0,-1 1-6 0,0 0-3 0,0 0-1 15,0 1-2 1,-1 0 0-16,2 1-2 0,-2-1-3 0,0 0-2 0,1 2-2 0,-1 0-3 0,1 0-4 0,0 2-2 0,1-2-3 0,-2 4-1 0,2-2-1 0,-1 2 0 0,2 0-1 15,-2 0 1-15,-1 1-1 0,1 2 0 0,-1-2-1 0,0 3 1 0,0 1 1 16,-1 1 0-16,2 0 0 0,-2 3-1 0,-2-1 0 0,3 0-2 0,-3 2-1 31,2 1 0-31,-1 1-1 0,1-3-3 0,-2 3-5 0,3 1-5 0,-1-3-5 0,-1 1-10 0,3 1-10 0,-1-2-11 0,1-1-11 0,0-1-12 0,-1 0-14 16,3-2-12-16,1 0-12 0,1 0-14 0,1-3-13 0,1 0-20 0,-2 0-22 16,4-3-39-16,-1 0-47 0,3-2-41 0,0-2-40 0,0-1-12 0,0-2 336 15</inkml:trace>
  <inkml:trace contextRef="#ctx0" brushRef="#br0" timeOffset="26636.01">4641 4589 0 0,'8'-3'248'0,"0"1"105"0,-2 0-3 0,2 0-62 0,-1 2-91 15,1-1-58-15,-1 1-47 0,1 0-23 0,-2 1-12 0,3-1-8 0,-2 1-4 16,0 2-5-16,1-2-2 0,2 3-3 0,-3-2 0 16,2 0-2-16,-3 2-1 0,3-2-3 0,-2 2-2 0,1 0-4 0,0-1-3 0,0 2-3 0,-2 0-4 15,4-1-4-15,-2 1-6 0,0 1-6 0,1-1-9 0,0 1-12 0,-2-1-10 16,3 2-13-16,-4-1-12 0,3 1-15 0,-2 0-17 0,1 0-24 0,-1 0-31 15,1 0-48-15,-1 0-55 0,1-1-49 0,-2 1-47 0,3-1-16 0,-2 1 172 16</inkml:trace>
  <inkml:trace contextRef="#ctx0" brushRef="#br0" timeOffset="26880.01">4898 4720 0 0,'-5'-10'201'0,"-1"2"155"0,1-2 2 0,0 1-60 0,-2 1-85 16,2-1-63-16,-2 1-51 0,1 0-26 0,1 1-18 0,0-1-11 0,0 1-9 15,0 1-6-15,2 0-8 0,-1 1-3 0,0 1-5 0,2 0-2 0,-2 0-1 16,2 2-2 0,-1-1-3-16,2 2-1 0,-1 1-3 0,1 0-1 0,0 0-3 0,1 2-3 0,-1 1-2 0,-2 1-4 0,2 1-8 0,-3 0-5 0,3 2-6 15,-1 0-7-15,-1 2-6 0,1 0-8 0,-1 1-10 0,-2 0-7 0,2 3-8 16,-1-3-15-16,0 2-17 0,-1 0-29 0,0 0-33 0,-1 0-41 0,0 0-49 15,-3-1-31-15,3 0 12 0</inkml:trace>
  <inkml:trace contextRef="#ctx0" brushRef="#br0" timeOffset="27348.01">4852 4182 0 0,'-6'-6'273'15,"1"0"92"-15,-4 0 4 0,3-2-61 0,-1 1-88 0,-2-1-55 0,0-2-43 16,1 1-19-16,0-1-7 0,-2-1-5 0,3 0-3 0,-2-1-2 0,0 2 0 15,1-2 3 1,-1-1 4-16,0-1 0 0,2 0 0 0,-3-1-2 0,4 0-2 0,-2-1-7 0,1-1-11 0,-1-1-8 0,1 0-8 0,2-1-5 0,0 0-6 16,0 0-5-16,-1-2-7 0,2 0-6 0,-1 0-5 0,1 0-6 0,1 0-6 15,-1-1-6-15,3 1-4 0,-2-1-6 0,3-2-4 0,-1 3-6 0,1-2-9 16,0 0-7-16,0 2-8 0,0 0-11 0,1 0-10 0,-1 0-13 16,1-1-13-16,1 4-14 0,-1-1-14 0,-1 1-14 0,0 2-12 15,1 0-10-15,0 1-10 0,1 1-8 0,0 3-10 0,-2 0-21 0,1 3-31 0,0 1-50 0,1 1-62 16,-1 0-24-16,0 2-6 0</inkml:trace>
  <inkml:trace contextRef="#ctx0" brushRef="#br0" timeOffset="27569.02">4924 3966 0 0,'5'2'155'0,"-1"-1"236"0,1-2 0 0,0-3-32 0,1 0-44 0,0 0-71 0,3-5-87 16,-2 1-49-16,3-4-37 0,0 1-19 0,1-3-14 0,2-1-14 16,1-2-11-16,2-2-10 0,1-2-9 0,2-1-11 0,-1 1-11 15,4-4-8-15,0 0-7 0,0 0-9 0,2 0-10 0,-1-1-13 0,2-1-10 0,0 2-16 16,-1 0-14-16,0 1-22 0,0 2-24 0,-3 2-44 0,-1 2-51 16,0 1-41-16,-3 1-33 0</inkml:trace>
  <inkml:trace contextRef="#ctx0" brushRef="#br0" timeOffset="27770.01">5365 3920 324 0,'1'4'354'0,"3"-1"-38"0,0-1-53 16,0-1-62-16,2-1-64 0,0-3-47 0,3 1-37 0,-1-3-20 0,5-1-15 15,-2-3-8-15,4 1-3 0,1-1-4 0,0-3-1 0,2-1-1 0,-1 1-2 16,3-2-1-16,-2 0-2 0,1-1-8 15,1 0-6-15,-1 0-8 0,-1-1-8 0,1 2-8 0,0-2-8 0,-2 2-11 0,0 0-10 0,-1 0-24 0,-1 2-29 0,0 1-56 16,-5 0-67-16,1 0-44 0,-2 2-31 0</inkml:trace>
  <inkml:trace contextRef="#ctx0" brushRef="#br0" timeOffset="28004.01">4861 4196 76 0,'0'-2'308'0,"1"-1"-49"0,0-1-69 16,2 0-59-16,-1-2-53 0,3-1-33 0,-1 1-22 0,1-2-14 0,0 0-8 0,2 0-5 0,1-1-1 16,-1 0-1-16,1-1-1 0,-1 1 1 0,2 0-1 0,-3 0 0 15,3 0 0-15,-3 1-4 0,0-1-3 0,0 2-4 0,-2-1-5 16,0 2-4-16,-2-1-6 0,0 3-7 0,-2-1-5 0,-2 0-12 0,0 2-13 0,-1-1-18 0,0 0-20 15,-2 0-32-15,-3 2-39 0,1 0-38 0,-3-2 216 0</inkml:trace>
  <inkml:trace contextRef="#ctx0" brushRef="#br0" timeOffset="28322.02">4564 4193 0 0,'8'-8'229'0,"-2"0"150"0,0 0 0 15,-2-1-44-15,-2 1-68 0,-2-2-69 0,0 2-67 0,-2-2-40 0,-2-1-27 16,-3 1-16-16,-1 0-14 0,-2-1-10 0,0-1-6 0,-4 0-5 0,0 0-4 15,-2 0-1-15,-2 0 1 0,-2-1 0 16,0 0 0-16,-1-2-1 0,-1 2 1 0,-3-1 1 0,0-1 2 0,-1-2 0 0,-4 2 0 0,2-1 1 0,-1 0-1 16,-2 0-2-16,0 2-1 0,0 0 0 0,-1 0-1 0,-1 1-2 0,1 3-3 0,2-1-10 15,2 3-14-15,-2 1-14 0,4 0-16 0,0 3-15 0,0 0-14 16,2 2-14-16,-1 2-14 0,3 2-17 0,2 1-20 0,0 2-36 0,0 0-43 16,3 4-55-16,-2-1-62 0,3 0-19 0,1 4 90 0</inkml:trace>
  <inkml:trace contextRef="#ctx0" brushRef="#br0" timeOffset="28548.01">4863 4118 0 0,'-1'9'7'0,"-4"1"294"0,-1-2-27 0,-3 1-44 0,-2-1-52 15,1 0-46-15,-5 1-41 0,-1-1-27 0,-1 1-19 0,-2-1-10 0,-2 0-7 16,-1-2-6-16,-2 1-2 0,-1-3-4 0,0 3-3 0,-2-3 0 0,2 1-4 15,-2-1-1-15,-1-1-1 16,1-1-2-16,1 0-4 0,0-1-3 0,0-1-7 0,0-1-6 0,2-1-6 0,2 0-7 0,-1-2-9 0,4-1-7 0,0 0-10 16,-1 0-15-16,5-2-17 0,2 0-35 0,0 0-40 0,3-2-56 0,2 1-61 15,1-2-27-15,4 1 253 0</inkml:trace>
  <inkml:trace contextRef="#ctx0" brushRef="#br0" timeOffset="30255.01">5902 2900 0 0,'32'-39'211'0,"-2"5"140"0,-8 1 0 16,-2 2-67-16,-5 3-102 0,-5 2-65 0,-4 2-52 0,-5 2-25 0,-3 3-16 16,-7 1-11-16,-2 4-13 0,-6 0-5 0,-7 4-3 0,-2 1 0 15,-6 2 1-15,-6 2 3 16,-3 4 1-16,-6 1 4 0,-4 5 4 0,-2 0 5 0,-3 4 8 0,-5 3 3 0,-1 4 3 0,-5 1 4 0,0 4 4 0,-3 4 3 0,-3 4 4 0,-3 4 5 16,-2 3 2-16,-3 5 3 0,-1 4 4 0,-3 6 2 0,-5 4 2 15,-2 5-3-15,0 2-3 0,-2 8-4 0,-2 4-4 0,1 5-5 0,0 3-3 0,3 4-4 16,2 3-6-16,0 3-3 0,5 1-3 0,3 3-5 0,1 2-2 15,6 3-5-15,5 2-5 0,5 0-2 0,7 0 2 0,5-2 0 0,8 0 1 0,6-3 2 0,7-1 1 16,7-2 1-16,5-2 1 0,9-4 0 0,6-1-1 0,6-2-1 0,9-2 0 16,5-2 0-16,8-4 1 0,7-3 1 0,10-4 2 0,6-4 2 15,7-7 3-15,8-6 0 0,9-7 1 0,6-6-2 0,8-7-3 0,8-6-3 0,8-9-1 16,10-7-4-16,5-9-6 0,10-8-4 0,5-9-3 0,7-7-9 16,3-8-13-16,7-7-12 0,3-10-11 0,0-4-10 0,3-9-10 0,0-4-5 0,-2-5-5 15,-3-4-5-15,-4-6-6 0,-6-3 0 0,-6-3 1 0,-9-4 1 0,-9-1 3 16,-10-2 11-16,-9 0 12 0,-11-1 16 0,-13 0 13 0,-13 4 17 15,-9 2 13-15,-11 1 13 0,-10 3 14 0,-10 2 11 0,-8 1 13 0,-11 0 7 0,-10 4 6 16,-9 2 7-16,-11 2 5 0,-10 3 1 0,-10 6 0 0,-9 5-3 0,-7 7-4 16,-9 5-3-16,-6 6-1 0,-7 7-5 0,-8 6-7 0,-5 5-4 0,-6 7-5 15,-6 6-1-15,-7 5 0 0,-3 6-3 0,-4 5-6 0,-2 6-2 0,-3 4-2 16,4 6 0-16,0 4-1 0,2 4-5 0,2 1-4 0,4 6-4 0,2 1-1 16,4 2-3-16,7 0-3 0,8 0-8 0,7-2-9 0,7 2-10 0,9-3-10 15,9-2-11-15,8 0-13 0,7-3-11 0,9-1-10 0,8-3-9 0,8-2-8 16,6 0-8-16,8-3-9 0,7 1-13 0,9-1-13 0,9-3-28 0,9 1-32 15,9-4-48-15,14-2-59 0,8-3-22 0,13-3 62 0</inkml:trace>
  <inkml:trace contextRef="#ctx0" brushRef="#br0" timeOffset="36635.51">6626 4678 98 0,'2'-3'246'0,"2"1"-33"0,0-2-34 0,-3 1-28 0,2 1-28 0,-1-1-23 16,-1 0-23-16,1 1-17 0,-1-2-12 0,0 2-8 0,-1 0-2 15,1-2-1-15,-1 1 0 16,0 1-1-16,0 0-2 0,0 0-2 0,0 2 0 0,0-3-3 0,0 2 1 0,0-2-1 0,0 1-2 0,0 0-2 0,0 0-3 15,0 1-2-15,0-1-3 0,0 1-3 0,0-1-1 0,0 1-1 0,0 1-3 0,0-1-1 16,0 1-1-16,0 0-2 0,0 0-1 0,0 0-2 0,0 0-1 16,0 0 0-16,0-2-2 0,0 1 1 0,3 0 0 0,-2 0 0 0,0 1 0 0,0-2-1 15,2 2 0-15,-1-1 1 0,1 1 1 0,2-3 0 0,0 1 0 0,0 0 1 16,0 0 2-16,1 0 3 0,-1 0 0 0,0 2 0 0,2-3 2 0,0 0 0 0,-1 1 2 16,1 1 2-16,-2-3 0 0,0 3 1 0,1-1-1 0,-1 1 0 15,0-2 3-15,0 0-1 0,1 2-1 0,-1-1 1 0,1 0 1 0,0-1 1 16,-1 1 1-16,0-1 0 0,0-1 0 0,-1 2-1 0,0 0 0 0,0-2 0 15,1 2 0-15,0-1-1 0,-1 0-2 0,1 1-1 0,0-1-2 0,1-1-1 0,0 1 0 16,-1 0-2-16,2-1-2 0,1 0-1 0,0-1 0 0,0 1 0 0,3-1-1 16,-2-1 0-16,2 4 0 0,-1-4-2 0,2 0 2 0,2 1-1 15,-3-1 1-15,3 1-1 0,0 0-1 0,-1-2 0 0,1 5 0 0,1-5-1 0,0 2-1 16,0 0 0-16,-1 0 1 0,0 1-1 0,1 0 0 0,0-2 1 0,1 2 0 16,-1-1 0-16,0 0 0 0,-1 1-1 0,-1 1 0 0,2-1-1 0,-1 1 0 15,-2-1 1-15,2 1 0 0,1 0 0 0,-3 1 0 0,1-2 0 0,0 1 1 16,1 2-2-16,0-2 0 0,-2 1-1 0,2 0 2 0,-1 0 0 15,1 0 0-15,-3 0 2 0,3 2 0 0,-2-3-1 0,1 2 0 0,-1-1-2 16,2 1 1-16,-3 0 1 0,0 0 0 0,2 1-1 0,-2-2 0 0,0 1 0 0,-1 0 0 16,1 1 0-16,-1-1 0 0,-1 0 0 0,-2 0 0 0,3 0 0 0,-2 1 0 15,-1 0 0-15,1 0 0 0,-1 0 0 0,-1 0-1 0,-1 0 1 0,1 0 1 16,-1 0-1-16,-1 0 0 0,1 0 0 0,0 0 0 0,-3 0 0 0,2 0 0 16,-1 0 0-16,-1 0 0 0,3 0 1 0,-4 0 0 0,3 0 0 0,-3 0-1 15,3 0 1-15,-1 0 0 0,-1 0 1 0,4 0-2 0,-2 0 2 0,0 0-1 16,-1 0 0-16,3 0 0 0,0 0 0 0,0 0 0 0,1 1-1 0,-2 0 2 0,1 0 0 15,3 0 1-15,-3-1-1 0,3 1 1 0,-3 0-1 0,2 1 0 16,-1-2 1-16,1 1-1 0,0 0 1 0,-2 0 0 0,2 1-1 0,-1-2 0 16,0 1 0-16,0 0 0 0,-2 1-2 0,1-2 1 0,2 0 0 0,-2 1 0 0,0 0 0 15,0 1 0-15,0-2 1 0,1 1-1 0,0 0 1 0,-2 1 0 0,1-2 0 16,3 0 0-16,-3 1 1 0,3 0-1 0,-3 0 1 0,2 1-1 0,-1-2 0 0,1 1-2 16,0-1 1-16,-2 2 0 0,2-2 0 0,1 2-1 15,-2 1 1-15,2-2 1 0,-2 2-1 0,2-1 0 0,-2 0 0 0,3 2 2 0,-2-1-1 16,0 1 1-16,1-1 1 0,0 1 1 0,-2 0 0 0,2 0-1 15,0-1 1-15,-2 2-1 0,2-1 0 0,-3 0-1 0,3 1 1 0,-2 0 0 16,-1-1 2-16,2 1-1 0,-2-1 2 0,-1 0-1 0,2-1-2 0,-2 1 0 0,0-1 0 16,1 2-1-16,0-2 2 0,-3 1 1 0,1 0 0 0,2-1 1 0,-2 0 0 0,-2 0-1 15,1 3 0-15,1-4 1 0,-1 2 1 0,1 0 2 0,-1 0 1 0,-1-1 1 16,2 1 1-16,-2 1 0 0,3 0 0 0,-2-1 0 0,-1 3-1 0,2-3 1 16,-2 3-2-16,1-1 1 0,-1 2 0 0,1-2-1 0,-2 2-1 0,2-1-3 15,-1 2 0-15,-1-1 0 0,1 1 0 0,-1-1 0 0,0 0-1 0,-1 1-1 16,1-1 1-16,2 2 1 0,-2-1 1 0,0 1 1 0,-1-1-1 0,1 0-1 15,1 0-1-15,-1 2 0 0,0-1 0 0,-1 1 2 0,1-1 1 0,1 1-1 16,-1 2 2-16,-1-3 0 0,1 1-2 0,-1 1 0 0,0-1-1 0,0 2-1 16,0-1 0-16,0 0 1 0,0 0 0 0,0 1-2 0,0 0-1 0,0 0 1 15,0 0-2-15,0 1-1 0,0-1 0 0,0 0-2 0,0 0 1 0,1 0 0 16,1 0 0-16,-1 0-1 0,-1 0 0 0,4-1-1 0,-2 0 1 0,-1 0 0 16,2 0 0-16,-2-1-1 0,2 0 0 0,-1-1 2 0,3 1 0 0,-3-1 0 15,1 1-2-15,1-3-1 0,-2 2-6 0,2-1-8 0,1-1-9 0,-1 1-10 16,-1-2-13-16,1 1-9 0,2 0-13 0,-2-1-14 0,0-1-13 0,0 2-14 15,-1-3-12-15,2 3-12 0,-2-4-14 0,0 2-13 0,1 1-27 0,2-3-28 16,-2 1-57-16,-2-1-67 0,1-1-24 0,1 2-7 0</inkml:trace>
  <inkml:trace contextRef="#ctx0" brushRef="#br0" timeOffset="37000.51">8002 5072 0 0,'-4'4'283'0,"2"1"91"16,-3-1-1-16,2-2-26 0,1 1-38 0,1 1-94 0,-2-2-117 0,3 1-54 0,0 0-23 16,0 1-14-16,0 1-7 0,0-1-2 0,3-1 0 15,-2 0 4-15,3 1 6 0,-1 0 4 0,1 0 4 0,1 1 2 0,0 0 4 0,1 0 2 16,-2 0 1-16,2 0 1 15,3 0 1-15,-3 2 1 0,4 0 0 0,-3 0 0 0,1 0-3 0,3 1-1 0,0 0-3 0,-2 0-4 0,3 1-2 0,0 0-2 0,0 0 0 16,0 2-1-16,2-2-3 0,-3-1 1 0,4 1-1 0,-1-1-1 0,-2 1 1 16,2-2 0-16,1 0-1 15,0-1 0-15,0 1-1 0,-2-1 0 0,2-1 0 0,0-1 0 0,0 0-2 0,1 0-1 0,-1-2 0 0,0 1-1 0,1-3-1 16,-1 0-1-16,1 0 0 0,0 0-1 0,0-3 1 0,1 1-2 16,-1-1-1-16,-1 1-2 0,1-1 0 0,-1-1-4 0,0-1-3 0,-2 2-6 0,0-2-5 15,-1 0-5-15,0 2-4 0,-1-2-9 0,-2 0-9 0,0 0-8 0,-2 0-10 16,0 0-9-16,-2 1-11 0,1-1-11 0,-2-2-10 0,-2 2-14 0,2 0-13 15,-3-1-26-15,0 0-35 0,1 1-56 0,-2-2-68 0,0-1-25 16,0 2-5-16</inkml:trace>
  <inkml:trace contextRef="#ctx0" brushRef="#br0" timeOffset="37633.51">8054 3609 0 0,'-1'-4'51'0,"1"0"231"0,0 0-46 0,0 0-48 0,0 1-48 0,0-1-36 0,0 2-32 16,-1-1-18-16,1-1-11 0,-2 4-7 0,1-2-3 0,1 0-4 15,0 0 0-15,-1 0-2 0,0 1 0 0,-2 1-1 16,3 0 0-16,-1 0-2 0,0 1-2 0,-2 1-3 0,2 0-4 0,-3 0-4 0,2 0-2 15,-3 2-2-15,2 0-2 0,1 0-1 0,-3 0 0 0,1 1-1 0,-1 2 0 0,2-1-2 16,-1 2 0-16,0-1-1 0,-2 1 0 0,2 1 1 0,0 0 1 0,1 1 1 0,-1 2 0 16,-1-1-1-16,0 1 1 0,1 1-1 0,1 1 1 0,-2-1 0 0,1 3-1 15,0 0 3-15,-1 0-1 0,0 1 2 0,2 0 0 0,-1 1 0 0,0 0 0 16,-1 0 0-16,0 1 0 0,3-1 0 0,-1-1 1 0,1 1 1 0,-1-1 2 16,3 0 4-16,0-2 2 0,0 1 3 0,0-3 2 0,1 0 4 0,2-1 2 15,-1 0 5-15,2-2 2 0,1-2 2 0,0 0 2 0,0 0 1 0,0-2 2 16,4-3-1-16,-2 3-2 0,3-4-1 0,0-1-4 0,2 0-1 0,2-1-5 15,1-1-2-15,0-1-4 0,5-2-4 0,-4-1-5 0,5-1-3 0,-1 0-1 16,1-1-3-16,0-2-2 0,-1 0-1 0,1 0-1 0,0-2 0 0,2 0-2 16,-4 0 0-16,0-1 2 0,1-1-2 0,-3 0 1 0,-1-2-1 0,-2 1 2 15,1-2-1-15,-4 1 1 0,-1-1 1 0,0-1 2 0,-2 0-1 0,-1 1 1 16,-2-1-1-16,-2 0 1 0,-1 1 0 0,-2-1-2 0,0 2 0 0,0 0 1 16,-2 1 0-16,-1-1-1 0,-2 3-1 0,0-1 0 0,-1 1-4 0,0 1-2 15,-3 0-4-15,1 0-4 0,1 2-5 0,-3 0-7 0,-1 0-8 0,2 2-9 0,-1 0-8 16,0 1-9-16,-1 2-10 0,1-1-8 0,-1 2-7 0,-1 0-10 15,0 0-9-15,0 0-9 0,1 3-22 0,2 0-26 0,-2 0-49 0,1 2-57 16,-1 0-35-16,2 1-24 0</inkml:trace>
  <inkml:trace contextRef="#ctx0" brushRef="#br0" timeOffset="39014.51">8033 4080 0 0,'-2'-2'228'15,"-2"1"118"-15,3-1-1 0,-2-1-64 0,2 1-90 0,0-3-70 0,-1 1-55 0,2 1-27 0,0 0-10 16,0-2-5-16,2-1-1 0,-1 2-1 0,0 0-1 16,2-1 0-16,0 1 0 0,1-1 0 0,0 0 0 15,0 1 0-15,-1-1 1 0,3-1-1 0,-1 2 0 0,1 0-1 0,1-1-3 0,-1 2-4 0,-1 0-3 0,4 0-4 0,-3 0-3 16,3 1-1-16,-2-1 0 0,1 3 0 0,0 0-1 0,1 0 1 0,1 0 0 16,-1 0 0-16,1 0-2 0,-2 0 1 0,2 3 0 15,-1-1 3-15,2 1 2 0,-1 0 2 0,-1 0 1 0,1 0-1 0,-3 2 1 0,3 1 0 0,-3 0 0 0,1-1-1 16,1 2 2-16,-2 0 0 0,-1-1 0 0,0 3 0 0,0-2-2 15,0 1-2-15,-3 0-2 0,1 0-1 0,1 1-1 0,0-1 1 0,-3-1-1 16,1 1-1-16,1 0 0 0,-2-1 0 0,2 1-2 0,0-2 1 0,-2 1 0 0,-1-2 1 16,2 2 0-16,-2-2 1 0,2-1 0 0,-1 1-1 0,-1 0 1 15,3-2 1-15,-3 1 1 0,2 0 0 0,-2-1-1 0,3-1 1 0,-2 1 0 0,2-1 0 16,0 0 2-16,-2 0 0 0,2-1 0 0,-2 1 0 0,2-2 0 0,-1 1 2 16,0 1 2-16,1-2 2 0,-1 0 1 0,-1 0 2 0,2-2 1 0,-2 1-1 15,3-1 2-15,-2 1 0 0,-1-1-2 0,2-2 1 0,-2 0 0 16,2 1 0-16,-3-2 2 0,2-2-1 0,-2 3 0 0,2-3-1 0,-1 1-3 15,-1-2-1-15,2 0 0 0,-2 1-2 0,3 0 0 0,-2-2-1 0,-2 1 0 0,3 0 1 16,-1-1-1-16,-1 1 1 0,2-2-1 0,-2 2 1 0,2 0 2 0,-2-1 3 16,1 1 2-16,1 0 3 0,-2 1 4 0,0-1 3 0,1 2 3 0,0-1 2 15,-2 1 2-15,1-1 1 0,1 3-1 0,-1-1-1 0,0 0-1 0,-1 2-4 0,1-1-4 16,2 0-2-16,-2 2-3 0,-1-1-4 0,0 2-3 0,0-1-6 16,0 0-4-16,0 0-3 0,0 2-2 0,0 0 0 0,0 0-2 0,0 0 1 0,0 0-1 15,0 0-1-15,0 0-1 0,0 2 0 0,1 0 0 0,-1 0 1 0,1 0 0 16,1 2 2-16,-1 1-1 0,0-2 2 0,0 4-1 0,2-1 1 0,-2 0-1 15,2 1 1-15,0 1 0 0,1 1 2 0,-1-1 1 0,-1 0 0 0,2 1 0 16,1 1 0-16,-2-1 1 0,1 1 0 0,0-1 1 0,1-1 0 0,1 3-1 16,-1-2 1-16,0 0-1 0,1 0 0 0,0-1 0 0,1 0 0 0,0-1 0 15,-2 0 0-15,1 0 2 0,2 0-1 0,-2-2-1 0,3 0 0 0,-2 0 2 16,-1-2 0-16,3 1 1 0,-1-1-1 0,0 0 0 0,1-1 0 0,-1-2-1 16,0 1 1-16,2-1 0 0,-3 0-1 0,2-1 1 0,0-1-1 0,-3 1 2 15,3-1-1-15,-3-1-1 0,3 0 0 0,-2 0 1 0,-2-2-2 0,2 2 2 16,0-3 0-16,-2 4 1 0,1-4-1 0,-1 1-1 0,-1 1 1 0,-1-1 1 15,2 0 1-15,-1 1 0 0,1-1 1 0,-2-1 0 0,-1 4-2 0,3-4 1 16,-4 3-2-16,2-2 1 0,-1 2-2 0,-1 0 1 0,1 0-1 0,-1 0 0 16,0 2-2-16,-1-1-3 0,1 0-1 0,-1 2 0 0,0-1-2 0,0 1-1 15,0 0-1-15,0 0 0 0,0 0-1 0,0 0 0 0,0 0 0 0,0 0 1 16,2 1 0-16,0-1 0 0,-1 3 0 0,-1-1 1 0,1 0 1 0,2 2 0 0,-2 0 3 16,2-1 0-16,-1 2 2 0,2 0 2 0,0 0 1 0,-2 1 1 15,2 0-1-15,0-1 1 0,-1 1-1 0,2-1 1 0,-1 1 1 0,1 0 0 0,0-1 0 16,1 1 1-16,0-1-2 0,1-2 2 0,0 3-1 0,-1-3 1 15,3 2 0-15,-2-3 1 0,2-1-2 0,1 2 0 0,1-2 2 0,-2-1-1 0,3 0-1 16,2-1-1-16,-3-2 0 0,4 2-2 0,0-1-1 0,0-3-1 0,1 2 0 16,-1-3-3-16,1 1 1 0,-1-1-1 0,1 0 1 0,-1-2-2 15,1 2-1-15,-3-2 0 0,0 1 0 0,1 0 2 0,-3-1 0 0,-1 1-1 0,1 0 0 16,-3 1 0-16,-2 0-1 0,1 0-1 0,0 0-2 0,-1 0 0 0,-3 2-3 16,1-1 1-16,-1 1 0 0,-2-1-2 0,0 1 0 0,0 1-3 0,-1-1 1 15,-1 2 1-15,0-1 0 0,0-1 0 0,-2 3 1 0,1-2-1 0,-2 2 2 16,-1-2 0-16,0 3 1 0,0-1 3 0,-1 0 0 0,1 0 0 0,0 1 1 0,-1 0 2 15,0 0-1-15,1 1-1 0,-1 0 0 0,0 0 0 0,1 2 1 16,0-2 2-16,2 2 0 0,-2 1 1 0,1 0-1 0,-1 1 1 0,1-1-1 16,-1 1 2-16,2 1-1 0,0 1 1 0,-1 0-1 0,2 0 2 0,-2 1 1 15,3-1 1-15,0 0-1 0,0 1-1 0,-1-2 0 0,2 3 0 0,0-2 0 0,2 0 1 16,-1-1-3-16,0 1-1 0,0-1 0 0,3 0-3 0,-2 0-2 0,2-1-1 16,-1 1-2-16,0-3-2 0,2 2-3 0,-1-2-1 0,1 3-3 0,0-4 0 15,2 0-3-15,0 2-3 0,0-3-1 0,2 1-3 0,-2-2-1 0,3 0-1 16,-1 0-4-16,2 0-2 0,0-2 0 0,-2 1-2 0,3-3 1 0,1 1-1 15,-2-2 1-15,0 0 1 0,-1-1 2 0,0-2 4 0,0 2 1 0,1-2 3 16,-3 0 3-16,0-1 5 0,0 1 4 0,-1 0 3 0,-2-2 1 0,-1 0 4 16,0 2 2-16,-1-1 2 0,0 1 3 0,-2-1-1 0,-1 1 1 0,-1 1 1 15,-1 0 1-15,0 0 0 0,-2 1 0 0,2-1-1 0,-2 2 1 0,-1 0 1 16,0 0-1-16,0 2 2 0,0-1-1 0,0 0 0 0,-1 1-1 0,1 2 0 16,0-2 0-16,-1 3-1 0,1-1 0 0,0 0 0 0,1 0 0 0,-2 1 1 15,2 0 0-15,1 0-1 0,0 0-1 0,-1 0-1 0,2 0 2 0,0 0-1 0,-1 0 0 16,3 0 1-16,-1 1 0 0,-1 0 0 0,1 0 1 0,1-1 2 15,0 0 1-15,0 0 0 0,1 2 3 0,1-1 1 0,-1 0 0 0,2 0 2 0,-1 1 2 16,3-1 1-16,-3-1 1 0,2 2 3 0,1-1 0 0,1 0 0 16,-2-1 1-16,1 2 1 0,0-1 0 0,1 0-2 0,0 0 0 0,1-1 0 0,0 1-2 15,-2 0-1-15,0 0-2 0,1-1-1 0,-1 0-2 0,0 2-3 16,0-1-1-16,-1 0-1 0,0 0-1 0,-1-1-3 0,1 3 0 0,0-2 1 0,-2 2-1 16,2-2 1-16,-3 3 1 0,2 0 0 0,-1 0 0 0,-2 0 1 0,1 1-2 15,1 1 2-15,0 1 1 0,-2 0-1 0,0 2-2 0,0-1-7 0,-2 2-10 0,0-2-10 16,1 3-12-16,1 0-12 0,-1-1-14 0,0 0-14 0,-1 2-22 15,2-1-28-15,0 0-49 0,0 1-62 0,0-2-52 0,0 0-49 0,0 0-17 16,2 0 210-16</inkml:trace>
  <inkml:trace contextRef="#ctx0" brushRef="#br0" timeOffset="39285.53">9952 4006 0 0,'-4'-2'351'0,"2"0"11"0,-2 0-2 0,0 2-55 0,1-2-81 15,-3 2-75-15,1-1-72 0,-1 0-35 0,0 1-18 0,1 0-10 0,0 0-6 16,-1 1-4-16,1 0-2 0,1-1 0 0,1 2-1 16,-1 0 1-16,-1 0-1 0,0 0 0 0,3 1 1 0,-1-1-1 0,-2 2 1 0,3-2 0 0,-1 0-1 15,2 2 0-15,0 1 0 0,-1-2 0 0,1 1 1 0,1 0-1 0,0 0 0 16,0-1 0-16,1-1 0 0,1 2-2 0,-1-1-1 0,2-1-4 0,-1 1-5 15,2 0-4-15,-2-1-6 0,2 0-6 0,0 0-4 0,-1-1-7 0,2-1-8 16,-1 0-8-16,1 0-10 0,-1 0-15 0,2 0-16 0,-2-1-36 0,-1-1-45 16,1 0-57-16,1-2-66 0,0 1-27 0,-1 0 35 0</inkml:trace>
  <inkml:trace contextRef="#ctx0" brushRef="#br0" timeOffset="40263.51">9157 5328 129 0,'6'-1'123'0,"1"0"-4"0,-1 0-5 0,-1-2-1 0,0 2-3 16,0-2 0-16,-2 1 0 0,1 0 0 0,0 1 0 0,-2 0-1 0,2-2-4 16,-2 0-4-16,1 1-3 0,-2-2-6 0,1 1-4 0,-1-1-4 0,0 0-4 15,-1 1-4-15,0 0-5 16,-1-2-7-16,0-1-7 0,-2 2-5 0,2-1-4 0,-3 0-5 0,0 1-7 0,1 0-6 0,-2 0-5 0,0 0-6 0,-3 1-3 0,2 0-5 16,-1-1-4-16,-1 0-2 0,-3 0 0 0,2 0-2 0,-2 1 0 15,1 1-1-15,-4-1-2 0,2 2 1 0,-3-2-1 0,1 2 1 0,-2 1 1 16,-1 0 1-16,-3 0-1 0,0 2 3 0,-3 1 2 0,-1-1 1 0,-1 1 1 15,-2 2 2-15,-2 1 3 0,-3 3 1 0,0-1 3 0,-3 1 0 0,1 1 1 16,0 0 2-16,-2 2-1 0,0 0 1 0,-2 0 0 0,1 1 0 0,-1 2-2 0,-1-2-1 16,2 3 0-16,-2-2-2 0,2 2 0 0,-2 0-3 0,2 1-1 15,0 0-3-15,0 0 1 0,-2 1-1 0,3 2-1 0,0 0 0 0,3-1-1 0,-2 4 0 16,0-1-1-16,2 1 1 0,-1 1 0 0,2 1-1 0,-2 4-1 0,3 0-1 16,-1 1 0-16,1 0-2 0,2 0 1 0,2 2-1 0,1-1-3 0,0 2 0 0,2 0-2 15,3-2 1-15,2 2-2 0,2-3 0 0,2 2 0 0,3-4-1 0,3 0 3 16,0 0 2-16,4-1 0 0,4-2 4 0,1 2 6 0,3-2 5 0,4-2 8 15,2 3 3-15,4-1 5 0,6 0 3 0,2-2 4 0,5 0 2 0,7-2 3 16,3 1 1-16,3-3-1 0,6-2 1 0,2-1 0 0,5-2-5 0,4-2-6 16,5-2-5-16,5-2-7 0,4-1-5 0,3-2-4 0,6-4-2 15,2-1-2-15,5-1-2 0,-1-3-2 0,2-1-2 0,4-3 0 0,6-3 0 0,-3 0-1 16,2-4 1-16,0-2 0 0,-1-1-4 0,1-2-2 0,-2-2-5 0,1-2-3 16,-2-1-5-16,-4-1-4 0,1-3-4 0,-5-1-4 0,0-1-3 0,-6-2-3 15,-2 0-4-15,-1-4-2 0,-9 3-1 0,-2-3-1 0,-7 2 3 0,-2-2 1 16,-4-1 5-16,-7 0 3 0,-4 2 3 0,-6 0 1 0,-5-1 5 0,-5-1 2 15,-3 4 2-15,-5-4 1 0,-6 3 1 0,-1-1 3 0,-6-2 0 0,-4 3 2 16,-5-3 1-16,-5 1 1 0,-4 2 0 0,-4 0 0 0,-6 1 1 0,-3 4 0 16,-6-2 1-16,-3 4 2 0,-5-1 2 0,-6 1 0 0,-2 2 2 0,-6 1 4 15,-1 3 1-15,-5 1 2 0,-1 4 2 0,-5 1 3 0,-3 1 1 0,0 4 1 16,-2-1-1-16,-2 4-3 0,1 2-1 0,-1 2 0 0,-1 0-2 0,3 4-2 16,1 0 0-16,0 1-1 0,3 3-3 0,6 0-2 0,2 2-3 0,2 1-6 15,3 2-6-15,4 0-7 0,2 2-8 0,2 0-9 0,3 1-10 0,5 1-13 0,3 2-11 16,3-1-12-16,2 2-11 0,3 1-11 0,4-1-13 0,3 1-12 15,2 1-14-15,4 1-14 0,4 0-28 0,1 2-32 0,2-1-49 0,4 1-56 0,1-1-22 16,4 2-1-16</inkml:trace>
  <inkml:trace contextRef="#ctx0" brushRef="#br0" timeOffset="40646.51">8091 6145 0 0,'-2'-5'12'0,"-2"-2"367"0,1 3-2 0,0-2-6 0,-1 0-7 0,2-2-93 0,-2 2-131 16,3-1-61-16,-3 2-28 0,3 0-16 0,-1 0-7 0,-1-1-5 0,2 4-4 15,-1-2-3-15,1 1-4 16,0-1 1-16,1 3 0 0,-1 1 2 0,-1 0 1 0,1 0 4 0,1 1 1 0,-1 3 2 0,1 1 4 0,0 1 2 0,0 1 2 16,0 4 0-16,0 0 3 0,0 3-1 0,-1 2 2 0,-2 3-1 0,2 1-1 15,1 2-1-15,-2 3-3 0,-1 0-1 0,2 4-2 0,-3 0-3 0,2 2-2 16,-2 1-4-16,0-1-3 0,2 3-2 0,-2 0 0 0,1-1-2 0,1 1 0 16,-2 0 0-16,3-1 1 0,-1 1-2 0,-1-1-2 0,3 0 0 0,-1-1 0 15,1 0-1-15,1-3 0 0,-1 2-3 0,3-3-3 0,-1 1-9 0,2-2-12 16,-2 0-13-16,2-2-15 0,1-1-12 0,0-1-12 0,2-1-15 0,1-2-15 15,0-2-14-15,1 1-15 0,2-4-22 0,3 1-26 0,-1-3-56 0,1-2-69 16,3-2-45-16,0-1-29 0,0-3-7 0,3-1 178 0</inkml:trace>
  <inkml:trace contextRef="#ctx0" brushRef="#br0" timeOffset="40948.51">10603 5837 0 0,'7'1'179'0,"0"0"224"16,0-1 1-16,-2 1-3 0,-1-1 0 0,-3 0-90 0,0 0-130 0,-1 0-77 0,0 0-53 16,-1 2-22-16,1-1-7 0,-1 2 2 0,-2-1 3 0,2 1 5 15,-2 2 3-15,1 2 5 0,-3 1 3 16,3 1 2-16,-2 1 3 0,0 3 2 0,-2 3 0 0,1 0 0 0,-1 2-1 0,-2 3-4 0,2 2-6 15,0 0-7-15,-2 4-7 0,2 1-6 0,1 0-4 0,-2 2-5 0,2 0-3 0,1 2-3 16,0-1-3-16,2 1 0 0,1-1 0 0,-1 1-1 0,4-1-1 0,-1-1-8 0,3-1-9 16,-2-1-12-16,3-1-11 0,0-2-16 0,1 0-16 0,2-1-18 0,-2-2-19 15,4-1-17-15,0 0-16 0,-2-1-19 0,1-1-23 0,1 0-34 0,1-1-41 16,-2-2-54-16,2 0-59 0,-2-1-24 0,1-3-6 0</inkml:trace>
  <inkml:trace contextRef="#ctx0" brushRef="#br0" timeOffset="41484.53">9265 6733 0 0,'-25'6'119'0,"3"3"222"0,-3-2 0 15,0 2-47-15,2-1-67 0,-1 1-79 0,-2 2-80 0,1-1-36 0,0 2-13 16,-1 1-5-16,3 2 0 0,-2-1 2 0,0 2 3 0,3 1 4 0,-2 1 2 16,2-1 0-16,1 2 1 0,1 0 1 0,1-2 1 15,3 3 0-15,1-1 0 0,3-3 0 0,-1 3-1 0,3-1-3 0,4-1-1 0,1 0-4 0,1-2-2 16,2 0-3-16,4 1 0 0,1-1 2 0,2-4 0 0,1 3 3 0,4-4 2 16,0-1 2-16,4 0 2 0,2 0 3 0,1-2 1 0,3 0 4 0,2-2-1 0,3 1 1 15,3 0 2-15,1-4 1 0,4 4 3 0,-1-3 1 0,4 0 4 0,5-1 0 16,0 0 2-16,1-1-2 0,4-1-1 0,1 0-3 0,3 0-3 0,2-3 0 15,3 0-2-15,2-2-2 0,0-1 0 0,4 0-3 0,-1-2-2 0,0 0-5 16,2-1-4-16,1-2-5 0,1 0-3 0,2-1-2 0,1-1-1 0,0-1-1 16,-1 0-1-16,0 0-1 0,-2-3-1 0,1 0 0 0,-2-1-3 0,-1-3-4 15,-1 1-5-15,0-2-5 0,-1 1-5 0,-2-3-6 0,-2-1-6 0,-1-2-4 0,-2 0-4 16,-1-2-3-16,-1-1-3 0,-4-2-2 0,-2 1-1 0,-1-1 1 0,-4-2 2 16,-2 1 4-16,-5-1 4 0,-3 0 8 0,-3 4 9 0,-3-2 10 0,-4 4 11 15,-4 0 9-15,-1 2 6 0,-5 0 5 0,-3 2 5 0,-3 2 0 0,-4 1 0 16,-2 2 1-16,-7 2 2 0,-2 3-2 0,-7 2 0 0,-3-1 0 0,-7 5-4 15,-6 1-5-15,-7 2-6 0,-5 3-6 0,-5 2-2 0,-5 2-4 0,-7 2-3 16,-5 2 0-16,-4 3 0 0,-4 1-1 0,-1 1-1 0,-6 3 1 0,-3 2-1 16,-4 1-1-16,1 0-1 0,-3 3 3 0,0 0 2 0,-2 2 1 15,2 1-1-15,0-2 1 0,-1 3 1 0,4-1-1 0,-1 1 1 0,6 0-1 0,2 0 1 16,5-1 0-16,2-1 1 0,7 3 0 0,3-3-1 0,7 2-1 0,3-2-2 16,8 1-3-16,2 0-4 0,8-2-13 0,1 1-15 0,6 0-14 0,5-2-15 15,4 2-15-15,4-1-17 0,2 1-15 0,6-2-13 0,3 1-26 0,4-1-28 16,4 1-52-16,4-2-62 0,2-1-48 0,4-2-42 0,4 0-9 0,3-2 173 15</inkml:trace>
  <inkml:trace contextRef="#ctx0" brushRef="#br0" timeOffset="41649.51">10054 7116 0 0,'-8'1'241'0,"-3"-2"128"16,-2-2-7-16,-1-1-9 0,-3 0-7 0,-2 1-116 0,-1 1-165 0,-2 1-73 0,1-2-32 0,-1 2-13 15,1-1-5-15,0 2-1 0,1-1-2 0,2 0 4 0,-2 1 4 0,5 0 0 16,-1-2-4 0,2 1-7-16,1 0-9 0,1-1-20 0,2 2-26 0,3 0-61 0,-2 0-78 0,3-1-37 0,1 0-20 0</inkml:trace>
  <inkml:trace contextRef="#ctx0" brushRef="#br0" timeOffset="42379.87">12193 5515 0 0,'4'-5'374'0,"-2"1"4"16,3 0-17-16,-4-1-44 0,2 3-53 0,-1 0-46 0,-2-1-43 0,1 2-23 0,1-2-17 15,-1 2-9-15,0 1-8 0,-1-1-8 0,0 1-9 0,0 0-8 16,0 0-9-16,0 0-7 0,0 0-7 16,0 0-4-16,0 1-6 0,0 0-3 0,-1 2-5 0,0-1-4 0,-2 2-8 0,2 0-3 0,-3 3-3 0,2 0-2 0,-3 2-3 15,1 0-2-15,-1 3-1 0,0 1-3 0,-1 1-2 0,0 3-4 0,-2 2-5 16,2-1-3-16,1 2-2 0,-2-1-5 0,0 1-5 0,1 2-8 0,0-1-7 16,1 3-13-16,1-3-12 0,-1 1-16 0,-1 2-14 0,1-2-20 15,1 0-19-15,2-1-20 0,-3 2-21 0,4-2-21 0,-2 1-20 0,2-2-36 0,0 1-42 16,-1-2-61-16,1 1-69 0,-1-2-28 0,-1 0-6 0,1-1 4 0,-3-2 311 15</inkml:trace>
  <inkml:trace contextRef="#ctx0" brushRef="#br0" timeOffset="42684.89">11825 5767 369 0,'4'-17'478'0,"0"-2"1"0,-1 1 0 15,2 0-2-15,0 2-5 0,0-1-117 0,3 0-169 0,-1 0-76 0,3 3-31 0,0-1-16 16,2 1-10-16,3-1-6 0,-1 1-8 0,5 2-1 0,-1-1 0 15,4 0 1-15,2 1 0 0,0 0 1 0,3 0 0 16,-1 1-3-16,4 0-2 0,-1 3-3 0,2-1-5 0,0 1-4 0,1 2-4 0,-1 0-3 0,1 1-2 16,2 2-3-16,-2 1-4 0,2 2-2 0,-2 0-2 0,0 1-1 0,2 3-2 15,-2 0 1-15,0 0 1 0,-2 1 0 0,1 3-1 0,-3 0-1 0,0 1 1 0,-3 3-1 16,-2 0 0-16,-1 1-1 0,-4 0 1 0,-2 1 0 0,-3 2-1 0,-2 1 2 16,-2 0 0-16,-6 2-1 0,-1 0 0 0,-5 1 0 0,-3 2 0 15,-1-1 0-15,-6 2 0 0,-2 0 1 0,-2 1-1 0,-3-1 1 0,-2 1 0 16,-3-3 0-16,-2 2 0 0,-1-1-1 0,-3-2-1 0,0-1-1 0,1 1 0 15,-1-2-2-15,-1-1-5 0,-2-3-5 0,3 0-5 0,-2-1-7 0,-1-3-6 16,3-1-8-16,3 0-12 0,-2-2-13 0,0 1-17 0,1-4-15 0,1 0-15 0,0-2-15 0,3 1-14 16,1-3-12-16,0 0-10 0,2 0-11 0,3-3-12 0,2 2-12 0,3-3-15 15,2 2-29-15,-1-1-38 0,5-1-49 0,-1-1-56 0,4 0-17 16,3-1-4-16</inkml:trace>
  <inkml:trace contextRef="#ctx0" brushRef="#br0" timeOffset="42878.87">12811 5637 0 0,'21'-9'290'0,"-2"1"139"0,-4 0-1 0,0 3-1 0,-3-3 0 0,-2 4-100 0,0-1-144 15,-1 1-69-15,-2 0-36 0,-1 1-20 0,0 1-15 0,-3-1-9 0,2 3-6 16,-4 0-2-16,1 0-1 0,-1 0-1 0,-1 4 2 0,-1-1-1 0,-2 2-1 16,2 0 0-1,-4 3 1-15,3 1-2 0,-2 3-2 0,0 1-3 0,-1 2-7 0,-1 2-14 0,1 0-21 0,-1 2-18 0,-2 2-17 0,3 0-18 0,-1 3-20 16,-1 1-15-16,0-2-15 0,0 2-18 0,2 2-18 0,-3-1-33 0,1 0-35 15,0 0-69-15,-2 1-82 0,3-1-28 0,-2-1-1 0</inkml:trace>
  <inkml:trace contextRef="#ctx0" brushRef="#br0" timeOffset="43314.87">12888 5902 56 0,'25'-25'491'0,"-4"0"2"0,0 2-1 16,-2-1-1-16,0-2 0 0,-2 1-66 0,-2 1-95 0,-1 2-106 15,-2 2-107-15,0 1-49 0,1 0-20 0,-2 2-9 0,0 0-3 0,0 0-1 16,1 3 3-16,0-2 0 0,-2 3-2 16,2 0 2-16,2 0 1 0,-3 1-1 0,3 0-1 0,-2 3-2 0,3 0-1 0,-2 2-4 0,0-1-7 0,2 3-4 15,0 1-5-15,0 1-6 0,-1 2-4 0,1 1-3 0,-1 1-3 0,1 2-1 0,0 1-1 16,-1 1-2-16,1 3-1 0,-3-1-1 0,1 1 0 0,-3 2 0 0,-1-1 1 16,-1 2-1-16,1 0 0 0,-4 1-2 0,-2 0 1 0,0 1 1 0,-2-1-1 15,-2 1-1-15,-3 0 1 0,0 0 2 0,-3 1 1 0,-1-1 1 0,-1 1-2 16,-3-1 1-16,0-1 0 0,-3 0 1 0,3 0 1 0,-3-2 1 0,0 1 0 15,0-1 2-15,0-2 0 0,1 0 2 0,2-3 0 0,0 1 1 16,1-1-1-16,0-2-1 0,3 1 1 0,-1-1 0 0,3 1-1 0,0-3 0 16,2 1-1-16,0-1 1 0,3-1 0 0,0 0 0 0,1 0-1 0,0 0 1 0,2 0-1 15,2-1 0-15,2-1 0 0,0 2 1 0,3-1 1 0,2-2 1 0,1 2-1 16,1-2 2-16,3 2 0 0,2-2 0 0,0 1 1 0,2 1 0 0,2-1 0 16,1 1 0-16,-1-1-1 0,2 1 1 0,0 0 0 0,0 1 0 0,-1 0-1 15,-1 1 0-15,1 2-1 0,-3-2-1 0,0 2 0 0,-2 1 0 0,-1 1 0 16,-2 0 0-16,-4-1 1 0,0 4 1 0,-2-1 1 0,-3 0 3 0,-2 1-1 15,-3 2 0-15,-2 1 1 0,-3 0 0 0,-3 1 1 0,-2 1 0 0,-3 1 1 16,-2-1-1-16,-2 3 0 0,-4 0-2 0,-1-1-2 0,-3 1-3 0,-1 0-6 16,-2 1-9-16,1-1-10 0,-4 0-12 0,0-1-14 0,0 2-21 0,-1-2-24 0,0-1-28 15,0 2-28-15,-1-2-27 0,1-1-23 0,0 1-31 0,1-1-34 0,0-1-67 0,2-2-80 16,-1 0-42-16,1-2-23 0,0-1-5 0,1 1 6 0</inkml:trace>
  <inkml:trace contextRef="#ctx0" brushRef="#br0" timeOffset="43731.87">11824 6540 90 0,'-21'17'488'0,"1"-3"-1"0,4-1-2 0,1 0-1 16,1-2-1-16,3-3-74 0,4 0-108 0,0-2-101 0,4 2-100 0,1-3-48 0,6-1-24 16,1 1-9-16,4-2-1 0,4 0-1 0,6-1 1 0,5-2 3 0,4-1 1 15,6-3 1-15,4 1 2 16,6-4-1-16,5-1-1 0,6-3 0 0,3 0 0 0,7-3-1 0,3 0-4 0,4-2-4 0,5-1-4 0,5-4-4 0,4 0-3 15,2-1-1-15,5-2-3 0,4-1-2 0,3-2-3 0,-1-1-3 0,2 1-4 16,-2-2-3-16,2-1-7 0,-3-2-4 0,0-2-5 0,-4 1-5 0,-2-1-7 16,-2-3-6-16,-7-1-6 0,-8 0-2 0,-3-2-4 0,-7-2 2 0,-9 0 0 15,-5-2 2-15,-10 1 4 0,-5-3 5 0,-7-1 6 0,-8 1 7 0,-6-5 8 16,-8 2 9-16,-8 0 12 0,-8-1 8 0,-7-1 8 0,-10 2 6 0,-7 3 4 16,-10 0 4-16,-8 3 3 0,-6 1 3 0,-6 4 1 0,-8 5 1 0,-6 1 1 15,-6 5-2-15,-5 5 0 0,-4 4-2 0,-5 4-2 0,-8 4-1 0,-4 7-1 16,-4 3 0-16,-6 8 1 0,-1 2 2 0,0 7 0 0,-2 4 2 0,1 5 0 15,0 4 1-15,6 4-1 0,0 3 0 0,11 3-1 0,2 1-1 0,9 2-2 0,6 0 0 16,10 2-2-16,6 1-1 0,9 0-3 0,10 0-3 0,5 0-3 16,7 0-3-16,9-1-2 0,6 0-1 0,5 2-1 0,8-2-1 0,6 2-2 15,6 2 1-15,6-1-3 0,6-2-2 0,8 0-6 0,4-3-7 0,7-1-9 16,6-1-9-16,5-2-8 0,8-2-14 0,3-2-19 0,7-2-16 0,5-4-17 16,3-1-21-16,4-4-22 0,6-2-20 0,0-3-16 0,6-2-14 0,-1-2-14 0,3-4-34 15,-1 0-41-15,1-4-56 0,-2-1-62 0,-4-3-21 0,-2-1-4 0</inkml:trace>
  <inkml:trace contextRef="#ctx0" brushRef="#br0" timeOffset="44371.64">13745 6710 0 0,'4'-8'34'0,"1"0"282"0,0 1-1 0,1 0-65 0,-1-1-96 0,0 3-66 15,1 0-52-15,-1 0-25 0,2 1-11 0,0 2-7 0,-1 0-3 31,-1 0-2-31,3 1-1 0,-1 1 2 0,-1 0-1 0,3 1 2 0,-2-1 1 0,2 2 3 0,0-1 2 0,1 1 0 0,-1-1 1 0,2 1 0 0,1 0 2 0,-2 1 1 16,4 0-1-16,-1 0 0 0,0-1 0 0,2 2 1 0,1 0-1 0,0 0 1 16,0 0 0-16,3 1 1 0,-2 0 0 0,3-2-1 0,-1 2 0 0,0 2-1 0,1-2 0 15,2 0 0-15,-1 0 1 0,1 0-1 0,-1 0 0 0,1-1 1 0,2 0 0 16,-1 0 1-16,1-2-1 0,1 2 0 0,1-4 1 0,0 2 0 0,4-2 1 16,-3-2 0-16,3 2 1 0,1-4 1 0,3 0 0 0,-1-2 0 0,3-1 0 15,4-1-2-15,0-2-1 0,2-1-3 0,3-2-4 0,-1-1-5 0,6-3-6 16,1-2-9-16,0 0-8 0,2-2-16 0,2-2-19 0,5-2-24 0,-1-1-27 15,2-3-33-15,1-2-36 0,-1-2-29 0,4 0 85 0</inkml:trace>
  <inkml:trace contextRef="#ctx0" brushRef="#br0" timeOffset="44623.67">18299 5666 0 0,'5'1'49'0,"1"2"57"0,2 1-9 0,1-2-13 0,4 1-16 0,0 0-21 15,0-2-23-15,3 2-26 0,0-2-25 0,3 2-13 0,-1-1-9 0,2-2-4 16,1 1-1-16,2 0-1 15,-1 0 0-15,-1-1 2 0,-1 1 4 0</inkml:trace>
  <inkml:trace contextRef="#ctx0" brushRef="#br0" timeOffset="54007.65">3814 6121 0 0,'0'-6'288'0,"-1"-1"107"0,-1 2 0 0,1 1-45 0,-1-1-67 16,-1 1-75-16,1 1-77 0,-2-1-39 0,0 3-19 0,2 1-15 16,-2 1-14-16,1 0-9 0,-1 3-7 0,0-1 0 0,0 2-2 15,2 0 2-15,-1 2 5 0,-2 1 2 0,3 0 3 0,-1 1 1 0,2 1 4 0,-2 2 1 0,1 0 0 16,2 1 1-16,-1 0 0 0,-1 3-4 0,1 0-5 0,0 1-2 0,1 0-2 16,0 0-4-16,0 3-4 0,0-1-3 0,0 2-4 0,0 0-1 0,0 0-3 15,0 0-3-15,0 2-3 0,0-1-9 0,0 0-10 0,0 2-13 0,0-2-13 16,0 3-16-16,0-3-15 0,0 2-16 0,0-2-17 0,0 1-16 0,0 0-16 15,0-2-18-15,0 1-21 0,1-2-41 0,-1 2-52 0,0-2-57 0,0 1-58 16,0-4-19-16,-1 2-5 0</inkml:trace>
  <inkml:trace contextRef="#ctx0" brushRef="#br0" timeOffset="54412.66">3497 6411 224 0,'-6'-6'384'0,"1"0"-1"0,-3 4 1 0,0-1-70 0,-1 2-101 0,-2 2-70 15,0 2-55-15,-3 2-25 0,0 3-13 0,1 2-5 0,-2 3-2 0,1 4 0 0,-2 3 3 16,1 2 5-16,0 5 5 0,2 2 4 0,0 3 5 0,-1 3 3 16,2 4 1-1,2 3-1-15,-1 3-1 0,5 2-3 0,0 2-4 0,3 1-3 0,2 2-4 0,2 1-3 0,4-2-3 0,0-1-3 0,5 1-4 0,1-4-1 16,4-2-1-16,2 0-1 0,3-4-3 0,3-3-2 0,0-2 1 0,6-4-2 0,1-3 2 15,1-4-2-15,2-4-2 0,3-3-1 0,3-3 0 16,4-6-3-16,1-1-2 0,3-7-4 0,1-4-4 0,6-4-3 0,0-5-3 0,5-5-1 0,-2-4-1 16,0-4 0-16,0-6-1 0,0-3-1 0,-1-2-2 0,-1-4-2 0,-4-3-2 15,-3-3-2-15,-4-2 0 0,-5-1 0 0,-4-1 2 0,-5 1 1 0,-6 0 2 16,-6 1 3-16,-3 0 1 0,-5 1 1 0,-6-2 1 0,-6 2 1 0,-5 2 3 16,-3 2 2-16,-6 2 2 0,-4 5 1 0,-7 1 2 0,-3 4-1 0,-6 3-2 15,-5 2-1-15,-2 5-1 0,-6 3-2 0,1 2-3 0,-6 6-2 0,-1 2-1 16,0 2-2-16,-4 5-3 0,3 1 0 0,1 3 2 0,0 2-2 0,3 0-2 15,2 4-4-15,2 1-7 0,3 0-10 0,5 0-11 0,3 1-16 0,5 0-16 16,3-1-23-16,1 0-21 0,4 1-23 0,3-2-25 0,2 1-22 0,2 0-21 16,2-1-20-16,1 0-20 0,4 3-38 0,2-3-44 0,1 2-52 0,3-1-57 15,2 1-15-15,2-1 3 0</inkml:trace>
  <inkml:trace contextRef="#ctx0" brushRef="#br0" timeOffset="54841.64">4619 6449 448 0,'6'-5'483'0,"-4"0"1"0,0-1-1 0,-2 3-3 0,-3 0-6 16,1-1-126-16,-2 0-181 0,-1 0-81 0,0 3-37 0,0 1-20 16,0 1-13-16,-1 0-7 0,1 3-2 0,0 1-3 0,0 2-1 15,0 1 0-15,3 1 3 16,-1 0 1-16,0 3 1 0,2 2 1 0,1 1 0 0,1 2 2 0,2 0-1 0,0 3-2 0,2-2 0 0,2 3 0 0,-1-1 1 0,4 2-1 0,-1-1 0 15,2 3-1-15,-1-2-3 0,2 0-1 0,2 2-3 0,-3-2 0 16,3 2-2-16,-2-2-4 0,1 0-5 0,-1 0-5 0,2-2-4 0,-3 0-4 0,0-1-5 16,0-1-1-16,-2-3-1 0,1 0-1 0,-4-2 3 0,2 0 1 0,-1-2 1 15,-2-2-3-15,-1-1-5 0,-2-2-3 0,2-2-2 0,-3-1-4 16,-1-3-3-16,0-3-1 0,-2-1-1 0,-2-4 0 0,-1-2 0 0,0-3-1 0,0-3 2 16,-4-2 4-16,3-4 7 0,-4-1 15 0,3-2 19 0,-2-2 18 15,0-1 17-15,1-2 15 0,0 0 13 0,2-2 9 0,-1 2 8 0,2-1 5 16,1 2 6-16,-1 1 3 0,2 0 2 0,1 1-3 0,2 1-7 0,0 0-10 0,0 1-13 15,4 1-12-15,1-1-12 0,0 4-6 0,1-1-2 0,2 2-4 0,1-1-5 16,4 3-3-16,0 1-4 0,1 0-5 0,3 0-4 0,2 1-2 0,2 0-1 16,0 3 0-16,2-1 1 0,0 1 1 0,4 1-1 0,1 0-5 0,0 0-5 15,1 2-8-15,2 1-6 0,0 1-12 0,0 0-14 0,-1 1-16 0,2 2-20 16,-2 0-19-16,-3 2-18 0,2 0-16 0,-3 2-13 0,0 1-14 0,-4 1-12 16,0 2-8-16,-4 0-9 0,-2 2-5 0,-1 0-7 0,-6 2-11 0,1 1-16 0,-5 0-28 15,-4 1-30-15,-1 0-30 0,-2 0-26 0,-5 2-7 0,-3 0 340 0</inkml:trace>
  <inkml:trace contextRef="#ctx0" brushRef="#br0" timeOffset="54993.64">4919 6452 84 0,'-26'9'357'0,"0"0"-24"0,3 0-41 0,0-2-49 0,2-1-52 0,1 0-41 15,4 0-36-15,1-2-19 0,3 0-12 0,-1 0-9 0,5-1-9 16,-1-1-6-16,4 1-7 0,0-2-8 0,2 1-10 0,2-1-7 0,1 0-7 16,3-1-6-16,-1 2-5 0,3-1-4 0,3 0-7 0,-1 2-10 15,4-1-9-15,-2 0-11 0,5-1-11 0,-1 0-12 0,1 2-12 0,2-2-14 0,2 3-12 0,-1-1-20 0,0-1-23 16,2 1-45-16,1 0-57 0,-2-1-53 0,1 2-51 0,1-2-20 15,0 0 86-15</inkml:trace>
  <inkml:trace contextRef="#ctx0" brushRef="#br0" timeOffset="55506.68">5091 6550 0 0,'-5'-1'31'0,"0"-2"359"0,1-1 1 0,-1 2-5 0,0 0-9 16,1-2-85-16,1 2-122 0,-1-1-62 0,-1 0-37 0,1 1-22 0,2-1-14 15,-2 2-10-15,1-2-7 0,1 2-6 0,0 1-4 0,0 0-1 16,2 0 2-16,0 0-1 0,0 3 1 0,0-1 3 0,2 2 2 0,0 0 2 0,-1 4 3 15,3-1 3-15,-2 2 0 0,2 1 1 0,0 1 1 0,2 1 2 0,-1 1-1 16,0 1-1-16,1 1-2 0,1 0-1 0,-1 1-3 0,1 1 0 0,-2 0-4 16,1 0 0-16,2-1-5 0,-3 0 0 0,0 0 0 0,1-1-2 0,-1 0 0 15,0-1-1-15,0-1 2 0,0-1 0 0,-1-1 5 0,-2 0 3 0,2-3 8 16,-2 0 3-16,2-1 2 0,-3-1 1 0,2-2-1 0,-2 0 1 0,0-1-2 16,-1-1-7-16,0-2-9 0,0 0-14 0,0-2-15 0,-1-1-15 15,0-2-16-15,-1 0-19 0,1-4-19 0,1 1-17 0,0-4-15 0,0-1-12 16,0-2-11-16,3-3-9 0,-1-2-6 0,2 0-2 0,1-2 2 0,2 1 9 0,1-3 11 15,2 0 9-15,0 0 10 0,2 0 8 0,0-1 10 0,1 2 9 0,1 0 8 16,-1 1 8-16,2 4 6 0,-2-2 9 0,0 3 6 0,1 3 10 0,-3 1 10 16,0 1 12-16,0 1 14 0,-2 1 13 0,1 3 15 0,-4-1 12 0,2 4 10 15,-5 0 12-15,1 2 13 0,-3 1 10 0,1 1 9 0,-2 2 9 0,-2 1 7 0,1 1 5 16,-3 0 3-16,1 2 0 0,-3 2-6 0,-1 1-6 0,1-1-7 16,-3 3-4-16,2 0-3 0,-3 1-6 0,2 1-5 0,0 2-5 0,-1-1-4 0,2 1-5 15,-1 0-4-15,2 2-6 0,1-2-5 0,0 2-5 0,0 0-5 0,3 0-1 16,-2-1 1-16,4-1 0 0,0 1 2 0,0-1 1 0,0-1 3 15,4 1 1-15,-2-2 1 0,3 0 0 0,0-3 1 0,1 1 2 0,2-3 2 0,-1 0 1 16,3-2-1-16,2-1-3 0,1-1-6 0,2-2-4 0,1-2-6 0,3-2-5 16,-1-2-6-16,1-1-2 0,2-1-3 0,-1-3-2 0,1-1-4 0,-2 1-5 15,-1-2-3-15,1-2-2 0,-3 0 1 0,-2 0 1 0,-2-1 0 0,-1-1 1 0,-2 2-1 16,0-1 0-16,-4-1-2 0,-3 1 0 0,-1 0-2 0,-2 0 0 16,0 1 1-16,-3 0 0 0,-2 1 2 0,0 0-3 0,-3 3-1 0,-1 0-2 15,-1 1-1-15,1 2-4 0,-1 2-4 0,-3 0-5 0,3 1-4 0,-4 3-9 0,2 0-12 16,-1 0-11-16,-1 4-14 0,0-1-14 0,0 1-14 0,1 1-12 15,2 0-12-15,-2 2-14 0,2-1-14 0,1 2-25 0,0 0-30 0,1 1-66 16,2-2-83-16,1 1-30 0,-1-2-12 0</inkml:trace>
  <inkml:trace contextRef="#ctx0" brushRef="#br0" timeOffset="56026.65">5785 6442 207 0,'-3'-1'428'16,"1"1"0"-16,-3-1 1 0,0 0-29 0,-1-1-44 0,-1 2-99 0,0 0-127 16,2 0-59-16,-3 3-26 0,1-1-18 0,0 1-12 0,2 2-7 0,-1 1-3 15,1 0-3-15,-1 2 0 0,2-1-1 0,0 1 0 0,0 2 1 0,2-1-1 16,1 2 2 0,-1 0 0-16,2 1-1 0,2-1 2 0,-1-1 0 0,1 2 0 0,2 1 1 0,-1 0-1 0,0-1 0 0,1 0 0 0,2-1 0 0,-1 0 2 15,0 0-2-15,3-1 0 0,-2 0 0 0,-1-2 1 0,1-1 0 0,-1 1-1 0,0-3 0 16,0 1 1-16,0-4-1 0,-1 2 2 0,-1-2-1 0,1-1 0 15,1-1-1-15,0-3 0 0,-1 1 0 0,0-2 0 0,-1-3 0 0,2 0-1 16,0-3 0-16,0-2 3 0,0 0 4 0,0-1 6 0,0-1 2 0,0-1 3 16,1-2 3-16,-1 0 2 0,0 1 2 0,1 1 2 0,-1-1-1 0,0 0 1 15,-1 2 1-15,2 1 0 0,-2 1-1 0,0 0-3 0,-2 2-4 0,3 2-7 0,-3 0-4 16,1 1-4-16,1 2-3 0,-2 1-2 0,2 3-3 0,2-1-2 0,-2 2-1 0,0 3 1 16,1-1 0-16,1 1 0 0,-1 3 0 0,0 0 1 0,1 2-1 15,-1-1 1-15,1 2 1 0,0 0 1 0,-1 0 0 0,0 2 0 0,0-1-1 0,1 1 1 16,-1-1 0-16,0-1 0 0,2 1 0 0,-2-2 0 0,-2-1 0 0,1 1 0 15,2-1 2-15,-2-2 1 0,-2 0 0 0,1 0 2 0,1-1 1 0,-3-2 0 16,3 0-1-16,-2 1-1 0,1-2-1 0,-1-1 2 0,2-2 1 0,0-1 1 16,0 0 2-16,1-2 2 0,1-3 1 0,1 2 0 0,-1-3 2 0,4-1 2 15,-2 1 3-15,-1-1 2 0,4-1 2 0,-1 2 1 0,-1-2 1 16,1 1-2-16,-3 2-1 0,2 0-1 0,-2 0-3 0,1 3-2 0,-1-3-3 0,-2 3-2 16,1 1-3-16,1 0-3 0,-2 0-3 0,0 3-3 0,2 0 0 0,-2 0 0 15,1 1 0-15,3 1 3 0,-3 1-4 0,4 0-4 0,-3 0-6 0,3 3-9 16,-1-2-14-16,2 2-19 0,-1-1-18 0,1 2-18 0,-1 0-21 0,1-1-20 15,1 2-21-15,-2-1-19 0,-1 1-24 0,-1 1-26 0,1 0-38 0,-3 0-47 16,-1 2-55-16,-3-1-64 0,2 1-16 0,-4 1 4 0</inkml:trace>
  <inkml:trace contextRef="#ctx0" brushRef="#br0" timeOffset="56430.64">3584 8285 40 0,'-7'1'419'16,"2"-2"-5"-16,1-3-9 0,-1-2-8 0,3 0-7 0,0-2-113 0,2-1-162 0,2 1-80 15,0-1-43-15,3-2-21 0,1 1-7 0,2-2-3 0,3-1 1 0,1 1 1 0,2-2 2 16,3-2 6-16,4 0 7 15,2 0 10-15,0 1 8 0,3-1 5 0,2-1 2 0,1 3 2 0,1-1-2 0,3 2-1 0,-1 1-3 16,1 2-3-16,2-1-5 0,-5 2-5 0,1 4-5 0,0-2-3 0,-3 2-5 16,0 3-2-16,-3 0-1 0,-3 2 0 0,1 0 1 0,-5 2 1 0,-2 1 2 0,-2 2 2 0,-3 2 3 15,-2 1 4-15,-3 0 5 0,-2 3 5 0,-3 1 5 0,-2 1 6 16,-3 2 8 0,-2-1 1-16,0 2 1 0,-3 1 2 0,-2-1 3 0,-2 1 4 0,2 0 3 0,-1 1 1 0,-3 0 0 0,1-1 0 0,2 0-2 0,-2-2-2 0,1 1-1 15,1 0-3-15,1-3-2 0,0 0-1 0,1-1-2 0,1-2-1 0,3 1-2 16,-1-2-1-16,-1-1-4 0,3 1-1 0,1-1 0 0,0-2-1 0,1 1 1 15,1-2 1-15,0-1 0 0,1 1-2 0,1-1 0 0,1-1-3 0,2 0-2 16,1-2-6-16,2 0-6 0,0-1-9 0,3 0-11 0,-1-1-5 0,5-1-5 16,-1-1-7-16,4-3-10 0,3 1-10 0,2-4-12 0,1 1-11 15,2-4-12-15,3-1-16 0,2 0-20 0,1-1-36 0,0-2-43 0,2-4-46 0,3-1-45 16,-2 0-21-16,2-1 227 0</inkml:trace>
  <inkml:trace contextRef="#ctx0" brushRef="#br0" timeOffset="56756.64">4280 7629 140 0,'-51'17'370'16,"0"1"-1"-16,-1 2-1 0,-2 3-74 0,3 1-107 0,-1 4-68 0,1 2-50 15,2 1-23-15,0 3-12 0,3 3-7 0,3 2-6 0,0 2-3 0,5 2-2 16,2 2-1-16,2 0 3 0,6-2 2 0,2-1 3 0,5-3 1 16,2-1 3-16,4 0 2 0,5-1 3 0,0-3 0 0,5-1 0 15,4-3-1-15,1-1 2 0,5-4 1 0,2 0 2 0,3-3 1 0,5-2 1 16,4 0-3-16,2-5-3 0,3 0-4 0,4-5-4 0,4 0-8 0,6-4-8 0,3-2-8 0,6-4-7 0,3-4-8 15,4-4-7-15,7-4-11 0,0-4-11 0,1-3-11 0,0-5-13 0,3-2-4 0,-3-6-5 16,-1-2 0-16,-2-1 0 0,-3-4 2 0,-2-2 6 0,-6-1 7 16,-5-1 9-16,-5 0 12 0,-6 1 15 0,-7 0 15 0,-5 0 14 0,-5 1 16 15,-7-1 13-15,-3 4 8 0,-7 0 7 0,-6 1 5 0,-4 4 5 0,-7 3 2 0,-3 1 3 16,-5 4-2-16,-7 2-2 0,-2 4-6 0,-2 3-7 0,-6 3-7 16,1 2-6-16,-4 4-8 0,-1 2-5 0,0 2-4 0,-2 3-4 0,4 3-3 15,-1 1-4-15,2 1-4 0,3-1-6 0,4 4-10 0,3-2-12 0,4 2-11 0,1-1-13 16,5 2-11-16,3-1-7 0,3 0-8 0,4 1-8 15,4-1-9-15,1 2-9 0,3-1-9 0,3 2-12 0,0-1-23 0,7 3-29 0,-1-1-60 16,3 0-72-16,3 1-29 0,1 0-8 0</inkml:trace>
  <inkml:trace contextRef="#ctx0" brushRef="#br0" timeOffset="57988.85">5176 7774 0 0,'2'0'148'0,"-1"0"202"0,-1 0-1 0,2 2-53 0,-2-2-78 0,0 2-65 16,0 1-59-16,0-2-35 0,-2 3-21 0,2 1-11 0,-3 1-7 0,1 0-1 16,1 1-1-16,-2 3 1 0,1 1 0 15,-1-2 2-15,-2 4 1 0,3-1 0 0,-1 0 2 0,2-1 0 0,-1 1 2 0,0 0 0 0,1 0-2 0,1 1 1 16,0-1 0-16,0 0 2 0,0-2 2 0,1 1 0 0,1-2 0 15,0 0 1-15,-1-1 1 0,2 1 1 0,-1-2 0 0,3 0 0 0,-2-1-3 0,0 0 0 16,1-1-1 0,0-2-1-16,2 1-3 0,-2 0-2 0,1-3-5 0,1 2-1 0,-1-3-1 0,0 0-1 0,0 0-1 0,1 0-1 0,-1-1-5 15,0-2 0-15,1 2 0 0,-2-3 0 0,0 0-2 0,0 1-1 0,0-2-1 0,0 0 0 0,1 1 2 16,-1-3-1-16,0 2 0 0,0-3 1 0,0 3-2 0,0-3 0 0,-1 2 0 16,-1-1 0-16,3 0-2 0,-3 1-1 0,1-1 1 15,-2 2 1-15,2-2-1 0,-1 2 1 0,-1 0 1 0,3-2 0 0,-4 3 4 0,1-1 1 16,0 1 1-16,1 1 1 0,-1 0 2 0,-1-1 0 0,0 1 1 0,0 1-1 15,0 0-2-15,0 1-1 0,0-1-1 0,0 1 0 0,0 0-2 0,0 1-1 16,0 0-3-16,0 0-3 0,0 0-1 0,0 0-2 0,0 1 1 0,0 0-1 0,0 1-1 16,1 0 3-16,0 0 2 0,1 2 1 0,-1 1 0 0,-1-2 0 0,1 2 1 15,2-1 0-15,-2 1 0 0,3 3 1 0,-2-2 1 0,2 0 1 0,-2 3 0 16,2-3 1-16,1 2 0 0,0 0 0 0,0 0 0 0,0 1 1 0,1-1 1 16,0 1 0-16,3-1 0 0,-3 0 0 0,2 1 0 0,0-1 0 0,0 1-1 15,3-2 2-15,-2 1 0 0,1 0-1 0,0-2 0 0,1 1 0 0,1-1-1 16,-2 0 2-16,4-1 0 0,-2-1 0 0,2 0 0 0,0 0 1 0,-1-2 1 15,2-1-1-15,0 1-1 0,0-2-1 0,0-3-2 0,1 1-1 0,0-2-1 16,0 0 1-16,2-3-2 0,-1 1-1 0,-1-1-2 0,-2-1-2 0,2-2 0 16,-1-1-2-16,1 1-5 0,-2-2-4 0,-3-1-3 0,0 0-5 0,-1 0-3 15,-4-2-4-15,1 1-4 0,-4-2-2 0,1-3-1 0,-4 1 0 0,-4 0 0 16,1-1-1-16,-4 0-1 0,-1-1 2 0,-2 3 2 0,-3-3 1 0,0 1 1 16,-1 3 2-16,-2-1-1 0,-2 1-3 0,1 2-6 0,-3 2-9 0,1 2-12 0,1 1-11 15,-1 3-11-15,-1 1-11 0,2 1-11 0,-1 2-13 0,-1 2-14 16,4 2-28-16,-1 2-34 0,0 1-61 0,3-2-75 0,-1 3-29 0,1 1-8 0</inkml:trace>
  <inkml:trace contextRef="#ctx0" brushRef="#br0" timeOffset="58840.85">5662 7656 0 0,'4'-6'62'0,"-2"-1"355"16,3 2 2-16,-2-3-1 0,-1 3-3 0,-2-2-84 0,0 2-125 0,0 0-70 15,0 1-49-15,-1 1-25 0,0 1-14 0,-2 2-9 0,2 0-5 0,-3 0-6 16,3 4-1-16,-1-1-2 0,-1 3 1 16,2-2 1-16,-2 3 0 0,2 0 2 0,-2 2 0 0,0 2 0 0,2-2-3 0,-1 3-3 0,2 0-2 0,0 2-3 0,2-2-5 15,-1 2-4-15,2 0-2 0,0 1-3 0,2 1-1 0,-1-2 0 0,2 1 0 16,0-1-2-16,-1 2 1 0,3-3 1 0,-1 1 0 0,-1 1 1 16,3-3-2-16,-3 2-1 0,3-2-1 0,-3-2 0 0,4 1 1 0,-3-2 0 0,1-1 0 15,1 0-1-15,-2-2 0 0,0 1-1 0,1-3-1 0,-2 0 0 0,3-2-1 16,-3 1 0-16,3-3-1 0,-3-1 0 0,3-2 0 0,-2 0 1 15,-1 0-2-15,3-3 1 0,-3 0 0 0,2-2 0 0,-2-1 1 0,0 1-1 16,3-2 1-16,-3-1-1 0,3 2 1 0,-2-3 0 0,-1 1-1 0,3 0 1 0,-3 0 0 16,3 2 2-16,-2-2-2 0,1 1 0 0,-1 2 1 0,1 0-1 0,-1 3 1 15,-1-2 1-15,1 3 0 0,0 0 2 0,-2 2 3 0,0 0 3 0,1 2 3 16,-1 2 1-16,0 0 0 0,-1 2 2 0,2 0 2 0,-2 3 1 0,0-1-1 16,-1 2 1-16,3 0-1 0,-1 2 0 0,1 0 1 0,0 2 0 0,0-2 0 15,0 1-2-15,1 2 0 0,1-3 0 0,1 1 3 0,-1 1 0 0,2-2-1 0,0 2 1 16,3-3 0-16,-2 0-2 0,4 2-2 0,0-3 1 0,1-1 0 15,0-1-2-15,3 0-2 0,-1-2 0 0,2 0 0 0,0-1-3 0,2-3-2 16,3 0-2-16,-2 0 0 0,-1-3-1 0,3 1 0 0,-3-1 2 0,-1-2 0 16,0-2 1-16,0 2-1 0,-1-4 0 0,-1 2 1 0,0-2-2 0,-3 1 1 15,-1-1-3-15,-2 0 1 0,1-2-1 0,-4 2 1 0,0-2-1 0,-3 0-1 0,1-1 0 16,-3 1 0-16,-2-1 0 0,0 1 0 0,-2-2-1 0,-1 0 0 16,-1-1-1-16,0 1 0 0,-2 0 2 0,-2 1 0 0,-2 0 0 0,1 1 1 15,-2-1 0-15,-1 1 0 0,2 1 0 0,-3 1 2 0,0 0 0 0,0 2 1 0,0 0-1 16,1 2 1-16,0-1-1 0,0 2 1 0,-1 0-2 0,2 1 2 15,1 2-3-15,-3-1 0 0,4 2 0 0,-3 2 1 0,3-1 0 0,1 2-2 16,-1 1-1-16,1 0 1 0,1 2-1 0,0-1-2 0,2 2 2 0,-1 0 3 16,2 2 1-16,1-1-1 0,1 1-1 0,1 1 1 0,-1-1 0 0,4 1-1 0,-1 0 0 15,-1-1 0-15,2 1 0 0,1-1 1 0,1 0 1 0,-1 0 0 0,3 0 0 0,-2-1-2 16,3 1 0-16,-2-2-2 0,1 2 2 0,0-4 2 0,1 2 0 0,0-2-3 16,1 2 1-16,0-3 0 0,1 0-2 0,0-1 0 0,-1 0-2 0,0 0-1 15,2-2-3-15,-2-1 0 0,0 0 0 0,1 0 0 0,0-3-2 16,-1 1-1-16,0-1 1 0,-2 1 1 0,-1-2-1 0,1 1-1 0,-3-2 0 0,2 0 0 15,-3 0 2-15,-1 0 2 0,0 0 3 0,0 0 1 0,-3 0 2 0,1-1 2 16,-1 1-1-16,-1 0 0 0,0 1 0 0,-1 0 0 0,-1-1 1 0,1 1 0 16,-1 1 0-16,-2 0 2 0,3 1-1 0,-2-2-1 0,2 3-1 15,0-1-2-15,-1 0-1 0,1 2-1 0,0-2 0 0,1 1 2 0,-1 0 0 0,1 1 0 16,0 0 0-16,0 0 2 0,0 0-1 0,1 1-1 0,-1 0-1 0,1 1 1 16,2-2 0-16,-2 2 2 0,3 0 0 0,-1-1 1 0,1 2-1 0,1-2-1 15,0-1 1-15,1 1 1 0,0 0 0 0,2-1 0 0,1 0-1 0,-1-1 2 16,2 0 0-16,0 0-2 0,3-2 1 0,-1 2 0 0,-1-2-1 0,3 0-1 15,-2 1 0-15,3-2 1 0,-2 1-1 0,-1 2 0 0,2-2-1 0,-3 1 0 16,1 0 0-16,-1 1-1 0,-1 0 1 0,0 1 0 0,-1 0 0 0,0 0-1 16,-3 0 1-16,0 1 3 0,2 2 0 0,-3-2-1 0,0 1 1 0,1 0 1 15,-3 1 0-15,1-1 1 0,0 1-2 0,2 1 1 0,-2 0-2 0,-2 0-3 16,2-1-2-16,-1 1-6 0,-1-1-7 0,0 2-7 0,1 0-15 0,-3 0-20 16,1 0-23-16,1 0-26 0,-2-2-22 0,0 2-24 0,0 0-26 0,-2 0-26 0,1 2-72 15,1-2-93-15,-3 0-47 0,2 2-25 0,0-3-6 0,1 1 0 0</inkml:trace>
  <inkml:trace contextRef="#ctx0" brushRef="#br0" timeOffset="59340.85">8581 7755 316 0,'-4'-4'407'0,"-1"0"0"0,4-1-2 0,0 2-70 0,0-2-100 16,1 1-79-16,1 0-67 0,1 0-32 0,3 0-17 0,1 1-9 0,3 1-9 15,0-1-2-15,3 2-3 0,-1-2 0 0,4 2 0 0,1-1 1 31,2 1-1-31,-1 1 0 0,3 1 0 0,0 1 1 0,0-1 0 0,0 2 0 0,-2 1-3 0,1 0-2 0,0 1-5 0,-2-1-1 0,-1 1-1 0,-1 3-2 0,-1-3 0 16,-2 3 3-16,-2-1 0 0,-1 2 1 0,-3-3-1 0,-2 2 0 0,-2 1 1 16,-1-1 0-16,-2 1 0 0,-1 1-1 0,-3-1-1 0,-3 0-1 0,1 0 1 15,-2 0-2-15,-1 0-1 0,-1-1 0 0,1 1-1 0,-1-2 0 0,1 1-1 16,-1-1 0-16,2-2 0 0,-1 0-1 0,1 0-1 0,2 0 0 0,1-2 2 16,1 1 0-16,0-1-1 0,2 1 1 0,2-3 2 0,1 0 0 0,1 1 1 15,3 0 3-15,1 0 0 0,0-1 3 0,0-1 1 0,4 1 0 0,-2 0 2 16,4 1 1-16,-2-2 2 0,3 0 0 0,0 0 1 0,0 0-1 0,2 0 0 15,-2 0 0-15,2 0 1 0,-1 0-1 0,1 0-2 0,0 0 0 0,-3 1-1 0,3 0-2 16,-2 0 0-16,-2 0-3 0,1 0 1 0,-1 2-1 0,-1-2 0 16,-3 3 1-16,1-2-1 0,-2 0 0 0,-1 2-2 0,0 0 0 0,-3 1 1 15,-1-1-3-15,0 2-1 0,-2 0-5 0,-1 0-7 0,-2 1-11 0,-2 1-12 0,-1 0-12 16,1-1-11-16,-2 1-14 0,-2 1-13 0,2-2-11 0,-1 1-12 16,3 0-13-16,-3-2-16 0,2 0-13 0,2-1-13 0,-1-1-17 0,2-3-19 0,0 2-37 15,1-3-44-15,-1 0-39 0,4-3-42 0,0-2-12 0,-1 0 154 0</inkml:trace>
  <inkml:trace contextRef="#ctx0" brushRef="#br0" timeOffset="59661.87">8921 7672 261 0,'-11'-20'422'0,"-1"1"6"0,-1-1 3 0,-3 3-65 0,-3 0-97 15,1 2-74-15,-2 1-61 0,-1 2-30 0,-3 2-15 0,2 1-10 0,-2 3-9 16,-1 0-6-16,2 2-5 16,-1 3-5-16,-2 1-5 0,2 3-2 0,1 3-2 0,-2-1 0 0,0 5-1 0,-2 2 1 0,2 4 1 0,1 1 1 0,2 3-2 15,-1 2-3-15,3 1-4 0,1 4-4 0,2 0-2 0,2 2-2 0,3 1-1 16,3 2-3-16,2-2-4 0,4 3-3 0,1 0-2 0,5-2-4 0,2 1-1 15,2-1-3-15,6 1 0 0,2-2-1 0,3-3-2 16,5 1-1-16,0-3 0 0,6-3-1 0,2 0 0 0,2-2 1 0,5-4-2 0,0-3-1 16,3 0-4-16,3-5-2 0,3-1-3 0,2-3-2 0,2-3-2 0,0-5-3 0,2 0-4 15,-1-5-2-15,-1-3-2 0,-2-1-2 0,0-3-5 0,-2-2 0 0,-5-2 0 16,-2-4 1-16,-2 0 1 0,-5-1 2 0,-6-2 4 0,-3 0 3 0,-6-2 3 16,-3-1 6-16,-4 1 3 0,-6-1 5 0,-3 0 1 0,-6 1 2 0,-5 0 4 15,-3 3 0-15,-6-1 1 0,-4 2 0 0,-3 2 0 0,-2 2-1 0,-6 1-1 0,0 3-1 16,-4 2 1-16,-2 2-3 0,-3 3-1 0,1 1-3 0,1 3-5 15,-1 1-10-15,-1 1-13 0,2 2-20 0,3 2-22 0,1 2-25 0,3 1-23 0,4 1-22 16,0 0-22-16,6 2-27 0,3 1-32 0,2 1-68 0,5 0-85 16,4 1-46-16,3 0-28 0,5 0-4 0,3 2 60 0</inkml:trace>
  <inkml:trace contextRef="#ctx0" brushRef="#br0" timeOffset="60424.85">10433 7717 143 0,'-18'-4'398'0,"-4"2"5"0,-5 0 4 16,-3-2-41-16,-5-1-60 0,-1 3-83 0,-4-1-95 0,-1 0-35 0,0 0-10 15,0 0 0-15,2 0 4 0,-1 1 5 0,3-1 6 16,3 0 1-16,3 0 0 0,0 0-4 0,6 2-5 0,0 0-5 0,6-2-6 0,1 2-8 0,4-1-5 0,3 1-11 16,1 1-11-16,5 1-10 0,4 1-8 0,1 0-9 0,5 2-8 0,2 0-6 15,3 3-3-15,4 1-1 0,3 1 0 0,2 1 0 0,2 1 0 0,4 1 0 0,-1 1 0 16,1 1 0-16,2 1-1 0,0 2 2 0,0-2-1 0,1 2-1 0,-1 0-2 15,-1-1 0-15,1 1-2 0,-2 0 0 0,-1-1-1 0,-3 0 0 0,-1 1-2 16,-3-3 0-16,-2 1-1 0,-1-1-1 0,-2-1 2 0,-3-1 1 0,0-1 1 16,-4 1 1-16,-2-3 1 0,-1 1 2 0,-2-1 1 0,-4-1 1 0,0 0 0 15,-1-1 0-15,-5-2 2 0,2 0 1 0,-5-1 1 0,1-1 1 0,-1-1 0 16,0 0 2-16,-1-1-1 0,-1-1 1 0,0-1 1 0,3-2 1 0,-2 1 1 16,1 0 2-16,1-3 2 0,1 1 2 0,1 0 0 0,1 1-1 0,2-1-1 15,-2 1 0-15,3-1-1 0,0 1-2 0,2-1 0 0,2 1-2 0,-1 1-1 16,3-2-1-16,0 4-2 0,3-3-1 0,0 2-2 0,4-2-3 0,0 1-1 0,3 0 1 15,0 0-3-15,4 1-2 0,0-1-3 0,4 1-3 0,-1-2-1 16,3 2-2-16,3-2 1 0,0 1 1 0,3 0 1 0,-1 0 0 0,0-2-2 16,2 0-1-16,1 0-1 0,0-3 2 0,-3 1 0 0,2-2 3 0,-2 0 2 15,1-1 3-15,-3 0 1 0,-2-2 1 0,-3-1 1 0,1 2 0 0,-4-3-2 16,-2 1 0-16,-2 0 3 0,-3-1 2 0,-2 1 3 0,-2-1 0 0,-1 1 2 0,-3 0 0 16,-3 1 1-16,1-1 2 0,-3 1 1 0,-4 0 1 0,1 3 2 0,0-2 1 15,-3 1 1-15,-2 3 0 0,2-2 1 0,-3 4 0 0,1-1-1 0,-1 1 0 0,0 2-1 16,1 1-1-16,-1 0-1 0,2 2-1 0,0 2 1 0,0-2-2 0,3 2-2 15,-2 2-1-15,4-2 0 0,-2 3-2 0,1 0 1 0,1 0 0 0,2 2 2 16,1-2 1-16,3 2 0 0,0 0 0 0,2 0 1 0,0 2-1 0,3 0 0 16,2-1 0-16,3 1 0 0,1 1-1 0,2-1-2 0,2 1-1 0,2 1-4 15,3-1-2-15,-1 0-4 0,4-2-3 0,0 2-3 0,5-2-4 0,-2-1-4 16,5 1-6-16,-1-4-8 0,2 2-7 0,1-2-5 0,-1-2-4 0,4-2-3 16,-2 0-5-16,2-1-4 0,-2-1-1 0,1-3-4 0,-1 1 1 0,-1-2-1 15,-3 0 4-15,1-3 1 0,-5 0 7 0,0-1 8 0,-3-3 9 0,-3 0 7 16,-3-1 9-16,-3-1 11 0,-1-2 13 0,-5-2 16 0,1-1 10 0,-4-1 10 15,-2 0 7-15,-3 0 7 0,-2-2 7 0,-1 2 5 0,-3-1 2 0,1 2 2 16,-4 0 1-16,1 2 1 0,-2 0-5 0,1 1-5 0,-2 1-7 16,-1 2-8-16,2 0-5 0,0 3-8 0,2 2-4 0,-2-2-5 0,0 4-2 0,3 0-5 15,1 2-2-15,-2 0-2 0,3 1-3 0,-1 2-4 0,2 1 1 0,0 1-1 16,0 2 0-16,0 1-1 0,1 0 0 0,0 1 2 0,2 2-2 0,-1 3 1 16,2-2-2-16,-1 2 0 0,0 2 0 0,1 0 0 0,1 1 0 0,0 1 1 15,1 1-1-15,1 0-1 0,0 0-1 0,-1 0 0 0,2 2-2 0,-2-2-3 0,3 1-5 16,-2 0-5-16,2-1-4 0,1 0-6 0,-1 1-6 0,1-3-6 0,0 0-7 15,2 0-8-15,-1-1-11 0,4 0-12 0,-1-2-14 0,1-1-16 0,0-2-14 16,2 1-12-16,1-3-9 0,-1-1-7 0,3 0-8 0,1 0-8 16,-1-3-11-16,1-1-12 0,1-1-22 0,1-1-26 0,-2 0-46 0,0-3-58 0,0-1-26 15,1-1-13-15</inkml:trace>
  <inkml:trace contextRef="#ctx0" brushRef="#br0" timeOffset="61289.95">9060 7992 21 0,'-42'-1'353'0,"1"-1"7"0,1 0 6 0,4-2-68 0,4 1-104 0,1 2-63 0,4-3-43 15,3 1-21-15,3 0-8 0,2 0-7 0,4-1-5 0,4-1-3 0,0 1 1 16,5 1 0-16,0-1-1 0,3 0-2 0,3 0-7 16,1 2-5-16,3-2-6 0,1 0-2 0,0 0-1 0,4 2-1 0,-2 0 0 0,2 1 0 15,2-1 1-15,1 1-2 0,1 1-1 0,1 0-1 0,0 1-4 0,3 2-1 0,-1-2-2 0,1 1 1 16,2-1 3-16,1 3 1 0,2-2 4 0,4 1 3 0,0 1 2 16,3-3 5-16,1 1 2 0,3 0 3 0,6 1 0 0,2-2 0 0,3 0 0 15,6 1-1-15,1-2-1 16,7-2-2-16,1 1-2 0,4 0-3 0,5-2-3 0,3 1-3 0,2-1-3 0,3-1-3 0,4 0-2 0,-1 0 0 0,7 0 1 0,2-1 0 15,-1 0 0-15,5-1-1 0,-1-1 0 0,2 0-3 0,-1-1-1 0,-1 2-1 16,1-3 0-16,-1-1-2 0,1 1 0 0,-4-1 0 0,0-2-2 0,-2 1-3 16,-3-1-2-16,-2 1 1 0,-3-1 0 0,-5-1 0 0,-4-1 1 0,-1 0-1 0,-2 0 1 15,-6 0-3-15,-6 0-2 0,0-1-3 0,-6 1-4 0,-6 0-3 16,-2 0-3-16,-4 0-5 0,-4 1-7 0,-2 2-6 0,-6-1-5 0,-4 0-5 16,-3 1-5-16,-3 0-5 0,-4 1-4 0,-3 1-3 0,-6-1 0 0,-2 2 0 0,-6 0 2 15,-3 0 2-15,-6 1 3 0,-4 0 5 0,-6 1 5 0,-3 0 5 0,-6 1 5 16,-2 1 6-16,-6 0 7 0,-3 1 6 0,-5 1 9 0,-4 0 6 0,-1 2 6 15,-1-1 4-15,-4 1 4 0,0 0 2 0,-1 1 4 0,0-1 0 16,-1 2 1-16,-2 0-2 0,3 1 1 0,-1 1 0 0,1 0-2 0,1 1-2 16,0 1-3-16,1 0-1 0,3 3-1 0,1-3-1 0,3 3 0 0,1-1 0 15,1 2 0-15,4-1 0 0,3 0 1 0,3 0 4 0,3 2 1 0,3-3 2 0,3 0 1 16,2-1 0-16,4 0 0 0,3 1 1 0,3-3 0 0,4 2 1 0,0-2 1 16,5 0 1-16,2 0 2 0,3 0 1 0,5-1 0 0,2 0-1 0,5 0-1 15,3-1-2-15,3 0 0 0,6 0-1 0,2 0 1 0,2 0-1 0,5-2-2 16,3 0-2-16,2 1 0 0,3-2-6 0,2 1-4 0,2 0-5 0,0-1-3 15,-1 0-4-15,3 0-9 0,-3 0-6 0,0 0-7 0,-2 0-7 0,-3 0-4 16,0 0-4-16,-2 0-4 0,-3 0 0 0,-5 0 0 0,-2 0 1 0,-4 2 2 16,-1-2 2-16,-5 0 3 0,-2 1 6 0,-4 0 6 0,-5 0 9 0,-2 1 8 15,-5-2 7-15,-4 1 4 0,-4 0 4 0,-3 0 2 0,-6 0 3 0,-6 1 3 0,-1 0 4 16,-4 0 5-16,-2 0 2 0,-5 1 5 0,1 0 3 0,-3-1 3 16,0 1 2-16,-1 0 0 0,-1 0 0 0,3 0 1 0,-1-1 3 0,2 1 3 0,2-1 2 15,4 1 2-15,3-2-2 0,4 0-5 0,2 1-3 0,3-2-5 16,4 0-4-16,4 0-7 0,1 0-7 0,4 0-9 0,5-2-7 0,2 1-9 15,4 0-13-15,5-2-13 0,1 1-18 0,7-1-21 0,2 1-16 0,3 0-17 16,2 1-16-16,5-2-17 0,2 2-28 0,2-1-31 0,1 1-61 0,3 0-77 16,1 0-35-16,0 1-17 0,2-2-2 0,2 2 343 0</inkml:trace>
  <inkml:trace contextRef="#ctx0" brushRef="#br0" timeOffset="62707.95">4657 7122 0 0,'0'2'100'0,"-1"-1"68"16,-3 1-13-16,3 2-15 0,-1-1-14 0,-1 2-15 0,-1 0-13 15,2 1-16-15,-2 2-16 0,0-2-13 0,2 2-13 0,-1 0-6 0,2 1-5 0,-1-1 1 0,0 0 2 32,2 1 5-32,2-1 4 0,0 1 3 0,1-1 4 0,2-1 1 0,2 0 1 0,1 0 1 0,3-2 3 0,2-1 3 0,5-1 5 0,0-2 1 0,6-1 5 15,2-3-2-15,5 0-1 0,5-4-1 0,4-3 0 0,6-1-2 16,5-3-2-16,5-2 0 0,5-2-3 0,5-4-4 0,8 0-4 0,3-4-4 16,6-2-4-16,4 0-4 0,4-3-6 0,2 2-4 0,4-3-3 0,1-1-6 0,1 0-6 15,3 0-8-15,0-1-8 0,1 1-10 0,-2-1-9 16,-1-1-9-16,0 1-9 0,-2-2-8 0,-4 2-8 0,-6-1-6 0,-4 2-7 0,-4-2-5 0,-7 2-5 15,-5-1-4-15,-6 1-1 0,-6 1 2 0,-7-1 9 0,-4 2 8 0,-5-3 12 16,-7 4 11-16,-3-2 12 0,-6 2 9 0,-6-1 9 0,-4 1 6 0,-5 1 6 16,-6 1 6-16,-5 1 7 0,-6 2 3 0,-4 1 4 0,-7 0 3 15,-4 5 1-15,-8-1 3 0,-5 2 0 0,-7 3 0 0,-5 2 1 0,-7 1 1 0,-7 3 1 16,-5 3-1-16,-6 1 1 0,-7 3 0 0,-4 1 0 0,-4 3 0 0,-7 2 0 16,0 0-1-16,-5 5-1 0,1 0-2 0,-7 3-4 0,1 3-4 0,1 0-4 15,-1 4-3-15,2-2-1 0,0 4-1 0,7-1-2 0,2 2-2 0,6-1 0 16,5 1-2-16,4-1-2 0,7 0-2 0,5 0-1 0,8 0 1 0,4-1 0 15,7-2 0-15,4 1 0 0,7-1 1 0,3-2 1 0,7 1 0 0,1 1 1 16,5-1 0-16,3 1 0 0,6 0 1 0,3 0 0 0,4 0-1 0,4-1 1 16,3 2-2-16,3 0-1 0,4 0-4 0,4-1-6 0,2 3-7 0,3-2-9 15,2 0-8-15,0 1-8 0,5-2-9 0,0 1-11 0,1-1-7 0,1-1-7 16,2 0-8-16,-1-1-7 0,3 0-9 0,-2-1-9 0,2-2-11 0,0-1-12 16,-3 0-27-16,1-2-32 0,-2-2-48 0,2 0-54 0,-3-4-20 0,0 1 301 0</inkml:trace>
  <inkml:trace contextRef="#ctx0" brushRef="#br0" timeOffset="63437.96">6412 6603 55 0,'-8'7'351'0,"-2"-2"-1"0,0 1 0 0,-1-1-79 15,0 1-114-15,0 0-65 0,-1-1-45 0,2 2-23 0,-2-2-10 0,2 4-4 16,-2-2-4-16,1 1 1 0,3-2 2 0,-1 3 4 0,0-2 3 0,3 1 5 16,0-1 6-16,2 0 7 0,0 1 5 15,3-1 7-15,2-1 7 0,3 1 2 0,0-2 3 0,3 0 0 0,2 1 3 0,3-1-2 0,3 0 1 0,4-2-2 0,2 0-4 16,1-1-3-16,7-1-4 0,1-1-8 0,3-2-6 0,6-1-8 0,3-1-7 16,1-4-3-16,6 2-3 0,1-5-3 0,4 1-2 0,3-3-3 0,2-2-3 15,0 0-3-15,5-2-1 0,-1-1 1 16,5-4-2-16,2 0 1 0,-2-2-1 0,3-2 3 0,4-3 2 0,2 0-2 0,0-4-3 0,1-2-2 0,4-2-3 15,1-5-2-15,4 0-2 0,1-5-2 0,4-2-4 0,-1-3-2 0,1 1-2 16,0-2 0-16,-2-2-2 0,1 1 1 0,1-1 0 0,-3 4 3 0,-2 1 4 16,-5 3 2-16,-1 4 2 0,-5 2 1 0,-4 3 4 0,-4 5 1 15,-3 3 5-15,-5 1 0 0,-4 4 2 16,-4 2 1-16,-4 2 0 0,-5 1 0 0,-3 4 0 0,-7 2 5 0,0-1 2 0,-6 2 4 0,-3 3 1 0,-2-1 1 0,-6 2 1 16,0 0 1-16,-2 2 0 0,-2 1 1 0,-3-1 0 0,0 2 1 0,-3-1 0 0,-2 1 0 15,-2 0-3-15,3 1-5 0,-4 2-4 0,1-2-3 0,-1 0-1 0,0 1-1 16,-1 1 0-16,0 1-1 0,0 1-1 15,0 0 0-15,0 0-1 0,0 1 0 0,-1 3 0 0,-2-1 1 0,2 3-1 0,-4-2 2 0,2 5 2 0,-2-1-1 16,-2 1 2-16,0 4 0 0,-2-1 1 0,-1 1 0 0,0 0 1 16,-1 3 1-16,-2-2 1 0,1 2 0 0,-3 0-1 0,2 1 0 0,-1 0-1 0,-1 0 1 15,3 0 0-15,-2-1-1 0,0 0 0 0,3-2 0 0,0 2-2 0,0-2 1 16,3-2 0-16,2 0-1 0,-1-1-3 0,2 0-1 0,0 0-5 16,0-1-1-16,1-1 0 0,2-1-3 0,-1 1-2 0,2-1-2 0,0 0-2 0,-1-3-2 15,1 3-1-15,1-4-2 0,-1 1-2 0,1 0 0 0,0-1 0 0,-1 0 2 16,-2 0 2-16,2-1 0 0,1 0-2 0,-2-1-4 0,-1 1-4 0,1-2-4 0,-1 2-5 15,-2-2-3-15,0 0-4 0,-1 2-4 0,0-2-4 0,-3 2-5 0,1-2-4 16,0 2-5-16,-1-2-4 0,-1 1-2 0,1-1 3 0,1 1 0 16,-1 1 1-16,1-2 2 0,0 1 1 0,1-1 1 0,0-1-1 0,1 0-2 0,0 0-4 15,2 0-7-15,0 0-9 0,2 0-16 0,-2-1-21 0,2-2-27 0,-2 0-28 16,2 1-16-16,-1-1-9 0</inkml:trace>
  <inkml:trace contextRef="#ctx0" brushRef="#br0" timeOffset="64037.96">9198 5728 34 0,'-13'-2'199'0,"-2"2"-6"16,1 0-18-16,-1 2-26 0,-1-1-29 0,0 0-29 0,0 2-27 0,1-2-16 0,1 2-11 15,-1-1-6-15,0 1-3 0,3 1-3 0,1-3-1 0,-1 2-3 0,4-3 0 16,-1 3 0-16,2-2-1 0,-1 1 1 0,3 1 0 16,1-3 0-16,2 1-2 0,-2 2 0 0,3-2 0 0,1 1 0 0,0-1-3 0,0 3 0 0,4-2 0 15,-2 2-2-15,3-1-2 0,-1 1 0 0,1 1-2 0,2-1 0 0,1 3-2 16,-1-2-1-16,2 2-1 0,0-1-2 0,-1 1-1 0,2-1-4 0,-1 1-3 16,2 1-4-16,-1-3-8 0,0 3-5 0,0-3-5 0,1 3-4 0,0-3-3 15,-1 2-4-15,1-1-5 0,-1-3-5 0,2 2-4 0,-1-1-3 0,-3 0-3 16,2-1-1-16,-1-2 0 0,0 0 1 0,-2 1 2 0,1-2-3 0,-1-2-2 0,-2 1-9 15,-1-3-11-15,1 1-11 0,-3-2-11 0,-2 0-6 0,0-2-1 0,0 0 9 16,0-1 16-16,-2 0 27 0,-2-3 56 0,-1 2 1 0,1-2 7 16,-1 0 31-16,-1-1 12 0,1 1 16 0,0 1 18 0,-1 0 18 0,1-1 18 0,0 3 11 15,0-1 9-15,-2 1-4 0,0 1-10 0,0 1-25 0,1-1-30 0,-2 2-19 16,1 0-17-16,-1 1-6 0,1 3-5 0,-2-2-2 0,1 0-4 0,0 2-2 16,2 1-3-16,-3 0-1 0,3 1-4 0,0 1 0 0,-2-1-2 15,3 2 0-15,2-2-2 0,-2 3-1 0,1 1 1 0,3-1-1 0,-1 0 0 0,1 0 1 16,1 2 0-16,1 0-1 0,1-1 2 0,-1 2-2 0,3-1 1 0,-1 1-1 0,1-1 1 15,1 1-1-15,-1-1-1 0,2 2-2 0,-1-3-3 0,0 2-3 0,0 0-4 16,2-1-4-16,0-2-3 0,1 3-2 0,-2-1-3 0,2-2-2 16,-1 0-4-16,1 1-1 0,-1-2-4 0,1 1-1 0,-2-2-3 0,3 1 2 15,-2 0 0-15,0-2 0 0,1 2 3 0,-2-2 2 0,3 0 2 0,-3 1 2 0,3-2 2 16,-3 0 2-16,3-2 3 0,-2 1 4 0,-1-2 1 0,3 1 2 0,-3-1 5 16,2-2 6-16,-2 0 7 0,-1-1 5 0,2 1 7 0,-2-2 6 0,0 1 5 15,0-2 4-15,0 0 6 0,0 2 3 0,-1-3 5 0,-1 1 4 0,-1-1 6 16,3 1 5-16,-3 1 3 0,2-2 4 0,-3 2 3 0,2-1 1 0,-2 2-2 15,2-2-1-15,0 3 2 0,-2-3-3 0,2 4-1 0,-3-3-5 0,1 2-4 16,0 1-5-16,1 0-5 0,-1 0-6 0,-1 2-6 0,1-1-8 0,-1 2-6 16,0-2-6-16,0 3-5 0,0-1-3 0,0 1-3 0,0 0-2 0,0 1-2 15,0-1 2-15,0 3 0 0,0-2 1 0,0 2 0 0,0-1 1 0,0 2 1 16,0 0 0-16,0 0 1 0,0 1 0 0,0 1-1 0,0-1-1 0,0 0 0 16,0 0 0-16,0 2-1 0,2-1 0 0,-2 0-1 0,1-1 0 0,0 0-1 15,-1 2 1-15,1-2-1 0,2 0 0 0,-2 0 0 0,0 0 1 0,0-2 0 16,2 1 0-16,-1 0-2 0,2 0-2 0,1-2-4 0,-1-1-6 0,1 0-5 0,1 0-7 15,0-1-7-15,2-1-8 0,0 0-8 0,1 0-8 0,0-1-9 16,-1-2-7-16,2 0-10 0,-1 0-7 0,0 1-7 0,-2 0-8 0,-2-1-5 0,1 0-13 16,-2 0-15-16,0 0-21 0,-3 1-27 0,-1 1-40 0,0 1-50 15,-4-1-30-15,1 1 55 0</inkml:trace>
  <inkml:trace contextRef="#ctx0" brushRef="#br0" timeOffset="65269.96">5698 7768 34 0,'12'-9'300'0,"0"1"-48"0,0-1-70 0,-1 1-62 15,2-2-60-15,-1 0-33 0,3 1-22 0,-1 1-10 0,-1-4-3 0,4 2 0 0,1-1 0 16,0 0 2-16,0-1 4 0,2 0 4 0,0 0 5 0,2 0 4 0,-1 0 5 31,2 0 2-31,-1 2 1 0,-1-3 1 0,4 2 1 0,-3 0-1 0,2 1-2 0,-1-1 0 0,1 3-3 0,-1-2-2 0,-1 1-1 0,1 1-3 0,0 1-2 16,-2 0 0-16,-1 1-2 0,-1 0-1 0,-2 1 0 0,-1 0-1 0,0 2 0 15,-1-1-1-15,-1 0 1 0,-3 2-1 0,0-1-1 0,-2 2 0 0,-1-2-1 0,0 2 1 16,-3 1 0 0,2-2 0-16,-2 2-2 0,-1 0 1 0,1 0 1 0,-4 2 1 0,2-2 0 0,-2 1 0 0,-1 2 1 0,0-2 0 0,-1 0 2 0,-2 1 1 15,1 0 0-15,-2 1 2 0,-1 1 1 0,1-2 0 0,-1 0 3 16,-2 2-1-16,1-2-1 0,-3 1-1 0,2 1 1 0,-3-3-1 0,1 2-1 0,-2 1 1 15,-1-3-1-15,0 2-1 0,-3 0-2 0,0-1-1 0,2 1-3 16,-5 0 1-16,2 0-1 0,-4 0-1 0,-2-1 0 0,1 2 1 0,-3 0 2 16,-3 0 0-16,1 1 1 0,-4 1 3 0,0-2 0 0,-5 3 0 0,-1 0 3 15,-1 1 1-15,0 0 3 0,-3 1 0 0,-1-1 3 0,0 1 2 0,0 1 2 0,-1 0-1 16,0-2 0-16,-1 1-1 0,0-1 2 0,2 1 0 0,0-1 0 16,1 0 0-16,2 1 0 0,-2-3 0 0,4 2 1 0,-1-1-2 0,1 0-2 15,1-1-1-15,1 2 0 0,2-2 1 0,1 1 5 0,1-1 1 0,3 0 3 0,-2 1 0 16,2-1 0-16,1 3-2 0,1-3 0 0,0 3-2 0,0-1-1 15,3 2-1-15,-2 0-2 0,2 1 1 0,1-1-2 0,0 2-3 0,0 1-5 0,1 0-3 0,0 2-2 16,0-1-2-16,1 2 1 0,2 1-2 0,-2 0 1 16,2 0 0-16,1-1-1 0,0 2 2 0,1 2 0 0,0-3 0 0,1 3-1 0,2-2-1 0,0 0-1 15,1 2-1-15,2-2-3 0,1 1 0 0,1-3 0 0,2-1-1 0,1 1-1 16,-1-2 1-16,1 1-2 0,3-1-1 0,-1-1-1 0,0 1 0 0,1-3 1 16,1 2 2-16,0-2-1 0,0 1 2 0,0-2 1 0,-1 2-1 0,0-2 0 15,-1 1 0-15,1-2 1 0,-1 2 0 0,-2-1 0 0,2 1 0 0,-1-2 2 16,-2 1 0-16,1-1 0 0,-1 1 0 0,2 0 1 0,-1-2 0 0,0 0-1 15,-2 0 0-15,3-2 0 0,1 1-1 0,-2-1 1 0,3 0 0 0,-2-1 1 16,2-2 0-16,-1 1-1 0,-2-1 1 0,4 0 1 0,-1 1-1 0,0-3 0 16,-1 2 0-16,1-2 2 0,1 2 1 0,-1-2 2 0,0 2 3 0,1-2 1 15,-2 0 1-15,1 0 2 0,1 0-1 0,-1-1 1 0,0 1 0 0,-1 0 0 16,0 1-1-16,1-1 1 0,-2-1-2 0,2 1 1 0,-2 1-3 0,1-1 0 16,2-1-2-16,-1 0-2 0,-1 0-2 0,1 0-2 0,1 0 0 0,-1 1 0 15,0 0-1-15,-2 0-1 0,2 0 0 0,1-1 0 0,-1 1 1 0,1 2-1 16,0-2-1-16,0 2 1 0,0-2 0 0,0 3 1 0,0-3 0 0,0 2 0 0,0 2 0 15,0-1-1-15,0-1 0 0,0 1 1 0,0 1-1 0,0-1 1 16,-1 1-1-16,-1 0 1 0,1 1 0 0,1 0 0 0,-1-1 0 0,-2 1-1 0,2 0 1 16,-1 0 0-16,-2 0-1 0,3-1 1 0,-1 2 0 0,1-2 0 0,0 0-1 15,1 1-1-15,0-1-1 0,0-1 0 0,0 0-1 0,1 0-1 16,2-2 0-16,0 1 0 0,1 1 0 0,0-2-1 0,1 1 1 0,2-2 0 0,-1 0 0 16,2 0 0-16,3-1 2 0,0 0 0 0,-1 0 2 0,4-1 0 0,-1 0 0 15,1 0 1-15,2 1 0 0,2-3 1 0,-1 2 1 0,2-1 0 0,1-1 0 16,2 0 0-16,0 2 0 0,3-3 1 0,4 0 0 0,-1-1 2 15,6 2 0-15,1-3 0 0,3-1 3 0,5-2 4 0,2 1-1 0,6-4-1 0,5 0 0 0,4-2 0 16,6-2-1-16,3-1 1 0,4-1 0 0,7-2-1 0,3-2 0 0,2-1 0 16,4 0-1-16,5-2 0 0,2 0-1 0,2 0-4 0,4 0 0 0,-1-2 0 15,0 2-1-15,1 0-2 0,-1 0-1 0,1 0-2 0,-7 1-3 16,-1 2-4-16,-4 0-1 0,-3 1-2 0,-6 0-3 0,-3 2 0 0,-6 1-2 0,-5 0-3 16,-1-1 0-16,-7 3 1 0,-4-1 0 0,-1 0 1 0,-6 2 0 15,-3-2 1-15,-3 0 2 0,-2 1 3 0,-4-1 0 0,-4-2 0 0,-2 1 1 0,-4-2 2 16,-2 1 4-16,-4-1 4 0,-3-1 3 0,-3 1 3 0,-4-2 1 0,-3 1 3 15,-2-1 3-15,-5 2 3 0,-3-1 3 0,-3 1 2 0,-5 2 2 0,-4 0 2 16,-3 1 0-16,-6 1-1 0,-6 2-2 0,-2 2-2 0,-8 2-1 0,-5 2-2 16,-7 2 0-16,-5 2 2 0,-9 3-4 0,-4 2-3 0,-5 3-4 0,-2 2-3 15,-5 1-1-15,-3 4-2 0,-1-1-1 0,-3 4-1 0,1 1 1 0,0-1-1 16,1 1-1-16,0 2 0 0,4 0-1 0,3 0-1 0,1 0 2 0,6-2 3 16,4 0 3-16,5 0 2 0,4-1 3 0,4-1-1 0,7-1 0 0,1 0-2 15,7-3-2-15,4 0-3 0,5 0-3 0,4-2-4 0,4 1-6 0,3-3-7 16,2 3-12-16,4-2-14 0,2 0-9 0,4 0-7 0,1 1-6 0,3-1-6 15,4 0-5-15,1 3-4 0,4-3-5 0,1 2-6 0,1-1-7 0,5 2-10 0,3-1-22 16,-1-1-27-16,5 0-53 0,0-1-64 0,2 1-29 0,4 0 166 16</inkml:trace>
  <inkml:trace contextRef="#ctx0" brushRef="#br0" timeOffset="65430.96">6303 7852 0 0,'-14'1'143'0,"-2"-1"-44"0,-1 0-138 16,-1 1-101-16,2-1 77 0</inkml:trace>
  <inkml:trace contextRef="#ctx0" brushRef="#br0" timeOffset="66171.33">5769 8395 101 0,'-3'0'109'0,"2"0"-5"0,0 0-5 16,0 0-9-16,-1-1-9 0,0-1-10 0,2 1-12 0,-1 1-10 0,0-1-12 16,-1 0-8-16,1 0-8 0,1 0-4 0,0-2-4 0,0 2-1 15,0-2 1-15,0 1-1 0,1 1 1 0,1-1-4 16,-1 1-1-16,0-2-3 0,1 2 0 0,1-2-2 0,-2 2 2 0,3-2-2 0,-2 2 2 0,2 0-2 0,-1 1 0 15,1 0-2-15,0 0 0 0,0 1-2 0,1 0-3 0,1 2 1 0,-1 0-2 16,0-1-1-16,2 2-4 0,0-1-3 0,-1 1-3 0,0 0-4 0,0 0-3 16,1 1-4-16,0 0-5 0,-2-2-7 0,0 2-8 0,1 0-11 0,-2-1-11 15,0 1-15-15,-2 1-18 0,3-2-23 0,-4 1-25 0</inkml:trace>
  <inkml:trace contextRef="#ctx0" brushRef="#br0" timeOffset="86478.62">5046 10394 0 0,'-5'2'186'16,"2"-2"71"-16,1 1-66 0,-3 0-52 0,3 1-44 0,-1-2-35 0,-1 1-27 15,2 0-14-15,-3 0-10 0,3 1-4 0,-1-2-3 0,-1 1 0 0,2 0 0 16,-1 0 0-16,2-1 1 0,-3 1 0 0,3 0 1 16,-1 0-1-16,-1 1 2 0,3-2-2 0,-1 1 1 0,0 0-1 0,-1 1 0 0,2-2 0 0,0 0 1 15,0 0-1-15,0 0 1 0,0 0-1 0,0 0 1 0,0 1-1 0,2 0 1 0,-1 0-1 16,0 0-2-16,-1 1 2 0,3 0 0 0,-1 0 3 0,-1 1 1 0,3-2 0 16,0 2 0-16,-2-2 1 0,2 0 2 0,0 1 1 0,1 0 1 0,0 1 0 0,0 1 2 15,2-3 4-15,-2 1 2 0,3 0 2 0,0 1 2 0,2-2 2 0,0 2 1 16,4-2 5-16,-2 1 5 0,3-1 2 0,2-1 3 0,2 1 2 15,1-1 0-15,5 0 1 0,-2-1 0 0,4 1-2 0,1-2-3 0,3 0-2 16,0 0-1-16,1 0-4 0,3 0-2 0,0 0-6 0,1 1-5 0,1-1-5 0,2 1-4 16,-1 1-3-16,2 0-3 0,1 0-2 0,-1 0 0 0,-1 1 0 15,3 1-1-15,1-1 1 0,0 3 0 0,1-2 2 0,3 1 0 0,-1 0 2 16,0 1 3-16,1 1 2 0,2-1 2 0,2-3 3 0,1 2 1 16,1 1 1-16,4-2 2 0,5 1-1 0,0-3 0 0,3 1 1 0,3-1 0 0,6-1 0 15,-1-1 0-15,5-1 0 0,-1-1-2 0,6 0-2 0,3-3 0 0,1 1-1 0,1-2 0 16,3 0-1-16,0-3-2 0,0 1 0 0,3-1 0 0,0-1-2 0,2 1-3 15,-2-3-2-15,2 1-1 0,-2-1 0 0,2 2-1 0,-3 0 0 16,-1 1 0-16,-3 1-1 0,-2 0-3 0,-1 2 0 0,-5 0 3 0,-3 2 0 0,-5 0-2 16,-2 4-1-16,-3-4 0 0,-2 4-5 0,-3 1-4 0,-3-1-5 0,-7 2-7 15,-2 2-4-15,-3-2-6 0,-5 2-4 0,-4 1-5 0,-5 1-1 0,-3-2-2 16,-5 2 0-16,-2 0 2 0,-4 0 2 0,-4 1 2 0,-1 1 5 0,-5-2 4 0,-4 2 6 16,-3 1 5-16,-5-3 6 0,-3 2 5 0,-4 0 3 0,-4 0 2 15,-7 1 2-15,-1-1 0 0,-6 1-1 0,-6-3-1 0,-4 3 0 0,-4-1 0 0,-6 2 0 16,-4-3 1-16,-4 3 0 0,-4-2 1 0,-6 2 1 15,-2 0 2-15,-5 1 1 0,-5 0 3 0,-4 1 1 0,-1 1 4 0,-2 0-1 0,-3 1 0 16,-2-2 2-16,-1 2 4 0,-2 0 3 0,2 1 2 0,-1-1 4 0,0 1 6 16,3-1 2-16,2 1 2 0,4-1 3 0,5-2 0 0,3 2 10 0,3 0 11 15,6-3 10-15,7 0 9 0,6 0 1 0,5-2-1 0,3 1-3 0,7-4-1 0,6 2-5 16,4-1-6-16,4-2-4 0,3 0-5 0,7-1-3 0,4 0-5 16,5-1-9-16,7 0-13 0,5-1-10 0,7-1-9 0,8 0-2 0,4-3-3 0,10 1 0 15,8-2-1-15,8 0 1 0,8-3 0 0,9-1 2 0,7-1-1 16,9-1-3-16,8-4 0 0,5 1-1 0,4-3 1 0,8 0-1 0,8 1 0 15,4-3 1-15,1 1 1 0,4 0-2 0,1 2-3 0,3-1-2 0,0 1-2 0,2 0-5 16,-1 2-2-16,0 0-3 0,-4 2-3 0,-5 2-5 0,-1 0-7 0,-4 3-4 0,-6 1-6 16,-2 2-8-16,-7 3-8 0,-4 1-7 0,-5 0-3 0,-3 0-4 15,-7 4-4-15,-4 0-1 0,-6-1 1 0,-5 1 4 0,-7 0 4 0,-6 2 4 0,-3-2 5 16,-6 0 5-16,-7 2 6 0,-3-1 7 0,-4 1 9 0,-4-1 6 16,-7-2 7-16,-3 2 6 0,-4 0 4 0,-3-1 5 0,-7 1 2 0,-2 2 2 0,-7-3 0 15,-3 2 1-15,-5 0 1 0,-6-1 0 0,-6 2 1 0,-3-1 0 16,-8 2-1-16,-4-3-1 0,-7 3-2 0,-2-3 1 0,-4 2 2 0,-5-1 1 0,-3 1 0 15,-5-1 2-15,-3 1 3 0,-1 0 2 0,-2-1 2 0,-1 2 5 16,-1-4 7-16,0 2 8 0,2 0 11 0,1-1 11 0,4-1 15 0,1 0 11 0,6 0 10 16,3-2 6-16,3 1 4 0,4-3 1 0,5 0-2 15,6 0-2-15,2 0-1 0,7-3-4 0,4 1-9 0,4-2-9 0,5-2-10 0,4-1-11 0,6 0-14 16,7-2-12-16,6 0-14 0,5-1-8 0,8-1-4 0,4-1-3 0,5-1-1 16,7 1 0-16,4-1-2 0,5 0 0 0,6 0 0 0,2 1 0 0,6 0 1 15,0 1-2-15,3 0-2 0,3 3-1 0,1-1-3 0,0 1-5 0,3 2-4 16,-1 0-7-16,3 1-6 0,-1 1-7 0,0 1-7 0,-2 2-8 0,2-1-8 15,-6 1-5-15,-1 1-4 0,-3 1-4 0,0 1-2 0,-3 2-1 0,-3-3-1 16,-5 3 1-16,-2 0 1 0,-1 1 3 0,-5-1 0 0,-3 3 2 0,-3-3-2 16,-4 3 5-16,-3 0 3 0,-2 0 2 0,-7-1 0 0,-1 1-1 0,-4 1 3 0,-4-1 2 15,-5 1 2-15,-4 1 3 0,-3-1 2 0,-5 2 4 0,-5-1 4 16,-5 0 6-16,-5 1 9 0,-4 0 4 0,-8-2 4 0,-3 2 4 0,-3-1 7 0,-6 0 5 16,-5 0 5-16,-1-1 4 0,-2 0 3 0,-3 1 5 0,-3-2 5 15,-1 1 5-15,0 0 6 0,-2-2 4 0,1 0 6 0,2 0 8 0,-1 1 9 0,7-3 8 16,3 0 6-16,3-2 2 0,4 1 3 0,5-2 0 0,2 1-2 15,5-2-2-15,6-2-4 0,2 1-5 0,5-2-4 0,3-1-5 0,6-1-7 0,4 0-8 16,5-2-10-16,4 2-7 0,5-4-8 0,6 1-2 0,2-1-5 0,6 1 0 16,3 0-2-16,2-1 1 0,6 1 1 0,2 0-1 0,2 1-1 15,4 0 0-15,2-1 0 0,3 1-2 0,2 1 0 0,4-1-4 0,2 2-2 16,3-2-3-16,-1 2-5 0,3 0-1 0,0 0-1 0,3 1-3 0,0 1 0 16,0 0-2-16,2 1-1 0,0 0-1 0,-1 1-3 0,2 1-2 0,1 0-2 15,-2 1 0-15,-1 1-1 0,0-2-1 0,-1 2 1 0,-2 0-1 0,-3 0 0 0,-3 0-1 0,-3 2-2 16,-1-2-2-16,-4 1-3 0,-6 1-1 0,-1-2-2 0,-4 2 0 0,-4 0 0 15,-7 0 2-15,0-1 0 0,-5 2 1 0,-4 0 2 0,-5-1 2 16,-4 1 1-16,-4 1 3 0,-6-1 2 0,-4 1 4 0,-4 0 5 0,-8 2 7 0,-3-3 4 16,-5 0 8-16,-6 2 7 0,-1-3 6 0,-5 2 5 0,-5 0 5 0,-1-1 7 15,-5 0 4-15,1-1 6 0,-3 1 2 0,0-1 4 0,0 0 1 0,1-1 4 16,1 1 0-16,1-2 2 0,-1 1 0 0,5-2 1 0,-1 0 1 0,4-1 4 16,4 0-1-16,2-1 1 0,2 0-2 0,3-1-4 0,6 0-1 0,0-1-3 15,6 1-2-15,1-1-4 0,6-2-3 0,2 1-2 0,3 0-4 0,6-3-5 16,2 1-6-16,6-1-4 0,4-1-4 0,5 0-3 0,4 0-4 0,5-2 0 15,6 1-2-15,5 0-1 0,5-2 1 0,5 1 1 0,1 2 1 0,9-3-1 16,2 1 1-16,6 1 0 0,-1 0-1 0,4 1-2 0,3 0-2 0,0-1 1 16,1 2-2-16,1 0 0 0,0 2-1 0,0 0 1 0,0 0-1 15,0 2-2-15,-6 0-1 0,1 1-1 0,-3 2-2 0,-1 0-2 0,-3 0-1 0,-2 2-4 16,-3 0-1-16,-4 0-3 0,-2 1-4 0,-4 1-7 0,-3 1-4 0,-6-1-5 16,-1 1-2-16,-5 1 0 0,-3-1-2 0,-6 1-1 0,-1 0 0 0,-4-1-2 15,-3 1 2-15,-5 0 3 0,-3-1 2 0,-1-1 2 0,-8 2 4 0,-2 0 7 16,-5-1 4-16,-3 0 5 0,-6 0 3 0,-6-1 1 0,-1 2 2 0,-7-1 2 15,-3-2 3-15,-5 2 5 0,-4 0 0 0,-5-1 0 0,-1 0 3 0,-4 0 1 0,-4 0 2 16,-3 1 1-16,-4 0 3 0,-4-1 1 0,0 1 3 0,-1 1 4 0,0-4 7 16,0 2 12-16,1 0 8 0,3 0 13 0,5-1 9 0,-1-2 12 0,7 2 9 15,5-3 12-15,5 0 4 0,4 0 2 0,4-3-1 0,8 1-1 16,4-1-2-16,4-2-4 0,7-1-9 0,5 0-9 0,6-2-13 0,6-1-10 0,8 1-11 0,6-1-11 16,6-2-10-16,9 2-11 0,4-1-7 0,6 0-3 0,6 1-6 15,5-1-3-15,5 2-3 0,2-2-3 0,3 1-2 0,4 3-1 0,-2-3-1 0,4 3-1 16,-1 0-2-16,-3 2-4 0,-2 0-2 0,0 1-4 0,-1 1-2 15,-6 0-2-15,-3 1-1 0,-2 1-1 0,-6 1-1 0,-4 1-1 0,-3-1 0 0,-5 2 3 16,-6 0-4-16,-4 1-3 0,-4-1-3 0,-4 2-5 0,-6 1-1 16,-6 0-2-16,-4 2-2 0,-7-1 0 0,-8 1 3 0,-8 2 2 0,-7 0 4 15,-7 0 3-15,-6 1 3 0,-9 0 2 0,-8 1 4 0,-5-2 4 0,-7 1 8 0,-2-1 5 16,-7 1 6-16,-7-3 5 0,-5 2 5 0,-2-2 5 0,-5 0 4 0,-2 0 2 16,-3-2 4-16,-2 2-1 0,0-1-1 0,-2-1-3 0,-1 1-2 0,-3-2-3 15,3 2-5-15,0-3-5 0,1 2-12 0,1 1-15 0,-1-1-30 0,1 1-35 16,2-1-75-16,2 1-93 0,2 0-45 0,-1 0-21 0</inkml:trace>
  <inkml:trace contextRef="#ctx0" brushRef="#br0" timeOffset="93807.91">8913 12118 0 0,'-8'4'3'0,"-2"1"393"0,3-3 0 0,-2 0-1 0,-1 1 1 0,0-2-88 0,3 2-128 16,-2-2-63-16,0 2-35 0,3-2-12 0,-3 1-2 0,3 0 1 16,0-1 2-16,1 1 3 0,1-1 2 0,2 0 1 15,-1-1 1-15,3 0-1 0,0-1 1 0,0-2-1 0,3 1-1 0,0-1-7 0,4-3-6 16,1-2-9-16,4 0-8 0,1-3-5 0,5-1-5 0,2-1-2 0,4-4-2 0,4-1-1 0,1-2-1 15,5-1 0-15,1-1-2 0,3-1-1 0,3-2 0 0,3-2-2 0,2 2-3 16,0-2-3-16,2-1-1 0,0 1-5 0,1 1-6 0,2-1-1 16,-1 2-1-16,-1 3-1 0,-3-2 0 0,0 5-1 0,-5-1 1 0,0 3-2 15,-4 1 0-15,-2 3-2 0,-3 0-1 0,-2 2 0 0,-4 2 0 0,-2 0 1 0,-3 2 1 16,-1 1 0-16,-4 1-2 0,-1-1 0 0,-3 3-1 0,1-1 0 0,-4 2-1 16,-1 0 2-16,0-1-1 0,-2 2 0 0,0-1 1 0,-2 2 0 0,0 0-1 15,-2 2 0-15,3-1 0 0,-4 0 1 0,2 3-1 0,-1-2 1 16,-2 2 0-16,1 1 1 0,1-1 1 0,-1 1-3 0,-1 0-3 0,1 1-5 0,-1 0-4 15,1-1-7-15,1 1-8 0,-1 0-8 0,-1-2-10 0,2 3-9 0,0-1-7 16,-1-2-13-16,0 4-11 0,2-3-13 0,-1 3-13 0,-1-3-7 0,3 3-4 16,0-1-7-16,-2 1-8 0,2-2-5 0,-2 3-2 0,1-1-4 0,1 1-3 15,-2 1-14-15,3-1-19 0,-2 0-42 0,-1 0-48 0,1 0-38 0,-1 1-32 0,-2 0-14 16,1-1 185-16</inkml:trace>
  <inkml:trace contextRef="#ctx0" brushRef="#br0" timeOffset="104686.85">11472 12253 323 0,'-11'8'474'15,"-4"1"-1"-15,3-3 1 0,-2 1-1 0,0-2-2 0,-2 2-115 0,-1 0-166 16,-2 2-90-16,1-1-55 0,-1 1-24 0,-1 3-12 0,2 0-4 0,0 0-2 0,-1 1 1 15,2 0 0 1,1 0 2-16,1 0 1 0,3-1 2 0,2-1 2 0,1 1 2 0,3-2 3 0,2-1 2 0,4-1 0 0,1-2 1 0,6 0 1 16,4-1 0-16,5-4-1 0,5 1-1 0,5-4 0 0,8-1-2 0,5-3-2 0,9-5-2 15,5-2-2-15,7-5-2 0,7-3-1 0,6-6-1 0,5-3-4 0,8-4 0 0,3-4 1 16,5-2-2-16,0-4 0 0,0-3 0 0,2 0-2 0,-3-2-1 0,-2-2 0 16,-2 0-2-16,-7 1 2 0,-5-1-2 0,-5 4 0 0,-6 1 0 15,-9 0 3-15,-5 4-2 0,-6 1-1 0,-7 5-1 0,-11 3 0 0,-3 1 1 0,-7 2 1 16,-7 3 0-16,-5 2 1 0,-10 1 0 0,-3 3 1 0,-8 2-2 0,-7 4 0 15,-8 0-1-15,-9 3-1 0,-6 2 3 0,-8 4 3 0,-5 3 1 16,-9 2 1-16,-5 2-1 0,-7 3 1 0,-4 5 0 0,-5 0 4 0,0 3-1 0,-3 4-2 16,-1 1 2-16,-1 1 2 0,1 3 0 0,-2 3-2 0,-1 2 0 15,1-1-1-15,2 4 0 0,1 0 1 0,2 0 0 0,4 1 1 0,1 0 1 0,7-2 1 16,6 0 3-16,4-1 4 0,9-4 2 0,4 0 0 0,7-2 3 0,6-2 0 16,6-4-2-16,7-1-3 0,3-1-2 0,5-4 1 0,4 1-1 0,3-1 0 15,5-3-1-15,4 2-1 0,3-4-4 0,3 1-4 0,7-1 0 0,1-1-3 16,6 1-2-16,4-1-1 0,2-1-3 0,7-1-3 0,3 2-3 0,3-3-4 15,2 2-6-15,3-1-8 0,1 0-11 0,5 2-10 0,0-1-10 0,1 0-10 16,2 0-11-16,0 0-12 0,2 0-11 0,0 2-9 0,1 0-9 0,-2-1-8 16,1 1-9-16,-1 0-8 0,-1-1-5 0,-1 0 0 0,0 1 0 0,-3 1 0 15,-1-1-1-15,-1-1-2 0,-5 1-4 0,-2 0-3 0,-1 0-11 0,-3-2-14 0,-3 1-20 16,-4-2-23-16,-3 2-34 0,-2-1-40 0</inkml:trace>
  <inkml:trace contextRef="#ctx0" brushRef="#br0" timeOffset="105856.85">13127 11819 31 0,'1'-8'369'0,"0"1"1"0,-1 0 0 0,0 0-69 0,0-1-100 15,0 3-59-15,0 0-41 0,0 0-18 0,0 0-7 0,0 2-6 0,0-1-1 16,0 0-6-16,0 1-6 0,0 2-7 0,0 0-3 0,0-2-5 0,0 3-5 15,0-1-3-15,0 1-6 0,0 0-5 0,0 0-3 0,0 0-2 0,0 0-4 16,1 1-1-16,1-1 0 0,0 3 0 0,-1-2 1 0,3 0 3 0,1 2 1 16,3 1 1-16,-1-2 3 0,4 1 1 0,3-2 2 0,3 1 1 0,3-1 0 0,4-1 0 15,4-1-1-15,6-1-2 0,4-3-1 0,5 0-1 0,5-3-1 0,3-1-2 16,5-2-1-16,7 0-1 0,4-4 1 0,4 1-1 0,5-3 2 0,5-1 0 16,4 0 2-16,5-3-1 0,2 1-1 0,3-2 0 0,7 1-3 0,1-2-2 15,4 2-2-15,0-2 0 0,1 2-2 0,0 0 1 0,0 0-2 16,0 2 0-16,-1 0-1 0,-4 2 0 0,-5 2 0 0,-5 0-2 0,-2 2 0 0,-7 1 0 15,-3 2 1-15,-3 1 0 0,-4 1 0 0,-6 1 0 0,-5 2-3 16,-4 0-2-16,-3 1-2 0,-6 0-6 0,-5 2-5 0,-1 1-8 0,-6 0-11 16,-3-1-5-16,-5 1-5 0,-3 1-1 0,-3 0-3 0,-2 0-1 0,-3 0-2 0,-4 0 0 15,-2 0-1-15,0 1-2 0,-5 1-2 0,1-1-3 0,-4-1-3 0,-2 1-1 16,-2 1-3-16,-2-1-3 0,-2 2-3 0,-2-1-4 0,0 2-3 16,-4-1-3-16,2 0-1 0,-3 0 0 0,0 1-3 0,-2 0-1 0,-1-1-2 0,3 2-2 0,-2-1 0 15,0-1 0-15,0 1-2 0,1-2-2 0,0 2-5 0,1-1-13 16,0-2-16-16,0 3-23 0,1-1-29 0,2-2-33 0,-2 2-36 0</inkml:trace>
  <inkml:trace contextRef="#ctx0" brushRef="#br0" timeOffset="106271.84">15627 11154 149 0,'-5'-1'305'15,"1"-1"-41"-15,1 1-54 0,-2 1-47 0,2-1-43 0,-1 1-34 0,2 0-26 16,-2 0-17-16,2 0-8 0,-2 0-5 0,3 0-1 0,-2 0-1 0,2 0 0 16,1 0-1-16,0 0-1 0,0 0 2 0,0 0 0 15,0-2 4-15,3 1 5 0,-1 0 2 0,4 1 3 0,-1-3 3 0,3 2 3 0,3-1 5 0,1 0 6 16,4-2 5-16,4-1 6 0,3 1 2 0,3-3 3 0,4 2-1 0,3-3 0 0,2 1-4 15,2 0-5-15,4 0-4 0,0-2-5 0,4 4-3 0,-2-3-5 0,3 3-8 16,0-1-7-16,1 1-7 0,-1 2-4 0,0 1-5 0,-1-2-1 16,-2 3-4-16,-2-1-2 0,-1 2-2 0,-4 2-3 0,-1-1-1 0,-3 1 1 15,-4 1-1-15,-1 0 1 0,-3 2 3 0,-2-1 5 0,-2 1 1 0,-5 2 0 0,-2-2 3 16,-2 3 4-16,-2 0 2 0,-5 3 1 0,0 1 1 0,-7 1 1 16,0 2-1-16,-5 2 0 0,-4-1 1 0,-3 3 0 0,-4 1-3 0,-2 0-4 0,-4 2-3 0,-2-1-1 15,-2 3-3-15,-1-2-3 0,-1-1-2 0,0 1-2 0,0-1-4 0,0 0-6 16,3-1-11-16,-1-2-13 0,4-1-14 0,2-1-17 15,2 0-12-15,3-3-8 0,2 0-11 0,2 0-11 0,3-2-12 0,0-1-17 0,5 2-16 16,1-3-18-16,2-1-27 0,3 2-31 0,3-2-61 0,0 0-76 0,4 0-28 16,0-1-10-16,3-2 0 0,1 1 299 0</inkml:trace>
  <inkml:trace contextRef="#ctx0" brushRef="#br0" timeOffset="107135.69">17494 11910 121 0,'1'7'381'0,"0"0"1"0,1 0 1 15,-2-2-67-15,0 0-98 0,-2 1-61 0,1 1-45 0,0-1-21 0,-2 0-10 16,2 1 0-16,-1-1 4 0,-1 1 6 0,2-2 7 0,-3 0 5 0,3 0 4 16,0 0 1-16,0-2 2 0,-1 1-1 0,2-1-3 15,0 0-5-15,0-1-5 0,0 0-8 0,0 0-8 0,0-1-8 0,0-1-9 0,0 2-8 0,0-2-7 16,2 0-6-16,0-2-5 0,-1 2-6 0,4-2-6 0,-1-1-3 0,2-1-4 16,1-1 0-16,2-3-2 0,4-1-2 0,0-3-2 0,5-1-2 0,0-3-2 15,5-3-1-15,2-2-1 0,3-3 1 0,1-2-3 0,4-3 2 0,2-2 0 16,1-1 0-16,4-2-2 0,2-2-2 0,0-3-1 0,3 0-2 0,2-2 1 15,1-1-1-15,1 1 1 0,1-1 1 0,-1 2-1 0,2-1 0 0,-1 0 0 0,-2 3 1 16,0 4 1-16,-2-1 1 0,-2 5-2 0,-3 1 2 0,-3 4 1 0,-4 4 0 16,-1 0 1-16,-5 4 0 0,-2 4 2 0,-2 1-3 0,-3 4 0 15,-2 0 1-15,-3 5 0 0,-3 2 0 0,1 1 0 0,-4 2-2 0,-1 3 1 16,-3 1-1-16,-2 2 1 0,-2 3-1 0,-1 0 1 0,-1 1-2 0,-1 1 1 16,0 2-1-16,-3-1-1 0,2 2-2 0,-2-1-2 0,-1 0-7 0,0 1-6 15,1 1-8-15,0-1-8 0,0-1-13 0,0 1-14 0,0 0-18 0,0-3-14 0,2 1-19 16,-3 0-17-16,4-1-15 0,0 0-16 0,-1-1-12 0,2 0-14 0,0-2-9 15,0 3-6-15,2-2-9 0,0-1-9 0,-1 2-15 0,3 1-20 0,-2-2-48 0,2 0-61 16,-1 1-22-16,-1-1-6 0</inkml:trace>
  <inkml:trace contextRef="#ctx0" brushRef="#br0" timeOffset="116680.92">9363 13029 0 0,'2'-3'230'0,"-1"1"-23"0,0 0-27 0,-1 0-22 0,0 0-22 16,0 1-19-16,0 0-22 0,0-3-16 0,0 1-14 0,0 1-9 0,0-1-7 15,0 1 0-15,0 0-2 0,0 1-2 0,0-2-2 0,0 2-1 0,0-2-2 16,0 1-1-1,0 1-3-15,0-1-3 0,0 0-1 0,0 0-3 0,-1 1-2 0,0-2-4 0,-1 0-2 0,1 3-2 0,1-1-2 0,-1 0-2 0,0-1-2 16,-1 0-1-16,1 0 1 0,1 2-2 0,-1-1-1 0,0 0-1 0,-2 0-1 16,2-1-1-16,1 0-2 0,-1 1-1 0,0 0-2 0,-2 0 1 0,2 0-1 15,-2-2 0-15,2 0 1 0,-2 2 0 0,1-1 0 0,-3 0 2 0,3-1 2 16,-1 0 0-16,-2 0 0 0,1 0 5 0,0 1 4 0,-2-1 3 0,1 0 4 16,-2 0 2-16,1-2-1 0,-4 2 3 0,2-1-1 0,-3 0 1 0,1 1-1 0,-2-1-1 15,-3 0-2-15,1 0-2 0,-2 2 1 0,0-4-2 0,-3 4-5 16,1-1-3-16,-2 0-4 0,-2 2-2 0,-1 0-1 0,1 0-1 0,-3 1 1 0,-2 0-1 15,-1 0 0-15,0 1 0 0,-2 1 0 0,1 0 2 0,-2 1 2 0,-2 0 3 16,-3 3 2-16,-1-1 4 0,-1 3 6 0,1 0 4 0,-3 1 5 16,0 3 2-16,1-2 4 0,-2 2 1 0,1 1 1 0,0 0 0 0,3 2-1 0,1-1-1 0,1 1-4 15,3 0-2-15,3 1-3 0,2 0-4 0,3-2-3 0,3 2-3 16,0-1-3-16,5 2-2 0,0 0-2 0,1 1-1 0,1 0-1 0,2 1 2 0,2 0 1 16,0 1 0-16,3 1 0 0,-2 0 1 0,3 1 0 0,-1 1 0 15,1 0 1-15,3 1-2 0,0-2-1 0,1 2 0 0,0-1 0 0,4 0 1 0,0 1 1 16,1-1 2-16,0 1 1 0,5-2 3 0,-2 0 2 0,4 0 1 0,0-2 1 15,1 0 0-15,4-1 3 0,1-1 0 0,0-1 1 0,4-2-1 16,1 0-1-16,3-2-1 0,1 0-2 0,3-2-1 0,2-1-4 16,1-2-3-16,3 0-1 0,2-3-1 0,2-1-1 0,2 1-3 0,3-3-2 0,2-1 0 0,1-1 0 15,0 0 0-15,1-3 0 0,2 3 0 0,-1-5-1 0,0 1 1 0,2-1 1 16,1 2-1-16,-1-3 0 0,1 0 0 0,0 0 0 0,-2-2 1 0,1 1 2 16,0 0 0-16,-2 0-3 0,1-1-1 0,-1-1-3 0,-1 1 0 0,-2-1-1 15,0 1-2-15,-3 0 0 0,-1-2-1 0,-1-1-1 0,-1 2 0 0,-2-3 0 16,-2 2 0-16,-1-2-1 0,-2 0 0 0,-1-1-1 0,-1-2 1 0,-4 1 0 15,-1-3 0-15,1 0-3 0,-5 0 0 0,0-2-1 0,-2 0 0 0,0-2 0 16,-3-2-1-16,-1 0 0 0,-2-1-1 0,-1-2 2 0,-1-2 0 0,-4 0-1 16,0 0 1-16,-2-1 0 0,-2 1 3 0,0 0 0 0,-3-1 1 0,-3-1 2 0,-1 2 0 15,-1 2 0-15,-5-2 0 0,-1 3 0 0,0 2 1 0,-4 1-1 0,-2 0 0 16,-2 3 0-16,-3 2-1 0,-3 1 0 0,-2 1 0 0,-4 4 1 0,-3-2 0 16,-2 3 1-16,-1 4 1 0,-4 1 0 0,-3-1-1 0,-2 4 1 0,0 0-2 15,-1 2 1-15,-3 2-1 0,3-2 0 0,-2 2 1 0,0 4-1 0,2-3 0 16,0 3 0-16,3 2-1 0,2-2 0 0,2 2-3 0,6 0-2 0,1 1-3 15,6 0-6-15,1 1-4 0,2-1-4 0,6-1-4 0,0 0-5 16,3 2-9-16,4-1-9 0,0 0-9 0,2 0-9 0,3 1-11 0,1-1-12 16,4 1-12-16,0 0-9 0,1 0-9 0,2 2-5 0,1-3-8 0,0 2-10 0,3 0-10 15,1 0-10-15,-1 1-17 0,4 1-20 0,0-3-59 0,-2 1-73 0,4 1-35 0,-1-2-13 16</inkml:trace>
  <inkml:trace contextRef="#ctx0" brushRef="#br0" timeOffset="125029.91">4858 13477 0 0,'-6'0'13'0,"1"0"202"0,2 0-32 0,-1 0-33 0,0 0-32 0,-1 0-28 16,3-1-27-16,-1 1-17 0,1 0-9 0,-1 0-8 0,2 0-6 0,-3 0-2 15,3 0-2 1,1 0-3-16,-1 0-2 0,0 0 0 0,-1 0 0 0,2 0-1 0,0 0-1 0,0 0-1 0,0 0 1 0,0 0-1 0,0 0-1 0,0 0-2 16,0 0-1-16,0 0-1 0,0 0-4 0,0 0 0 0,0 0-1 15,0 0 0-15,0 0 0 0,2 1 1 0,-1 1 2 0,0-2 0 0,3 1 2 0,-2 2 0 0,1-3 1 16,0 2 0-16,1 0 2 0,2 0 1 0,1 1 1 0,-1 1 1 0,1-3 1 16,2 2 0-16,1 1 2 0,0-2 0 0,2 1 2 0,1-2 0 0,-1 1-1 15,4-1 1-15,2 2-1 0,-1-2 0 0,3 1 0 0,1 0 0 0,2 0 0 16,2 0 1-16,4-2 0 0,-2 1 0 0,4 0-1 0,3 1-2 0,1-2-1 15,3 1-2-15,3-1-1 0,1 0 0 0,4 0 0 0,0-1 1 0,4 1 0 16,3-3-1-16,3 2-3 0,3-1 1 0,0 0 0 0,2-2-1 0,4 1 1 16,-2 0 1-16,7 0 2 0,2-3 1 0,2 1 2 0,2 1 0 0,1-2 0 15,6 0-2-15,4-1-1 0,2 1 1 0,2 0 0 0,1-2 1 0,1 0-1 16,3 1 0-16,2 0 0 0,0 1-3 0,4 0 1 0,0-1-1 0,2 1 0 16,0 0-2-16,2 1-1 0,1 0-2 0,1 0 0 0,0 2 0 0,1 0-1 15,1 1 1-15,-2-1-1 0,0 2-2 0,-1 0 0 0,-2 1-3 16,1 0-5-16,-2 1-3 0,-3 1-3 0,-1 0-3 0,-2 2-1 0,-2-2-2 0,0 0-4 15,-5 2-4-15,-2-1-2 0,-6 1-4 0,-1-1-1 0,-3 1-3 0,0 1 0 16,-5-1-3-16,-2 1-2 0,-3-1 1 0,-4 0 1 0,0-1 1 0,-3 1 2 0,-1 0 4 16,-4 0 5-16,-1-2 1 0,-4 1 4 0,0 0 1 0,-1-2 2 15,0 0 1-15,-4 0 2 0,2-1 4 0,-2 0 4 0,-2-1 3 0,-1 0 1 0,-1 0 3 16,-2-2 0-16,-2 0 1 0,1 1-1 0,-5-1 2 0,-3-1 1 0,0 0 2 16,-2 1 0-16,-1 0 1 0,-2-1 2 0,-4-1 1 0,-4 2 1 15,0-1 0-15,-2 0-1 0,-2 1-2 0,-2 0-1 0,-5 1-2 0,0 1 0 0,-2-2-3 16,-5 1-1-16,-1 2 0 0,-2-2-3 0,-4 1 1 0,-2 1-1 0,-4 0-1 15,-3 0-1-15,-4 1 0 0,-1 1 4 0,-2-2 2 0,-3 1 3 0,-5 0 1 16,-1 0 3-16,-1 1 2 0,-8-2 2 0,1 1 1 0,-4 0 2 0,1 0-1 16,-4-1-1-16,-2 2 1 0,-1 1 0 0,-4-1-2 0,-3 1-2 0,-4 1-1 15,2-1-2-15,-3 2-1 0,-3 0 0 0,0 0 0 0,-4 2-2 0,-3-2-2 0,-2 3 0 16,-2-1-1-16,1 2-1 0,-3-3 0 0,-3 3 0 0,2-1 2 0,-4 0 0 16,1 1 2-16,-2-1 0 0,1 3 1 0,-2-2 0 0,0-1 1 15,0 2 2-15,-2-1 0 0,4 1 1 0,-2 1 2 0,-1 0 0 0,2-3 2 0,0 1-1 16,1 1 1-16,0 0-1 0,2-2 0 0,1 2-1 0,3-2-2 15,3 1 0-15,5-2-1 0,3 0-1 0,3-1-1 0,4 0 0 0,4 0 2 0,2-1 2 16,6-1 4-16,5 0 5 0,0-2 4 0,6 1 2 0,5 0 2 0,2-2-1 16,3 0 1-16,3 0-2 0,3 1 1 0,3-2 0 0,3 0-1 0,6-2 0 15,1 0-2-15,5 1-4 0,3-3-4 0,7 0-4 0,2 0-4 0,5-1-3 16,8-2-1-16,3-1 1 0,7-1 2 0,5-1 1 0,8-2 0 0,4 1-1 16,5 1 0-16,5-2-1 0,6-1 0 0,5-1 0 0,1 2-2 15,5 0-1-15,1 0-2 0,3 0-2 0,0 1-2 0,4 0-2 0,-1 3-4 0,2 0-5 16,-1-1-4-16,1 1-5 0,1 1-4 0,-2 1-5 0,-2 1-5 0,0 0-3 15,-5 2-4-15,-1-1-5 0,-2 0-4 0,-4 3-5 0,-2-1-5 0,-4 2-8 16,-2 2-8-16,-2-2-11 0,-5 2-14 0,-3 1-18 0,-5-2-19 0,-3 2-22 16,-5 0-29-16,-2-1-33 0</inkml:trace>
  <inkml:trace contextRef="#ctx0" brushRef="#br0" timeOffset="125796.91">8227 13757 161 0,'-121'8'334'0,"1"1"-38"0,-2-2-54 0,4-1-64 0,-2 1-68 0,3-1-38 16,-1 2-26-16,5 0-13 0,5-1-7 0,1 0-4 0,3 0-4 0,3 1-4 16,7-1-4-16,2 0-1 0,4 0-1 0,4-1-2 0,6 0-3 0,2 2-1 15,7-2 3-15,1-1 1 0,4 2-1 0,2-3 1 0,8 1 1 16,1 0-1-16,7-1 0 0,4 0 1 0,4 0-1 16,4 0 0-16,4-2-2 0,5 0 0 0,3 1-2 0,3-2-1 0,7 2-2 0,2-2-2 0,5 1-3 0,4-1-2 15,3 0-1-15,7-1 0 0,3 0 0 0,7 0 0 0,4-1 0 0,5-1 1 0,7 0 1 16,3-2 0-16,6-1 0 15,5-2 0-15,6-1 1 0,4 1 3 0,4-1 2 0,3-2 2 0,6 1 0 0,5 0-1 0,2-3 2 0,2 3-1 0,3-3-1 16,3 3 1-16,1-3 0 0,3 3-2 0,0-1-1 0,1 0 0 0,2 2-1 16,-1 0-2-16,3 0-2 0,1 2-2 0,-2-2 0 0,1 0 0 0,2 2-2 15,-2-1 0-15,0 0-2 0,0 1-1 0,0-1-1 0,0 1 2 0,-2-1 1 16,-1 1 1-16,2-1 0 0,-5 1 2 0,2-1 1 0,-4 0 2 0,-1 1 0 16,0-1 1-16,-1 2 2 0,-4-3 0 0,0 2 1 0,-5-1 1 0,-1 1-1 15,-3-1-1-15,0 0 1 0,-1 1 1 0,-3 1-1 0,-4-1 0 0,-1 0 0 16,-1 1 1-16,-2 0-1 0,-3 0 2 0,2 0 2 0,-3 1 1 0,-2 0 4 15,-2 0 5-15,-2 1 6 0,-2 0 4 0,0-1 4 0,0 0 4 0,-2 2 5 16,0 0 2-16,-2-2 4 0,1 1 0 0,-3-1 1 0,2 2-2 16,-3-2 0-16,0 0-2 0,0-1-3 0,0 2-4 0,-3-1-3 0,1 0-5 0,-3 2-4 15,1-1-6-15,-4 0-5 0,0 1-1 0,-2-2-5 0,-1 1 0 0,-2 2-2 16,-2-3-1-16,-1 1 0 0,0 1 0 0,-5 0 0 0,-1 0 0 0,0 1-1 16,-4 0-2-16,0 0 0 0,-3 0-2 0,1 1 0 0,-2-2 1 0,-3 2-1 15,-1 0 1-15,0 0 1 0,-1 0-1 0,-2 0 0 0,-1 0 1 0,-1 0 0 16,-2 0 1-16,-1 0-2 0,-1 2 3 0,-2-2 1 0,-2 0 0 0,-4 1-1 15,1-1-1-15,-5 1-3 0,-2 0-3 0,-3 0-2 0,-5-1-1 0,-3 1-1 0,-5 0-3 16,-4 1-3-16,-2-2-5 0,-6 1-5 0,-6 1-4 0,-4 0-4 0,-3 0-2 16,-5 0-1-16,-7 2 0 0,-3 0 0 0,-5-1 2 0,-7 2 2 0,0 0 3 15,-6 1 1-15,-6 1 5 0,-3-1 2 0,-5 0 5 0,-2 1 5 0,-3-1 6 0,-1 3 2 16,-4-2 5-16,-4 0 6 0,-2 0 5 0,-3 1 5 0,-2 0 4 16,-1 0 1-16,-1 1 2 0,1-1-2 0,-2 1 3 0,2-1 3 0,-1 0 2 0,2-1 1 15,1 0 1-15,0 1 1 0,4 0 2 0,3-2-3 16,4 1 0-16,3-1-2 0,0 1-3 0,1-2 0 0,1 2-2 0,5-3 0 0,5 2-2 0,3 1-2 15,1-3-1-15,3 2 0 0,3 1-1 0,7-1-2 0,1 0-2 0,5 2-3 16,3-2-1-16,5 2-1 0,4 0-1 0,5 0-2 0,6-2 0 16,1 2-1-16,8-1-1 0,4-1-1 0,4 1-2 0,8-2 0 0,1 2-1 0,8-3 0 15,4 0 0-15,6-1 0 0,4 0 0 0,8-1-1 0,9-1-1 16,6-1-3-16,11-3 2 0,6 2 1 0,12-4-1 0,9-3 1 0,8 1 0 16,12-2-1-16,10-3 0 0,9-1 0 0,10-1-1 0,9-2 0 0,9-3 1 0,7 0 3 15,8-2 1-15,8 0-1 0,6-2 0 0,1 0-1 0,4 2-2 16,4-1 0-16,1 2-2 0,1 0-2 0,3 3-2 0,-1-1-4 0,2 2-3 0,-2 2-4 15,-1 0-4-15,3 3-5 0,-3 0-1 0,-3 3 3 0,-3 2-3 0,1-2-1 16,0 3-4-16,-1 1-2 0,0 1-6 0,1 2-4 0,-1-2-9 0,-2 2-10 16,-1 1-23-16,0 0-29 0,-7 1-61 0,-5-1-76 0,-2 0-38 0,-6 0 19 15</inkml:trace>
  <inkml:trace contextRef="#ctx0" brushRef="#br0" timeOffset="136106.07">9379 14570 297 0,'-3'-1'360'0,"-1"0"-37"0,-1-2-56 15,0 2-64-15,1 0-68 0,1-1-41 0,-2 1-30 0,1 0-12 0,0-1-7 16,2 1-5-16,-1 1-2 0,2 0 1 0,-3-1-1 0,3 1 1 0,0 0 1 15,0 0 0-15,-1 0-3 0,1 1 0 0,1-1-2 0,-1 1-1 0,-2 2 0 0,2-2-1 16,-1 3-2-16,-2 0 1 0,3-1 3 0,-2 1 0 0,2 1 1 16,-2-1-2-16,2 1-2 0,-1 2-1 0,-1-1 0 0,2 1 1 0,-3-2 3 0,3 4 1 15,-1-2 2-15,0 0 1 0,1 1 1 0,1 0-2 0,-1 1-1 16,0 1-2-16,-1 0 0 0,1-2 1 0,1 1-1 0,0 2-2 0,0-1-2 0,0 1-4 16,0-1-4-16,0 2-3 0,0 0-4 0,0-2-3 0,0 2-3 0,1-1-1 15,1 0 0-15,-1 0-1 0,0-2-2 0,-1 2-2 0,1-1-2 16,1-2-1-16,-1 0 2 0,0 0 0 0,-1-2-2 0,1 2 2 0,2-2 1 0,-2 0 0 15,0-1 1-15,-1-1 0 0,1 0-3 0,1 0 1 0,-1 0 0 16,0-3 2-16,-1 3-1 0,0-2 0 0,0 0 3 0,0-1-1 0,0 1 1 0,0-1-2 16,0 0-2-16,0-1-3 0,0 0-3 0,0 0-7 0,0 0-5 0,0 0-9 15,1-1-8-15,1 0-11 0,-1-1-10 0,-1 1-9 0,1-1-7 0,1 0-9 16,-1 0-7-16,0-1-8 0,-1 0-6 0,2 1-7 0,0-1-5 0,-1 2-3 0,0-2-2 16,-1 2-2-16,1-1-3 0,1 1-3 0,-1-1 0 0,0 0-8 0,-1 0-12 15,0 2-17-15,0-3-21 0,0 2-35 0,0-1-43 0,0-2-33 16,0 2-30-16</inkml:trace>
  <inkml:trace contextRef="#ctx0" brushRef="#br0" timeOffset="136531.09">9347 14555 0 0,'-4'-7'175'0,"1"1"42"0,-3 0-36 0,-1 1-32 0,1 1-29 16,-2 0-24-16,0 2-19 0,-2-1-15 0,0 0-11 0,-2 2-2 0,-2 0 0 16,2 1 0-16,-2 0 1 0,-1 0 2 0,-1 0-1 0,-1 1 4 0,-1 2 4 15,-2-1 5-15,0 2 4 0,-1 0 2 0,0 0 0 0,-1 1-1 0,-2 1 0 16,3 0-4-16,-3 2-3 0,1 1 0 0,1-1-2 0,-1 3 0 0,2 2-2 16,-1 0-4-16,-2 1-2 0,3 0-5 0,-1 2-3 0,-1 4-3 0,1 2-1 0,0-1-2 15,0 3 0-15,1 2-2 0,1 0-1 0,0 1-3 0,2 0-3 16,0 1-2-16,2-1-3 0,1 2-1 0,3-3 0 0,2 1 0 0,0-2 1 15,4-1 2-15,2 0 2 0,-1-3-1 0,4 0 1 0,2-3 1 0,4 0 0 0,-1-3 1 16,4 0 0-16,1-3 0 0,3-1-2 0,1-3 0 0,3-3-3 16,3-1-2-16,2-3-5 0,3-2-2 0,2-3-5 0,2-3-3 0,3-3-3 0,3-3-3 15,2-1-3-15,3-4-3 0,-1-1-5 0,4-4-3 0,-1-1-4 16,0-1-1-16,0-3-3 0,1 1-1 0,-2-1-1 0,-1 0 0 0,-3 0 0 0,-3-1 0 16,-1 3-1-16,-4 1 1 0,-3 1 0 0,-4 1 0 0,-3 0-3 0,-2 3 2 15,-3 1 1-15,-2-1-1 0,-1 3-1 0,-5 0 0 0,-4 3-4 0,-1-1-1 16,-1 2-2-16,-4 1-1 0,-1 2-2 0,-3 1-6 0,-2 0-6 0,1 2-6 0,-5 1-3 15,0 1-6-15,-1 3-6 0,0-1-9 0,0 3-8 0,-3 0-7 16,2 2-7-16,-2 0-7 0,2 3-7 0,-2-2-15 0,3 4-16 16,-1-1-27-16,2 1-32 0,0-1-53 0,0 2-64 0,1 0-26 0,3-2-5 0</inkml:trace>
  <inkml:trace contextRef="#ctx0" brushRef="#br0" timeOffset="137906.53">11855 14965 140 0,'-25'12'189'0,"0"-3"-24"0,-5 2-23 0,1-1-24 0,-1-1-24 0,-4-1-18 0,2 1-19 16,-3-2-9-16,0 0-7 0,1-2 1 0,-2 0 2 0,2-1 4 0,-1-1 1 15,0-3 2-15,3 0 3 0,0 0 1 0,1-3-1 0,5-1-1 0,1-1 0 16,0-2-3-1,4 0-2-15,2-3-4 0,2 1-4 0,3-3-6 0,3-2-7 0,3 0-5 0,1-1-5 0,3-2-3 0,3-1-4 0,2-1 0 0,2-1-2 16,2 0 0-16,4-3-1 0,1 0-1 0,2-1 1 0,2 0 0 0,-1-1 0 16,5-1 0-16,-1 0 2 0,3 1 0 0,0 0 0 0,3 0-1 0,0-1 1 0,1-1-1 15,1 0 0-15,0 2-1 0,3-1-1 0,-1 0-1 0,3-1 0 0,0 1-2 16,3-1 1-16,1 1-2 0,2-1 1 0,1 1-1 0,-1 1-1 0,3 1 0 16,-1 1 2-16,4-1 0 0,-2 2-1 0,0 2 1 0,1 1-1 15,1 0-1-15,-1 2 1 0,-1 3 1 0,-2 0-2 0,2 3 1 0,0-1-1 16,-2 4 0-16,1 0 1 0,-1 3-1 0,-1 1-2 0,1 3 0 0,-2 1 2 15,0 1 0-15,-1 3-1 0,-1 1 2 0,1 3 0 0,-3 0 0 0,-1 4 1 16,2-1 2-16,-2 4 1 0,-3 1 0 0,2 1-2 0,0 2 1 0,-4 2-2 0,1 2 1 16,-2-1-1-16,0 3 0 0,0 2-1 0,-3 0 0 0,-2-1-1 0,0 3-2 15,0-2-2-15,-3 2 0 0,-1 0-3 0,-1 0 1 0,-2 0 0 0,-3-3 1 16,-2 0-1-16,-1 1 1 0,-2-1 0 0,-3 0-1 0,-1 0 1 0,-1-2 0 0,-1 0 2 16,-4-1-1-16,0-1 1 0,-2 0 0 0,-2 0 2 0,-2-2 1 0,-2-1 0 15,-2 1-1-15,-1-2 1 0,-1-1 0 0,-3 2 0 0,0-2 1 0,-6-1-1 16,1 1 0-16,-5 0 1 0,1-2 0 0,-5 2 0 0,-1-2-1 0,-2 0-1 15,0-1-1-15,-3 0-2 0,-3-1 0 0,-1 0-2 0,-2-1 0 0,1-1-2 16,-2-1 0-16,1 1 0 0,-2-2 1 0,-1-1 1 0,3-2 4 0,1 1 2 16,0-3 5-16,0 0 5 0,4-2 6 0,4 0 5 0,2-2 4 15,2-2 4-15,3 1 5 0,1-2 2 0,4-2 3 0,2 0 2 0,4-2 0 0,3-1 0 16,3-1 0-16,4-4 1 0,2 1-3 0,6-1-5 0,1 0-2 0,5-3-3 16,5-1-3-16,1-2-2 0,4-1-2 0,5 1-2 0,1-3-2 0,4 1 0 15,1 0-2-15,1 0 0 0,3-1-3 0,1 1-2 0,0-1-1 0,3 2-1 16,-2-1-1-16,0 1-2 0,3 2-2 0,-3 0-1 0,2-1 0 0,-3 3-2 15,1 1-1-15,1 0-2 0,-2 2 1 0,-4 1 0 0,1-1 0 0,-1 4-3 16,-1-2-1-16,-4 2-3 0,-1 0-1 0,-1 3-5 0,-3-1-4 0,1 1-4 16,-3 0-3-16,-2 1-3 0,0 2-3 0,-2-1-5 0,-2 2-2 0,-1-1-3 15,0 1-1-15,-1-1-2 0,-2 3 0 0,-1-1-2 0,-1 1 0 0,-1 0 3 16,-2 0 0-16,0 1 3 0,-2-1 0 0,-1 4 0 0,-1-1 2 0,-1 0 0 16,-2 1 2-16,-1 0 1 0,0 2 0 0,-1-1 1 0,-2 0 2 0,0 3 1 0,-2-3 2 15,1 3 2-15,-1-3 1 0,0 3 2 0,-1-3 1 0,-1 3 0 0,4-2-2 16,-3 0-3-16,2 1-3 0,1-1-4 0,-1-1-3 0,3 1-2 15,0-1-1-15,-1 0-1 0,4-1-1 0,-1 0-1 0,1 0-3 0,3-1-1 0,0 1-2 16,1-1-1-16,0 1-3 0,2-1-2 0,0 1-11 0,2 1-13 0,-1-1-25 16,0-2-30-16,2 0-54 0,-1 2-65 0</inkml:trace>
  <inkml:trace contextRef="#ctx0" brushRef="#br0" timeOffset="138546.03">12029 15026 0 0,'-4'-2'79'0,"-2"2"38"15,3-1-12-15,1 0-16 0,-1 0-19 0,2 0-24 0,0 1-25 0,1 0-25 16,0 0-24-16,0 0-18 0,0 0-14 0,0 0-13 0,0 0-10 0,0 0-8 0,0 0-8 16</inkml:trace>
  <inkml:trace contextRef="#ctx0" brushRef="#br0" timeOffset="138703.01">12014 15023 21 0,'-1'1'59'0,"-2"2"-8"0,2-2-8 0,-2 2-9 0,2-1-6 15,-1 0-8-15,-2-1-8 0,3 1-5 0,-2 0-3 0,2-1-3 0,-1 2-2 32,-1-2 0-32,2 2 2 0,-1-2 0 0,1-1-1 0,0 2 0 0,1-1 0 0,-2 0 0 0,2-1 0 0,0 2 1 0,0-2-2 0,0 0 2 0,0 1 1 15,0 0 2-15,0-1 2 0,-2 1 2 0,2-1 1 0,-1 0 2 0,1 0-1 16,0 2 2-16,-1-1-3 0,0 0 0 0,-1-1-2 0,1 2-4 0,1-2-6 16,0 0-10-16,-2 1-14 0,-1 0-19 0,2 2-19 0,-3-2-26 0,3 2-29 0</inkml:trace>
  <inkml:trace contextRef="#ctx0" brushRef="#br0" timeOffset="140124.6">7556 14342 6 0,'-1'-5'193'0,"-1"0"-15"0,-1 1-18 0,2 0-20 15,-2-1-21-15,2 2-23 0,-2-1-22 0,2 0-22 0,-1 0-20 0,-2 0-11 0,4 0-8 16,-1 0-5-16,0 2-4 0,-1-1-1 0,1 0-2 0,1 2 0 31,-1-2-1-31,1 2-1 0,0 0 0 0,0 0 0 0,0-1-2 0,0 1 1 0,0 1 0 0,0 0 0 0,0 0 0 0,0 0 0 0,0 0 0 0,0 0 0 0,0 0 0 16,0 0 1-16,0 0 0 0,0 0 0 0,0 0 1 0,0 0 1 0,1 0-1 15,-1 0 1-15,1 0-1 0,2 0 0 0,-2 0-2 0,3 0 0 0,-2 0-1 16,-2 0-2-16,1 0-1 0,1 1-3 0,-1 1-1 0,-1-1-3 0,1 0-5 16,0-1-4-16,1 3-5 0,-1-2-3 0,-1 2-2 0,1-2-2 0,1 0-2 15,-1 2-2-15,0-2 0 0,-1 2-4 0,1-2-3 0,2 2-4 0,-2-1-7 0,0 1-8 16,-1 0-6-16,1-1-11 0,1 2-8 0,0-3-13 0,-2 1-12 15</inkml:trace>
  <inkml:trace contextRef="#ctx0" brushRef="#br0" timeOffset="147812.07">4678 14598 0 0,'-1'4'103'16,"-1"-1"209"-16,0-1-27 0,0 1-53 0,2-1-63 0,2-2-46 0,0 3-38 16,0-3-17-16,1 1-10 0,0 1-1 0,2-1 7 0,4 0 8 0,-2-1 7 15,5 0 6-15,0 0 6 0,1 0 5 0,4 0 4 0,3-1 2 0,2-2-2 16,4 1-4-16,4 0-5 0,1-3-4 16,5 1-2-16,5-1-6 0,1 2-6 0,7-3-9 0,0-1-8 0,6 1-7 0,5 0-7 0,3-1-5 0,3 0-7 0,1-1-6 15,5 0-2-15,0 0-3 0,5 2-4 0,0-2-2 0,1 1-5 16,4 1-2-16,0-1-5 0,3 1-2 0,-1-1-3 0,1 2-2 0,-1-2-2 15,3 3-4-15,-3-1-5 0,2 0-4 0,-2 2-4 0,0-1-5 0,-2 0-5 0,-3 2-2 0,1-1-4 16,-6 2-2-16,-5-1-4 0,-1 1-3 0,-4 1-3 0,-4 0-2 16,-4 0-5-16,-4 0 0 0,-1 1-2 0,-7 1-2 0,-5-1-1 0,-1 1 2 0,-5 0 5 15,-2 1 2-15,-6-1 3 0,-3 2 5 0,-2-2 4 16,-6 0 6-16,0 2 4 0,-6-1 7 0,-3-1 8 0,-5 1 7 0,-2 0 7 0,-7-1 7 0,-1 2 7 16,-5 0 5-16,-5 0 5 0,-3 1 3 0,-6-1 3 0,-2 0-1 0,-5 1-1 15,-1 1-2-15,-7-2 0 0,-4 2 0 0,-3-2 1 0,0 3-3 0,-6-1-2 16,-1-2 0-16,-2 4-1 0,-3-3 0 0,-1 3-1 0,0-2 6 0,-1 1 8 15,-1-1 9-15,4 0 9 0,-1-1 12 0,2 1 13 0,4-1 12 16,5 0 12-16,3-2 5 0,7-1 7 0,2 1 1 0,4-2 1 0,5 0-2 0,5-1-3 16,4 0-9-16,3-1-9 0,8 0-10 0,2-3-9 0,8 1-10 0,5-2-13 15,8 0-10-15,7-2-12 0,8-2-5 0,9 0-4 0,9-3-1 0,8 0 0 16,12-1-1-16,8 0-1 0,8-1-2 0,9-1 1 0,11-1 0 0,2 2-2 16,8 1-1-16,4 0-3 0,2 0-6 0,3 1-4 0,2 3-8 0,2-1-9 15,2 1-8-15,-2 4-10 0,-5-1-7 0,-3 0-8 0,-3 5-8 0,-5-2-13 16,-5 2-6-16,-5 1-5 0,-5 1-7 0,-6 2-5 0,-5-2-5 0,-10 3-5 15,-2 0 3-15,-8 1 3 0,-6-1 5 0,-7 3 7 0,-5-3 8 0,-6 4 7 16,-4-2 10-16,-7 1 11 0,-3-1 7 0,-6 1 7 0,-4 1 7 0,-4-2 7 16,-4 2 5-16,-6 0 5 0,-6 0 4 0,-4 1 2 0,-6-1 0 0,-5 1 0 0,-5-1-1 15,-3 0 1-15,-7 1 0 0,-5-1 2 0,-1 1 6 0,-4-1 6 16,-5 0 8-16,0 1 8 0,-3-1 8 0,-2 1 11 0,-2-2 9 0,-1-1 9 0,2 1 9 16,-2-2 7-16,1 0 9 0,2-2 10 0,0 2 9 0,4-2 6 0,2-2 3 15,2 1 0-15,6-1-1 0,2 0-3 0,3-1-6 0,3 0-7 16,8-1-8-16,0 0-7 0,6-1-7 0,3 1-7 0,3-2-9 0,7-1-9 0,4 0-9 15,3 0-7-15,8-1-8 0,5-3-8 0,7 1-5 0,6-3-4 0,9 1-2 16,7-3-2-16,4 2 0 0,9-2 0 0,7-1 0 0,4 0 1 16,6 0-2-16,6-1-2 0,2 3-2 0,5-2-3 0,1 1-3 0,8 0-5 0,2 0-8 0,1 2-6 15,2-2-9-15,-1 3-7 0,4-1-7 0,-4 1-8 0,2 0-7 16,-6 2-8-16,0 0-6 0,-2 0-4 0,-5 1-4 0,-6 0-4 0,-3 1 2 16,-6 1 3-16,-3 2 6 0,-6-1 5 0,-6 3 6 0,-3 0 9 0,-5 0 7 0,-8 0 8 15,-4 1 9-15,-3 1 9 0,-7-1 8 0,-2 0 8 0,-5-1 6 16,-4 1 5-16,-6 1 1 0,-6-1 2 0,-2-1 1 0,-8 1 0 0,-4 1 1 15,-6 0-2-15,-9-2-2 0,-3 3-2 0,-8-2-1 0,-5 2-1 0,-7-2 3 0,-2 2 5 16,-8-1 8-16,-4 1 10 0,-4-2 11 0,-2 2 11 0,-1-2 12 0,-1 2 12 16,-1-2 11-16,-1 0 12 0,5-1 8 0,1 0 9 0,4-1 8 0,5 1 6 15,5-2 0-15,4-1-4 0,5 2-6 0,7-2-10 0,4 2-9 0,6-2-12 16,2 0-12-16,8 1-11 0,5-2-8 0,5 1-6 0,3 1-7 0,9-2-7 16,8-1-6-16,6 0-8 0,6-1-4 0,10 1-4 0,5-1-1 0,10 0-2 15,5 1 0-15,7-2-2 0,9 0-3 0,4 1-4 0,4 1-2 0,5 1-4 16,5-1-4-16,2-1-6 0,2 4-4 0,5-2-4 0,3 0-3 0,1 0-3 15,1 2-9-15,1 0-8 0,2-1-7 0,0 2-7 0,-2-2-4 0,2 2-5 0,-3 0-8 16,-3 1-8-16,-2 0-5 0,-4 0-3 0,-6 1-4 0,-2 0 0 16,-8 1-2-16,-4-1-1 0,-3-1 5 0,-6 1 5 0,-8 1 3 0,-3-1 3 15,-9 0 6-15,-3 1 6 0,-7-1 9 0,-3 2 6 0,-7-1 7 0,-5-1 6 0,-6 2 6 16,-5 0 2-16,-8-2 3 0,-8 3 3 0,-7 0 0 0,-6 0 1 16,-10-1 3-16,-9 0 3 0,-10 1 1 0,-5 0 1 0,-8-1 5 0,-7 0 4 15,-8-1 9-15,-5 1 8 0,-7-2 11 0,-1 2 13 0,-5-2 15 0,-1-1 15 0,1 0 13 16,-2 0 11-16,0-1 13 0,3-2 14 0,6 0 11 0,4 1 8 0,6-2 5 15,6 2 4-15,5-1 0 0,9-1 1 0,5 0-7 0,6 1-10 0,6-1-13 0,7 0-11 16,3 0-8-16,9 2-8 0,3-2-7 0,7 0-6 0,9-1-8 0,7 1-7 16,6-3-7-16,10 3-5 0,10-4-6 0,10 3-6 15,9-4-2-15,8 2 0 0,8-1 0 0,6 2 0 0,10-2-2 0,6 0-1 0,7 2-3 0,4 0-1 16,3 1-4-16,1 1-2 0,2 3-3 0,2 0-3 0,0 1-5 16,1 1-4-16,-1 0-6 0,-4 2-7 0,-1-1-8 0,-8 2-12 0,0-1-10 0,-8 2-11 15,-4 2-16-15,-6-2-18 0,-9 1-13 0,-2 0-14 0,-9 2-9 0,-7-3-9 16,-4 3-8-16,-9-3-3 0,-5 3-3 0,-6 0-4 0,-3 0 3 0,-9-2 2 15,-6 2 1-15,-7 0 0 0,-8 0 1 0,-9-2 1 0,-6 2-5 0,-9-1-7 16,-7-2 4-16,-7-1 9 0,-11 0 28 0,-3 0 35 0,-4-3 38 0,-6 0 40 16,-2-1 23-16,-3-1 16 0,-1 0 15 0,0-2 13 0,0 1 15 0,0-1 15 15,5 0 11-15,4 1 14 0,7-1-11 0,2-1-21 0,5 2-74 0,3 0-97 16,7 1-89-16,4-2-85 0,4 2-40 0,4 1 46 0</inkml:trace>
  <inkml:trace contextRef="#ctx0" brushRef="#br0" timeOffset="151018.72">5256 16222 0 0,'-29'3'213'0,"3"1"60"16,-2-3-53-16,0 2-61 0,1-2-65 0,0-1-39 0,-2 0-25 15,3 0-8-15,0 0 0 0,0-3-2 0,0 1-1 0,1-2 6 0,1 0 7 0,1 0 5 16,-1-1 3-16,3-2 7 0,0-1 4 0,1 0 4 0,-1-2 0 16,1 1 2-16,3-1 1 0,-1 0-1 0,3-2-4 0,-1 2-1 0,1-2-3 15,2 1-4-15,-1 0-7 0,4-1-3 0,-2 1-3 0,2 1-5 0,0 0-5 0,1 0-4 0,2 1-3 16,-1 0-5-16,2 0-4 0,1 1-4 0,0-1-1 16,0 2-1-16,0-1-1 0,3 1 0 0,-1 0 1 0,1 1-2 0,-1-1-1 0,3 1 0 15,-1-2 0-15,0 4 1 0,-2-2 1 0,2-1 1 0,1 1 2 0,-1-1 2 0,0 1 2 16,-1-2 2-16,1 1 0 0,1-1 3 0,-1 1 3 15,-1-1 4-15,1-1 5 0,0 1 4 0,1-2 3 0,-1 0 1 0,1 1-1 0,0-1 2 0,0-1-1 16,0 2 1-16,0-3-3 0,-2 1 3 0,2 0 0 0,-1-1 2 0,1 0 1 16,-1 1 0-16,1-1 0 0,0 1 0 0,0 0-6 0,-2-1 0 15,0 2 1-15,1 0 1 0,1-1 1 0,0 0 0 0,-1 2-2 0,0-1 0 0,-1 1-1 16,1 1-3-16,1-3-4 0,0 2-3 0,0 0-3 0,0-2 0 16,0 2 0-16,0-1 3 0,1 0 0 0,1-3-1 0,0 3-1 0,-1-2-2 0,3 0-2 15,0-1 0-15,-1 0-2 0,3-2 1 0,0 1-1 0,1-2 2 0,1-1 1 16,2-1 4-16,-2 1 1 0,5-2 2 0,-1-1 2 0,3 0-1 0,-1-2 2 15,3 0 2-15,2-1 3 0,2 1 4 0,0-1 1 0,0 0 2 0,3 0 1 16,-1 1-2-16,3 1-2 0,0 0-2 0,3 1-4 0,-2 2-1 0,3 0-3 16,1 3 0-16,-1-1-2 0,2 3-1 0,2 2-2 0,-2 0-1 0,3 3-4 15,-1 0-1-15,3 4-3 0,0-1 0 0,0 1-1 0,2 3-1 0,-1 0-1 16,2 2-2-16,1 0 0 0,2 3-1 0,1 2 1 0,0 1-2 0,3 4-1 0,-2 1-1 16,0 3 0-16,0 2 0 0,-3 4 1 0,-1 0 0 0,-2 4-3 15,-1 4 1-15,-6 1 1 0,-1 4 0 0,-2 1 0 0,-5 3 0 0,-3 1-1 0,-4 2 0 16,-3 2 0-16,-5 1 1 0,-3 1 1 0,-4 0 0 0,-4 1-2 15,-7 0 0-15,-1 1 2 0,-6-1-2 0,-5 0-2 0,-4-3 1 0,-4-1-2 16,-3-1 1-16,-5-5-1 0,-3 2 2 0,-5-3 1 0,-1-3 2 0,-2 0 0 0,-3-5 1 16,-2 0 0-16,-2-4-1 0,-1-1 0 0,-2-3-1 0,-1-2 2 0,1-3 0 15,2-2 0-15,-1-1 0 0,0-3 1 0,1-3-2 0,0-2-1 0,0-1-2 16,3-3-2-16,1-1-1 0,1-3 2 0,2-3-2 0,4-2 0 0,3-2-1 16,1-2-1-16,8-3 0 0,2-1-1 0,3-3-2 0,6-1-4 0,5-4-7 15,3 0-9-15,5-4-13 0,5-3-14 0,7-1-14 0,3-1-14 0,9-2-14 0,4-2-12 16,6-1-15-16,7-1-13 0,4 0-14 0,5 0-14 0,6 0-14 15,4 1-13-15,5 4-19 0,5-3-21 0,6 0-49 0,2 4-63 0,5-1-30 0,0 3-16 16,3 1-3-16,4 2 346 0</inkml:trace>
  <inkml:trace contextRef="#ctx0" brushRef="#br0" timeOffset="152417.72">7805 16189 155 0,'-2'-2'315'0,"1"-2"-50"0,-1 0-70 0,-1 1-62 0,2-1-57 15,-4 0-34-15,3 1-24 0,-1 0-6 0,2-2 0 0,-2 1 2 0,2 0 2 16,-2-2 4-16,2 0 2 0,-1 1 0 16,-2-1 5-16,4 0 1 0,-1-1 3 0,0 1 2 0,-1-2 4 0,2 1 0 0,0-2-2 0,0 1-1 0,0-1-1 0,2 0 0 0,-1 0 0 15,0-2-1-15,4 1 0 0,-3 0-1 0,2-1-1 0,0 0 0 16,1-1-1-16,2 1 0 0,0-3-2 0,1 3 0 0,0-4 0 0,3 1 1 16,-1-1 2-16,1 0 2 0,3-1 0 0,-2 0 0 0,3 0-2 0,1-1 1 15,-1 0 1-15,2 0 0 0,1-1-3 0,-1 1 1 0,2 0 1 0,-1 0 1 16,1 0 3-16,1 0-4 0,1 1-3 0,-1-1-3 0,1 1-3 0,-1 0 1 15,3 1 0-15,0-1-1 0,-1 1-1 0,2 0 1 0,-1 2 2 0,1-2 1 16,1 1 0-16,1 1 1 0,0-1 2 0,0 3 3 0,2-3 4 0,0 3 4 0,1-1 5 16,0 0 2-16,2 0 1 0,2 2-1 0,-2 0 1 15,2-1 0-15,3 0-3 0,2 1 0 0,-1 0-2 0,3-1-3 0,-1 0-5 0,1 3-5 0,1-1-4 16,1 0-6-16,3 1-5 0,-3 0-2 0,4 0 1 0,-2 2-2 16,-1 0-2-16,3 0-1 0,-1 0-1 0,1 1-2 0,-3 2-2 0,2-1 1 0,-1 2 0 15,0 0 0-15,-3 0-2 0,1 1 0 0,1 1 1 0,-2 1-2 0,-2-1-2 16,1 3-1-16,-3-2 1 0,1 3 0 0,-2 1 1 0,-1-1 1 0,-2 2 1 15,1 1 1-15,-2 1-1 0,-4 2 3 0,2 1 2 0,-4 1 2 0,0 1 1 16,-2 4 3-16,-2-1 2 0,-2 5 1 0,0 0 0 0,-5 3 2 0,-1 1 1 16,-2 2 2-16,-4 2 0 0,-1 3 0 0,-3 0 0 0,-3 3 0 0,-2 1-3 15,-3 4 0-15,-5 0-2 0,0 1 0 0,-3 0-2 0,-4 1-1 0,0 0 0 16,-4-2 0-16,-2 1-4 0,-2 0 1 0,-2 0-1 0,-1-2-1 0,-3-3-1 16,-1 1-1-16,0-1 1 0,-3-2-1 0,-1-3 0 0,-1 1-1 0,-1-2 0 0,0-1 0 15,-4-3-1-15,1 0 1 0,-2-1-3 0,-3 0 1 0,0-1-1 0,-2-2 0 16,0-1-1-16,-1 0 0 0,-2-1-1 0,0-2-1 0,-2 0-1 0,0-2 1 0,0 0-1 15,0 0 0-15,-1-3 0 0,4-1 3 0,-1-2 5 0,4-2 2 0,0 0 2 16,2-2 1-16,1-1 2 0,2-1 0 0,-1-2 1 0,6-2 0 0,1 0 0 0,4 0 1 16,1-3-1-16,4-1 0 0,-1-1 0 0,5 0-2 0,0-2-5 0,4 0-4 15,2-2-1-15,2 0-2 0,2-1-1 0,3-3-2 0,0 0-3 16,3-1-1-16,2 0-1 0,3 0-1 0,1-2-2 0,0 0 0 0,4-1 0 0,0-1-1 16,3-1-1-16,-1 2-4 0,4-1-1 0,-1-2-6 0,2 3-7 15,0-1-4-15,2 1-4 0,0-2-7 0,0 2-6 0,0 0-6 0,2 0-6 0,0 1-7 16,1 1-8-16,-2 0-6 0,1 1-8 0,0 1-4 0,0 1-4 15,-1-1-2-15,-1 3-2 0,1 0-3 0,-2 2-1 0,-1-1-1 0,2 2 2 0,-2 0 0 16,-1 1 1-16,1 0-1 0,0 2 0 0,-2-1 3 0,1 1 0 0,-3 0-2 0,2 0-2 16,0 1-4-16,-2 1-5 0,2-1-14 0,-3 2-19 0,3-1-44 0,-3 0-55 15,0 0-37-15,0 0-29 0</inkml:trace>
  <inkml:trace contextRef="#ctx0" brushRef="#br0" timeOffset="153167.72">9002 16818 0 0,'1'0'241'0,"0"0"107"0,-1 0-1 15,0 0-56-15,0 0-81 0,0 0-73 0,-1 0-69 0,0 1-34 0,1 0-16 0,-1 2-5 0,-1-2 3 16,1 2 5-16,0 0 6 0,-2 1 8 0,2-1 7 0,-1 2 7 0,-2 1 7 15,3 0 7-15,-3 0 3 16,2 3 6-16,-1-1 6 0,2 0 0 0,-2 3 2 0,1 0 1 0,-1 0 3 0,1 0-3 0,2 3-2 0,-1-1-1 0,1 1-1 0,0 1-2 16,0-1-3-16,0 3-2 0,1-1 0 0,-1-1-4 0,2 2-4 0,1 0-4 0,-1-2-5 15,2 2-5-15,-1-1-5 0,-1-2-3 0,3 2-3 0,0-3-1 0,-1 0-2 16,-1-1-1-16,1 0-4 0,0-2 1 0,2-1 1 0,-1 0 0 0,0-2 2 0,1 0 0 16,-1-2 0-16,-1 0 0 0,3-1-2 0,0-1-2 0,0-2-2 0,2-2-2 0,1-2-3 15,2-1-2-15,2-4-1 0,1-1-4 0,2-3-4 0,3-2-3 16,1-4-2-16,4-4-2 0,1-1-3 0,1-4 0 0,4-4-3 0,3 1 2 0,-2-4 1 15,4-2 1-15,3 0 0 0,-1-2-1 0,1-1 0 0,0-1 1 0,3 2 1 16,-3 0-1-16,2 0 1 0,-2 4 0 0,-3 1 0 0,-3 4 1 0,-4 3-1 16,-2 3 1-16,-2 3-2 0,-4 1 1 0,-1 5 0 0,-4 1 0 0,0 1 3 15,-1 4 1-15,-3-1 0 0,0 2 1 0,-1 1 0 0,-2 3 1 0,-1 0 0 16,1 1 3-16,-2 2-1 0,1 0 0 0,-1 0 1 0,0 2-1 0,-1 1 1 16,1 0-1-16,-2 2-2 0,1-1-1 0,2 1-1 0,-2 2 0 0,-1-2 0 15,2 3-3-15,0-2-1 0,-1 3-3 0,0-1-3 0,0 3-5 0,1-3-3 0,0 2-6 0,-2 1-5 16,1 0-5-16,2 0-6 0,-2 1-7 0,1 1-8 15,-2 0-9-15,2 0-8 0,-1 2-13 0,-1-2-12 0,0 3-16 0,-2-2-16 0,2 2-13 0,-1-2-12 16,-1 2-12-16,-1 0-9 0,-1-1-8 0,1 1-7 0,-1 0-9 0,-1 0-7 16,0-1-13-16,0 1-16 0,0 0-24 0,-1 0-29 0,-1-2-39 0,1 0-41 0,1 1-14 15,-1-2 129-15</inkml:trace>
  <inkml:trace contextRef="#ctx0" brushRef="#br0" timeOffset="156400.81">13071 16532 0 0,'-14'14'79'0,"-2"2"324"0,0 0 0 0,-1 1 0 0,-2 0-4 0,-1 1-83 0,-1 2-121 16,-1 1-78-16,-1 0-61 0,2 2-25 0,-1 1-9 0,-3 1-5 0,4 0-3 16,-2 0-1-16,1 1 0 0,2-1 1 0,-1 0 0 0,0-1 0 15,1 0-1-15,2 0 0 0,0-3 1 16,2 0-2-16,2-1-4 0,1-2-5 0,-1 2-7 0,0-2-9 0,3-2-6 0,1 1-10 0,0 0-9 0,0 0-11 0,3-3-11 0,-2 1-8 15,4-2-10-15,-1-1-10 0,0-2-10 0,1 2-10 0,1-1-8 0,0-2-10 0,-1-1-8 16,4 0-17-16,-1-2-21 0,0 1-40 0,1-2-46 0,1-2-36 0,-1-1-29 16</inkml:trace>
  <inkml:trace contextRef="#ctx0" brushRef="#br0" timeOffset="156653.82">12343 16743 0 0,'4'-10'133'16,"-2"-1"257"-16,-1 0 0 0,2 0-20 0,-2 2-30 0,0-2-85 0,1 2-109 15,-1-2-51-15,-1 3-26 0,1 1-7 0,1 0 2 0,-1 2 3 0,0 2 4 16,-1 0 4-16,4 1 2 0,-2 2 6 0,1 0 2 0,-1 2 5 0,2 1 1 16,0 1 1-1,2 4-1-15,-1-1-7 0,1 2-5 0,1 4-9 0,2 0-9 0,0 3-11 0,0-1-10 0,2 3-9 0,1 0-8 0,-1 2-7 0,4 1-8 0,0 1-3 0,1 0-3 16,0 2-4-16,3 0-5 0,-2 0-9 0,3 0-8 0,0-2-12 0,0 3-12 0,1-2-15 15,0 0-17-15,2-2-16 0,0 0-18 0,0 1-16 0,0-1-17 16,2-1-17-16,-1 0-18 0,-1-3-25 0,3 1-30 0,-1-1-57 0,-1-1-71 16,-1-3-34-16,1 0-16 0,-3-2 0 0,1-1 251 0</inkml:trace>
  <inkml:trace contextRef="#ctx0" brushRef="#br0" timeOffset="166123.04">12066 1580 140 0,'0'-8'464'0,"-2"-1"5"0,-1 1 5 0,-1-1-14 0,-1 3-23 0,2-2-100 16,-1 3-136-16,0-3-63 0,-1 2-33 0,3 3-21 0,-2-3-14 0,2 4-15 31,-1-2-15-31,2 2-10 0,-2 2-8 0,1 0-6 0,2 4-4 0,0 0-4 0,0 3-2 0,0 1 1 0,0 3 3 0,0 4 4 0,2 2 3 0,0 3 0 16,-1 2 2-16,0 4-1 0,-1 2 2 0,3 3 3 0,-1 3 2 0,-1 1 1 0,2 3-1 15,-2 1 1-15,3 2 0 0,-2 2-2 0,-1 1-2 0,2 1-3 0,-2 1-1 16,2 1-2-16,-1 2-1 0,1-3-1 0,0 1-2 0,1 0-3 0,0-2-2 16,0 1-6-16,-1-4-3 0,3 0-8 0,-1-2-11 0,0-3-17 0,3-1-18 15,-2-4-24-15,-1-2-23 0,4-2-25 0,-3-2-24 0,3-2-22 0,-2-2-22 16,3-2-28-16,-3-3-32 0,1-3-72 0,1-2-89 0,-2-1-40 0,0-6-17 15,0-1 5-15,-1-4 56 0</inkml:trace>
  <inkml:trace contextRef="#ctx0" brushRef="#br0" timeOffset="166374.04">12006 1901 0 0,'-3'-18'296'0,"-2"0"189"0,1 1 4 0,-1 1 8 0,1 1 10 0,-1 2-57 15,2-1-85-15,-1 3-87 0,0-1-85 0,-1 2-45 0,2 0-27 16,0 2-23-16,-1 0-21 0,2 2-14 15,-1 1-7-15,-2-1-8 0,3 4-5 0,-1-2-8 0,2 0-7 0,0 3-8 0,0-1-6 0,1 2-6 0,1 0-4 16,1 2-1-16,2 1 3 0,3 1 0 0,1 2 1 0,3 0 1 0,4 2 0 0,0 4 3 16,4-2 0-16,3 3 2 0,0 1 0 0,3 1 0 0,4 2 1 0,-1 1 1 0,6 1-1 15,-1 2-1-15,2 0-4 0,2 1-1 0,2 3-1 0,-2 0-1 16,3 1-3-16,0 1 0 0,-1 2-2 0,1 1-1 0,1 1-1 0,-1 2-4 0,1-1-6 16,-3 0-10-16,2 2-11 0,-1-1-10 0,-1 3-10 0,-2-2-14 0,0 0-15 15,-1-1-21-15,0 0-22 0,-3-2-21 0,-5-2-20 16,1-2-20-16,-5 0-18 0,0-4-13 0,-5 1-9 0,0-3-7 0,-3 1-5 0,-3-3-24 15,-3-1-33-15,-3 0-51 0,-5-2-58 0,-2 0-15 0,-6-3 5 0</inkml:trace>
  <inkml:trace contextRef="#ctx0" brushRef="#br0" timeOffset="166576.04">12138 2621 73 0,'-17'-4'473'0,"2"-1"-1"0,2-1-1 0,2 1 0 0,0 0-1 15,4-2-91-15,0 1-134 0,2-2-86 0,3 1-62 0,1 0-34 0,2-1-21 16,1 0-15-16,5-3-13 15,0 2-5-15,3 0-2 0,0-3-2 0,5-1-1 0,1 0-2 0,3 0-1 0,2-3-2 0,1 1 2 0,4-2-4 0,0 0-4 16,3-1-11-16,-1 0-15 0,2 1-16 0,1-4-20 0,0 2-18 0,2-2-20 16,-1 0-15-16,0 2-17 0,-2-4-12 15,1 2-13-15,0-1-15 0,-1 0-17 0,-3 1-21 0,-1-3-24 0,-1 2-21 0,-1-2-23 0,-4 1-28 0,-3 0-30 16,-1 0-9-16,-2-1 205 0</inkml:trace>
  <inkml:trace contextRef="#ctx0" brushRef="#br0" timeOffset="166764.04">12750 1617 0 0,'-7'-12'285'0,"0"1"125"0,-1 1 11 0,-2 0-35 0,3 2-56 0,-2 1-56 15,0 0-57-15,1 0-35 0,0 0-26 0,0 1-19 0,1 2-18 0,1-1-15 16,-1 1-13 0,2 1-11-16,1-1-11 0,-1 2-12 0,1-1-15 0,3 2-9 0,1 1-12 0,0 1-8 0,0 2-9 0,3 0-2 0,-1 3-4 0,4 2 1 15,0 2 0-15,4 2 2 0,-1 4 2 0,2 3 1 0,2 1 3 16,0 4 1-16,3 3 1 0,2 3 1 0,-1 1 0 0,1 3 2 0,0 1 0 0,1 3-1 0,-1 0 1 16,1 2-1-16,-2-1 2 0,2 3-1 0,-2 0-2 0,2 0-2 15,-2 0-3-15,1 0-9 0,-2 0-16 0,1-3-22 0,-1 1-24 0,1-4-29 16,-4 0-31-16,2-2-27 0,0-3-25 0,-1 1-37 0,-2-2-42 0,2-4-69 0,-3-2-82 15,0-1-40-15,2-3-21 0,-2-2-2 0,-2-3 162 0</inkml:trace>
  <inkml:trace contextRef="#ctx0" brushRef="#br0" timeOffset="166997.04">13366 1636 0 0,'4'-11'398'0,"-3"2"109"0,-1-2 0 16,0 3-1-16,-1-1 0 0,0 3-33 0,-2-1-51 0,1 2-122 0,-3 0-154 15,3 0-69-15,-1 2-33 0,1 0-16 0,-1 1-12 0,2 2-9 16,-2 0-6-16,1 0-5 0,-1 2-1 0,2 2 1 0,0 1-1 0,0 3 3 16,1 1 0-16,0 5 1 0,1 3 3 0,0 0 0 0,0 4-1 0,2 4 0 0,3 1 2 15,-1 3 0-15,0 4 0 0,1 1 1 0,2 0-1 0,-2 4 1 0,4 0 1 16,-3 2-1-16,3 1 1 0,-1 1-2 0,1 1 1 0,-1 1-1 0,0 0 0 16,0 1 0-16,1-2 0 0,1 2-2 0,-2-3-4 0,1 1-9 0,-1-1-13 15,0 0-27-15,0-4-33 0,1-1-37 0,0-1-37 0,-1-4-41 0,-2-2-44 16,3-2-78-16,-4-2-98 0,2-1-49 0,-2-5-25 0,0-2-10 0,2-1-3 15</inkml:trace>
  <inkml:trace contextRef="#ctx0" brushRef="#br0" timeOffset="167996.05">14914 1800 0 0,'-4'-10'120'16,"2"2"268"-16,-3-1 7 0,3 1-20 0,-2 1-30 0,0-1-76 0,0 1-94 16,-2 1-52-16,2 0-35 0,1 1-17 0,-1 0-10 0,-1 1-7 0,1 1-6 0,-1 1-9 15,1-2-8-15,1 2-9 0,-2 1-6 16,0 0-6-16,0 1-6 0,-1 0-2 0,1 1-1 0,0 2 0 0,0-1 0 0,0 2-1 0,1 0 3 0,-1 3 0 15,1-2 0-15,-1 3 2 0,2 0 1 0,-1 3 1 0,0 0 1 0,2 1 1 0,-2 2 4 16,0 1 2-16,3 2 2 0,-1-1 1 0,-1 1 1 0,2 1 3 0,-1 2 1 16,1-3 1-16,1 4 2 0,-1-2 1 0,-1 0 3 0,0 2 0 15,2-3-1-15,0 2 1 0,0-2-1 0,0-1-1 0,2 0-1 16,0-1-2-16,-1 0-1 0,-1-3 0 0,1 0-1 0,1-1 4 0,-1 0 6 0,0-2 3 16,2-1 4-16,-2-1 5 0,3-1 2 0,-2-2 2 0,3-1 2 0,0 0 2 15,0-2 0-15,1 0 1 0,-1-4-1 0,3 0-1 0,-1-2-4 0,2 0-4 16,0-5-8-16,-1 0-5 0,2-3-7 0,0-3-4 0,1 0-5 0,-1-2-2 0,1-2-2 15,1-1-1-15,-2-2-1 0,-1 1 0 0,0 0 1 0,1-1-1 0,-1 1 0 16,-2 0 0-16,1 3 0 0,-2 1-2 0,0 2 0 0,-2 2-1 0,0-1-2 16,-2 3-1-16,3 2-2 0,-4 1-2 0,2 1 2 0,-2 1-2 0,-1 2-1 15,0 1-1-15,0 1 1 0,0 2-1 0,0 0 0 0,0 2 2 0,0 1-1 16,0 0 0-16,0 3 0 0,0 1 2 0,1 1 0 0,1-1 1 0,0 1 0 16,-1 0-2-16,3 3 0 0,1-2 1 0,-1-1 0 0,1 2 0 0,2-1 0 15,-2 1 0-15,3-1 2 0,0 0 2 0,0-1 0 0,0 1 0 0,1-1 2 16,1 1 1-16,-1-2 2 0,1 2 5 0,-2-4 6 0,3 3 2 0,-1-3 3 15,2 2 1-15,-1-3 1 0,-1 0 3 0,1 1 1 0,-1-1 6 0,1-3 7 16,-2 2 8-16,1-2 7 0,-2 0 7 0,2 1 4 0,-1-2 3 0,0 0 2 16,-2-2 0-16,2 1 2 0,-3 0-2 0,-1-3-1 0,1 1-1 0,-1-1-2 0,-1-1-6 15,-2 0-8-15,1-2-7 0,-1 0-9 0,-1-2-9 0,-1 0-8 16,-1-1-7-16,1-1-6 0,-3 1-7 0,0-2-7 0,-2 0-7 0,1-1-9 16,-2 0-16-16,0 0-18 0,1 1-16 0,-4-2-17 0,2 1-15 0,-3-1-17 15,3 3-19-15,-3-1-22 0,1 0-25 0,-1 3-26 0,2-2-24 0,1 2-23 0,-3 1-14 0,3 0-12 16,-2 2-8-16,3 0-8 0,-2 1-29 0,2 2-36 0,1 0-42 15,-2 1-44-15,2 1-10 0,0 1 6 0</inkml:trace>
  <inkml:trace contextRef="#ctx0" brushRef="#br0" timeOffset="168977.05">15559 1638 159 0,'3'1'343'0,"1"1"-21"0,0-2-31 0,-2 2-62 0,1-1-79 0,-1 2-45 0,1 0-31 15,-2 1-10-15,2 0-2 0,-1 2 1 0,-1 1 2 16,2 0 3-16,-1 1 3 0,3 2 4 0,-2 0 3 0,-1 0 2 0,2 3 2 0,-2-2-2 0,1 3-5 16,2-1 0-16,-3-1-2 0,2 2-3 0,-3 0-4 0,2 0-6 0,-2 0-7 15,3 0-4-15,-2 1-7 0,-1-3-1 0,2 1-3 0,-2-1 2 0,-1-1 7 16,1 1 8-16,1-3 10 0,-1-1 8 0,0 0 7 0,-1-1 4 0,0-2 4 16,0 0 1-16,0-2-2 0,0 1-1 0,0-4-1 0,0 0-1 0,0 0-4 15,-1-4-5-15,0 1-10 0,-2-3-11 0,2 0-15 0,-2-3-11 0,2 0-11 16,-1-2-7-16,-1-2-6 0,2 0-4 0,1-1-1 0,0 1-2 0,1-3 0 15,3 2 0-15,-2-1-1 0,2 1-1 0,0-1 1 0,1 1-1 0,1 1 0 16,-1 0 1-16,1 0-1 0,2 2-1 0,-1 2-1 0,1-2-1 0,-1 3-2 16,-1 2-1-16,4-2 0 0,-2 2 0 0,0 3-2 0,1-2 1 0,1 3 0 0,-1 1 0 15,1 1-1-15,0 1 1 0,1 1 0 0,0 1 1 0,-1 2 4 0,1 0 0 16,-1 2 0-16,1 0 1 0,0 2 2 0,-1-1 1 0,1 1 1 0,-1 2 0 16,2-1 1-16,-1 1 2 0,-3 1-1 0,2-2 0 0,-1 2-1 0,2 0-1 15,-3-2 1-15,-1 1-1 0,3 1 0 0,-2-1-1 0,0 0 2 0,0-2-1 16,-1 1 0-16,1 0 1 0,0-2 0 0,-1-1 1 0,0 0 1 0,0 1 1 0,1-4 2 15,-1 1 0-15,1-1 0 0,-1 0 2 0,3-3 0 0,-1 1 0 0,2-2 1 16,0-2 0-16,-1 1-1 0,5-4 0 0,-1-1 0 16,1 0-1-16,-2-3-1 0,2-2-1 0,0-1 1 0,1-1-1 0,-1-1-1 0,-2-2 0 0,0-1 0 15,0-1-1-15,-3 1-2 0,0-4 0 0,-3 1 0 16,2-1 1-16,-4 0 0 0,-2-1 0 0,2 1-1 0,-4 0 0 0,1 1-1 0,-2 0 0 16,-2 1-1-16,1 2 1 0,-4 3-1 0,2 0 0 0,-1 2 1 0,-1 2 0 15,-2 2-1-15,-1 0 1 0,1 3-2 0,-1 1 0 0,-3 1-1 0,2 2 2 0,-3 2-1 16,-2 0 2-16,2 5-1 0,-3-2 1 0,0 3 0 0,0 0 0 0,-1 2 1 15,3 0 0-15,0 1 1 0,-1 2 0 0,4 0 0 0,-1 0 0 0,0 1 1 16,2 1 0-16,2-1-1 0,-1 1 0 0,3 1 1 0,1-2-2 0,2 1-1 16,-2 1 1-16,3-2-1 0,1 1-1 0,1 1 1 0,3-2-2 0,-2-1 1 15,1 1-1-15,2-3 1 0,0 1 0 0,1-1 1 0,-1-1 0 0,0 0 1 16,3-2 2-16,-1 1 0 0,-1-1 1 0,4-2-1 0,-2 0 0 0,2-2 2 0,-2 2 1 16,3-4-1-16,1 0 2 0,-1-1-1 0,1-1 0 0,1-1 0 0,-1-2-1 15,0-2 2-15,2-1-2 0,-3-1 0 0,3-1 0 0,-2-3 1 16,0-1-1-16,0-1-1 0,-1-1 0 0,-2-3 1 0,1-1-2 0,-3-2-1 0,2-1-1 15,-3-1 1-15,0-3-2 0,1-1-1 0,-4-4 1 0,1 2 1 0,-1-5 0 16,-1-1 0-16,-2-1 1 0,1 1-1 0,2 0 0 0,-3-1-1 0,0 5 1 0,0 0 1 16,0 1 1-16,0 5-2 0,0 1 1 0,0 4 1 0,0 2-2 0,0 1-2 15,0 1-1-15,0 4-2 0,0 1 1 0,0 2 1 0,0 1-1 0,0 3 1 16,0 0-1-16,-3 2 0 0,2 2-1 0,1 2 2 0,0 2 0 0,-1 1 0 16,1 1 1-16,0 3 2 0,0 1 0 0,0 2 3 0,0 2-1 0,0 1 0 15,0 2-1-15,0 1 1 0,1 1 0 0,-1 1 0 0,1 0 0 0,2 5 0 16,-1-2 0-16,-1 1-2 0,2 1 1 0,-2 0 0 0,3 0-1 0,-2 0-1 0,1 1 1 0,3-2 0 15,-2 1 1-15,0-2 0 0,2 0 1 0,-1 0-1 0,0-2 1 0,0 0 0 16,2-1 0-16,-2-1-1 0,1 0 1 0,3-1-1 0,-3-1 1 0,3-1 0 16,-3 0-1-16,4-3 1 0,-3-1 0 0,1-1 0 0,2-1 0 0,-3-1 0 15,3 0 2-15,-1-3 1 0,2 0 0 0,-1-2-1 0,0 1 1 0,1-4-1 16,-1 0 1-16,0 0-1 0,0-4 1 0,1 0-1 0,0-1 1 0,-2-3-1 16,1-1 0-16,-3-2 0 0,1-1-2 0,1-1-1 0,-3-1 1 0,1-3 2 15,-2 0 0-15,-1 0-2 0,-1-2 1 0,-1-1 0 0,2 2 0 0,-3 0 0 16,0 1 1-16,-1 0-1 0,0 0-1 0,-1 2 0 0,0 2 1 0,-2 1 0 15,2 2-1-15,1 0-2 0,-1 1 0 0,0 3 1 0,-1 0-1 0,2 1 0 0,-1 2-1 16,0 2 0-16,1 1 0 0,-2 1 0 0,2 2 0 0,0 0 0 16,0 3-1-16,0 0 1 0,0 1 2 0,0 3 0 0,0 1 0 0,0 0 0 15,0 1 0-15,0 0 1 0,2 1 1 0,-1 1 0 0,0 1 0 0,-1-2-1 16,3 1 1-16,-2 1 1 0,3-2-2 0,-2 1-1 0,2 1-2 0,-2-2-3 0,2 1-8 16,2-1-10-16,-2 0-18 0,1-1-20 0,0 0-28 0,1 0-34 15,0-3-34-15,3 0-33 0,-3 0-39 0,3-2-42 0,0 1-75 0,-1-4-89 16,2 0-45-16,-1-3-27 0,2-1-4 0,0-1 4 0</inkml:trace>
  <inkml:trace contextRef="#ctx0" brushRef="#br0" timeOffset="169130.04">16935 1213 478 0,'-9'-7'488'0,"-1"0"-1"0,0 2-1 0,-1-1-2 0,1 0-2 0,-1 2-121 0,2-2-174 0,-2 1-86 15,0 1-49-15,1-1-34 0,0 1-28 0,1 0-31 0,1 1-32 0,0 0-31 0,3-1-30 16,-1 1-27-1,1 2-21-15,1-1-45 0,2 1-52 0,-2 0-61 0,4 1-65 0,0 0-36 0,0 0-22 0,-1 2-2 0,1 0 166 0</inkml:trace>
  <inkml:trace contextRef="#ctx0" brushRef="#br0" timeOffset="169345.04">17314 1037 19 0,'-1'-2'508'0,"-1"0"3"16,1 0 1-16,0 0 0 0,-2-1 0 0,2 0-54 0,-2 1-74 0,2 1-111 0,-2-1-127 15,0 0-61-15,2 2-33 0,-2 0-18 0,2 0-13 0,-1 2-10 0,0 0-8 0,1 1-4 16,1 0-2-16,0 3-2 16,0-1-1-16,0 4 3 0,0 2 1 0,0 1 1 0,1 2 2 0,2 3 0 0,-2 2 1 0,2 0-1 0,-1 5 2 0,-1 0-2 0,3 1-3 15,-3 0-7-15,2 2-8 0,-1 1-16 0,0 0-20 0,0 3-27 16,-1-1-34-16,1 0-30 0,-1 1-26 0,0-1-25 0,-1 2-22 0,1-2-27 31,-1 0-31-31,-1 1-57 0,1-3-68 0,-2 0-39 0,-1 0-26 0,-1-3-1 0,-1 1 92 0</inkml:trace>
  <inkml:trace contextRef="#ctx0" brushRef="#br0" timeOffset="169504.05">16978 1685 0 0,'2'-2'2'0,"0"-2"372"0,1 0-1 16,0 1-2-16,3-1-2 0,1-1-87 0,0 0-126 0,3 1-74 0,2-1-53 16,1-2-25-16,3 1-15 0,3-2-11 0,1 0-7 15,2 1-10-15,0-1-6 0,2 0-8 0,1-1-5 0,0 1-8 0,0 1-7 0,0 0-5 0,0 0-7 16,0 0-6-16,1-1-7 0,-1 0-13 0,0 2-16 0,-3-1-19 0,1 1-20 15,-2-1-21-15,-1 0-24 0,-3 0-24 0,1-1 124 0</inkml:trace>
  <inkml:trace contextRef="#ctx0" brushRef="#br0" timeOffset="169646.07">17634 1390 0 0,'1'-5'239'0,"1"0"208"0,-2 1 8 0,0 0-21 0,0 0-35 16,-2 0-52-16,1 1-58 0,1-1-54 0,-1 0-50 16,0 2-37-16,-1-1-28 0,1 0-24 0,1 2-22 0,0-1-19 0,0 0-15 0,0 2-15 0,0 0-12 15,0 0-7-15,0 0-5 0,0 2-3 0,1 1 0 0,1 0-3 0,0 2 1 16,-1 2-3-16,3 0-1 0,-1 2-6 0,2 2-8 0,0 3-13 0,0 1-15 0,2 1-17 15,-1 3-19-15,-1-1-18 0,4 2-18 0,-3 1-18 0,0 0-21 0,3 2-16 0,-3 0-19 16,-1 0-38-16,3 1-44 0,-2-3-56 0,0 2-59 0,-1-2-20 16,-1 2-2-16</inkml:trace>
  <inkml:trace contextRef="#ctx0" brushRef="#br0" timeOffset="169768.05">17787 1703 0 0,'-4'-27'46'0,"-1"-2"348"0,0-1-3 0,-1 0-8 0,0 0-9 0,-3 0-83 0,2-1-115 16,-1 3-89-16,-2 1-80 0,3 4-42 0,-2 0-26 0,3 4-21 15,-3 3-18-15,3 1-25 16,0 2-26-16,-2 3-57 0,2 2-68 0,1 0-42 0,-1 5-28 0,2 0-10 0,1 1 265 0</inkml:trace>
  <inkml:trace contextRef="#ctx0" brushRef="#br0" timeOffset="170512.04">17978 1525 290 0,'9'7'420'15,"0"-1"2"-15,-2 1 0 0,-1-3-60 0,0 1-90 0,0-1-66 0,0-1-56 16,-1-1-35-16,0 2-29 0,0-2-17 0,1 0-11 0,0-1-8 0,-1 0-7 15,4 0-4 1,-2 0-4-16,2 1-2 0,-2-2-5 0,3 1-4 0,0 0-3 0,0 0-3 0,0 2-2 0,1 0-1 0,-2-2-2 0,1 3 0 0,0 0-4 16,-3 1 0-16,2 0-1 0,-2 2 1 0,0 0 5 0,0 2 3 0,-3 0 4 15,-1 1 4-15,0 1 2 0,-2 1 2 0,-1-1 2 0,-2 1 1 0,-1 1 0 16,-2 1 0-16,-1-1 1 0,-1 1-1 0,-2 1 0 0,0-2-1 0,-2-1-1 16,0 0-4-16,-3-1-3 0,2 0 0 0,-1-3-1 0,1 1 0 0,-3-4 0 15,1 0-1-15,2-1-2 0,-2-1 0 0,-1-2-2 0,2-1 0 0,0-1-2 16,-2-3-2-16,2-3-2 0,-1 1-1 0,0-5-1 0,1-1-2 0,-1-1-3 15,3-2-2-15,1-1-1 0,0-1-1 0,1-3 0 0,4 2 0 0,-1-2-2 16,2 0 1-16,3 2 1 0,1-3 1 0,0 3-1 0,4 0-1 0,0 0 0 0,2 2 0 16,0 1 0-16,4 1 0 0,-1 1-1 0,2 1-1 0,0 2 0 0,3 0-1 15,-1 3 0-15,2 0 0 0,0 4 2 0,1 0-2 0,2 1 1 0,-1 1 1 16,-1 2 1-16,2 1 0 0,-1 1-1 0,-1 0 1 0,2 3 0 0,-1-2 1 16,-1 3 1-16,0 0 0 0,-2 1 0 0,1 0 0 0,-2 1 0 0,1 0 0 0,-4 0-1 15,2 0 1-15,0 1 0 0,-4-1 0 0,2 1 0 0,-3 0 1 16,0-2 0-16,-1 1 1 0,-1-1 3 0,0 1 1 0,0-1 6 0,-3 0 4 0,2 1 8 15,-2-3 11-15,0 1 12 0,-1-1 9 0,1 0 8 0,-1-1 4 0,-1-2 5 16,0 0 0-16,0 0 1 0,-1 0-2 0,-1-3 0 0,1 0-4 0,-1 0-4 16,-1-3-6-16,-1 0-9 0,1 0-12 0,-1-3-11 0,0 0-12 15,-1-2-9-15,0 0-5 0,2-1-3 0,0-2-2 0,-1 1 0 0,2-2-2 0,-1-2-2 16,3 0 0-16,-1 1 0 0,1-1 0 0,0-1 0 0,1 2 1 16,0-1 0-16,3 1 0 0,0 0 1 0,0 1 0 0,2 0-1 0,0 1 0 0,-1 0 0 15,4 1 0-15,-2 2 0 0,3-1 1 0,-2 1 0 0,1 3 1 0,0 1 0 16,2 0 0-16,-1 2 1 0,2 0-1 0,0 2 2 0,-1 3-1 0,0 0 2 15,2 0-1-15,-2 2 0 0,0 1 2 0,-1-1-1 0,1 4 1 0,-2-1 0 16,2 1 1-16,0-1 1 0,-2 0 0 0,1 1-1 0,-1-1 0 0,0 1-1 16,0-1 2-16,1 0-1 0,-1 1 1 0,-1-2 0 0,0 0 0 0,2-2 2 15,-3 1 0-15,1 0 0 0,-1-4 1 0,1 4 0 0,-1-4 1 0,1-1 1 16,-2 1 1-16,0-2 0 0,0-2-1 0,2 0-2 0,-2-2-3 0,0 0-5 0,0-3-9 16,-2-1-9-16,1-1-6 0,0-1-5 0,1-1-7 0,-2-1-8 0,0-1-8 15,-2-2-7-15,2 1-6 0,-3 0-7 0,3 0-2 0,-3 1-5 0,-1 0 3 16,-1 1 5-16,0 1 6 0,-3-1 8 0,3 3 6 0,-2 1 3 0,-1 0 8 15,1 2 5-15,-1-1 6 0,-1 3 6 0,0 0 4 0,1 2 4 0,1-1 3 0,-1 3 3 16,0 0 2-16,2 0-2 0,-1 3 2 0,2-1 1 16,-2 1 0-16,2 1 0 0,1-1 2 0,0 2 0 0,1 0 1 0,1 0 1 0,0 1 3 0,1 0 4 15,0 1 1-15,2 0 5 0,-1 1 0 0,1-1 5 16,0 2 2-16,2 0 2 0,0 0 4 0,-1 2 2 0,0 0 3 0,0 0 1 0,1 0 2 16,0 1 2-16,-1 2-1 0,-1-1-2 0,1 0 0 0,-1 0-1 0,0 2-1 15,0-1-2-15,0 1-4 0,-1 0-2 0,-1 0-2 0,-1 0-3 0,2 2-5 0,-3-2-6 16,-1 2-8-16,-4 0-10 0,2 1-16 0,-2 0-19 0,-2 0-25 0,-3 0-29 15,0 0-30-15,-2-1-29 0,0 0-31 0,-4 0-31 0,0 0-70 0,-1-3-86 16,-3 1-51-16,1-2-34 0,-1-1-14 0,-2-3-2 0</inkml:trace>
  <inkml:trace contextRef="#ctx0" brushRef="#br0" timeOffset="171976.04">20121 1488 0 0,'4'-5'207'16,"-2"-1"302"-16,3 0 1 0,-4 1 1 0,2-1 0 0,-2 0-9 16,0 1-17-16,-1 1-125 0,0 0-176 0,0 0-85 0,0 1-41 0,0 1-25 0,0-1-13 15,0 3-11-15,0 0-5 0,0 0-3 0,0 3-3 16,0-1-1-16,0 1 2 0,0 3 0 0,0-1 2 16,1 3 4-16,1 0 2 0,0 2 2 0,-1 1 0 0,4 0 1 0,-2 3-1 0,1-1 0 0,-1 1 2 0,2 1-2 0,1 0 1 15,1 0-1-15,-1 0-1 0,0 0-1 0,0 1 0 0,2-2-3 16,-2 0-1-16,0 0 0 0,0-1-1 0,-1-1 1 0,0-1 5 0,0-1 11 0,0 0 15 15,0-2 10-15,-1 0 10 0,-1-2 3 0,-1 0 1 0,-1-2 2 0,2-2-2 16,-3 0 1-16,0-2 0 0,-3-3 0 0,2 0-2 0,-3-2-3 0,0-1-3 16,-1-4-12-16,-1 0-14 0,1-3-11 0,-1-3-10 0,0-1-3 0,0-1-2 15,-1-2 0-15,1-1 0 0,1 0 0 0,2-1-2 0,0-1 0 0,-1 0 1 16,2 2-1-16,1 0 1 0,1 3-2 0,1 1 0 0,1 2-2 0,-2 2 1 0,3-1 0 16,-1 4 0-16,2 0-1 0,0 2-1 0,2 1 0 0,-1 2 0 0,1 1 1 15,2 1 2-15,-1 1 0 0,3 2 1 0,-1 1-1 0,2 2 2 0,-1 0 1 16,1 3 1-16,-1-1 1 0,2 3 0 0,1 0 0 0,-2 0 0 0,0 2 1 15,1 1 2-15,0-1-2 0,-1 1 0 0,-1 2-1 0,1-2 0 16,0 1 0-16,-2 0 0 0,1 0 1 0,-3-1-1 0,3 1 1 0,-4-1-1 0,1 0 1 16,0-1 0-16,-2 0 0 0,0 0-1 0,0-2 2 0,-1-1 1 0,-1 1 3 0,1-1 5 15,-1-2 7-15,0 2 11 0,0-3 9 0,-2 0 8 16,2-2 5-16,-1 0 2 0,-2 0 1 0,1-1 0 0,1-2-1 0,-1-1-1 16,-1-2 0-16,0 0-3 0,0-3-3 0,0-1-4 0,0-3-9 0,0-1-12 0,0-1-10 15,0-2-8-15,0-1-6 0,0 0-4 0,1-2-1 0,-1-1 0 16,1 1 0-16,3-1 0 0,-3 0-1 0,2 2 1 0,-1 1-1 0,2-1 1 0,-1 3 0 15,-1 0 0-15,3 0 0 0,-3 2-1 0,2 1 1 0,1 2 0 0,0 1 0 0,-1 0 0 16,-1 1 0-16,1 2 0 0,0 0 0 0,2 2 0 0,-1-1 1 0,0 2 0 16,1 1 1-16,-1 1 1 0,0 0 0 0,-1 1-1 0,2 1 2 0,0 2 0 15,1 0 1-15,0 1 2 0,-2 0 0 0,4 2 1 0,-2 1 0 0,-1 1 1 16,3-1 1-16,-3 3-2 0,4 0 1 0,-2 0 0 0,0 0 0 0,1 0 1 16,0 3 1-16,-2-2 0 0,2 0-1 0,-2 0 0 0,1 0 0 0,-1-1 0 15,1 0 1-15,-2 1-1 0,0-1 1 0,0-3-2 0,-1 2 2 0,1-2-1 16,-1-1 1-16,1 2-2 0,-3-4 2 0,2 1-1 0,0 0 1 0,-1-4-1 15,-2 4 1-15,3-4-1 0,-1-1-1 0,-1 1 1 0,0-2-1 0,1-2 1 0,2 1-1 16,-2-1 0-16,0-4 0 0,-1 4 0 0,2-5-1 0,-1 0-1 16,-1 0 1-16,-1-1-1 0,2-3 1 0,-2 2-1 0,2-1 1 0,-3-1-2 0,0-1 2 15,1 1 1-15,-1 0 0 0,-1 0-1 0,0 0 0 0,0 2 1 16,0-1 0-16,-1 1-1 0,-1 0 0 0,1 1 0 0,1 0-1 0,-1 2 1 0,0-1-2 16,-2 2 1-16,2 0-2 0,1-1-2 0,-1 3 1 0,1 1-2 15,0-1 0-15,0 1 1 0,0 1-1 0,0 1 1 0,1 1 0 0,0 1-1 16,3 1 2-16,-3 0-1 0,3 2 1 0,-2 1 1 0,2 0 1 0,-1 0 2 15,1 2 0-15,0 1 1 0,0 1-1 0,1-2 1 0,0 2 0 0,-1 0 0 0,-1 0-1 0,1 0-1 16,2 1 1-16,-1-1 1 0,0-1 0 0,0 3 0 0,1-1-1 16,-1-3 0-16,0 2 1 0,2-2 0 0,-2 0-1 0,0 0 1 0,1 0 1 0,-1-2-1 15,0-1 1-15,0 1 1 0,1-3 0 0,0 2 0 0,-1-3 0 0,2-1-1 16,0 1 2-16,-1-2-1 0,0 0 0 0,0-2-1 0,3-1 0 0,-3 0 0 16,1-2 0-16,0-1-1 0,-1 0 1 0,-1-2-1 0,2 0 0 0,-1-1-1 15,-1-2 1-15,1 0 0 0,-3 0-1 0,1 0 0 0,0 0-1 0,-2-1 2 16,2 1 2-16,-3 0 0 0,2 1 1 0,-2 0 1 0,0 2 0 0,-1 0-2 15,2 2 0-15,-1-1 0 0,-1 2-1 0,0 0-2 0,0 1 1 0,1 1 0 16,-1 0-1-16,0 1-1 0,1 0-2 0,1 1-2 0,-2 1 1 0,0 0-1 16,1 1-1-16,0 1 1 0,-1 0 0 0,1 2 2 0,2-1 0 0,-2 2 2 15,0 0 0-15,2-1 1 0,-1 3 1 0,1-2 0 0,-1 0 2 0,2 2 2 16,0 0 0-16,-1-2 1 0,1 0 0 0,1 2 1 0,1-2 0 0,-1 0 0 16,0 2 1-16,1-3-1 0,1 1 0 0,0 0 1 0,0-1-1 0,2 0-1 0,0 0 0 15,-2-2 0-15,3 1-3 0,0-2 1 0,0 0 0 0,0-1-1 16,1-1 0-16,2-1 0 0,-2-1-1 0,1-2 0 0,-2 0 0 0,3-2-2 15,-1 0 1-15,-2-2-2 0,1 0-1 0,0-1-1 0,-1-2-3 0,0 0-2 16,-1-1-2-16,0-1-4 0,-2 0-2 0,-1-1-5 0,2 0-4 0,-3 1-9 0,-2-1-5 16,2 2-9-16,-1 0-8 0,-3 1-6 0,2 1-4 0,-2 1-5 0,-1 1-1 0,0 3 0 15,0-2-1-15,0 2-1 0,-1 3 3 0,-2-3 1 0,2 3 6 0,-1 1 6 16,-2-1 6-16,0 3 7 0,2 0 7 0,-1 0 8 0,1 3 4 0,-1-1 6 0,2 1 3 16,-3 1 2-16,3 0 3 0,1 0 2 0,0 1 2 0,0 2 1 0,0-2 1 15,1 2 0-15,3-1 2 0,-2 1-1 0,2 0 2 0,1 0 3 0,1 0-1 16,-1 1-1-16,3-2 1 0,0 3 0 0,1-2 1 0,1 1-1 0,0 0 1 15,2 0 1-15,2 1 1 0,-3-1 0 0,4 2 1 0,-1-1 3 0,-1 1 0 0,0-1 0 16,2 0 1-16,-1 1 2 0,-1 0 1 0,-2 1 2 16,2-1 3-16,-2 0 3 0,-2 0 1 0,-1 1 2 0,1 0 5 0,-3-3 4 0,2 3 2 15,-5-2 2-15,1 2-2 0,0-1 0 0,-2 0-1 0,-2-2-2 0,-2 2-3 16,-1-1-5-16,1 0-11 0,-3 0-15 0,-1-1-15 0,-3-1-16 0,2 1-23 16,-3-1-25-16,0 0-33 0,-3 0-38 0,1-2-43 0,-2 0-46 0,2-1-51 0,-2-2-49 15,-1 0-68-15,4-2-74 0,-3-2-34 0,2-1-19 16,-2-2-1-16,3-3 8 0</inkml:trace>
  <inkml:trace contextRef="#ctx0" brushRef="#br0" timeOffset="172172.04">21862 893 0 0,'5'-7'57'0,"1"2"447"0,-3-1 3 0,-1 0-2 0,1 2-2 16,-1-1-2-16,-2 0-1 0,2 2-114 0,-2-1-165 0,0 2-90 0,0-1-58 0,1 3-30 0,-1 0-19 15,1 0-12 1,0 3-8-16,3 1-2 0,-2 0-3 0,2 2-1 0,1 2 1 0,1 0 1 0,-1 2 0 0,3 2 1 0,0 1 0 0,1 2 0 15,1 1 0-15,-1 2 0 0,1 1 1 0,0 1-2 0,1 2-1 0,0 0-8 0,-2 1-9 16,1 3-21-16,-2 1-25 0,2 0-22 0,-2 1-21 0,-1 1-23 0,2-1-20 16,-3 1-23-16,3 0-23 15,-3 0-33-15,-1 0-35 0,2 0-69 0,-2-2-81 0,0-1-39 0,0 1-17 0,-1-2 9 0,-1-2 82 0</inkml:trace>
  <inkml:trace contextRef="#ctx0" brushRef="#br0" timeOffset="172343.05">21934 1577 133 0,'-12'-5'470'0,"-1"-1"7"15,1 0 7-15,-2 0 5 0,3-2 4 0,-1 3-92 0,-1-1-135 0,3-1-84 16,0 0-56-16,3 2-35 0,-2-1-22 0,4 0-12 0,1 4-9 16,2-4-9-16,0 1-10 0,2 1-12 0,3-1-12 0,1 0-17 0,2-1-20 0,3 1-23 0,2-1-26 15,3-1-26-15,3 0-29 0,3 0-26 0,2 0-24 0,6-2-30 16,-1 2-32-16,4-2-69 0,0 1-87 0,3-1-42 0,-2-1-21 0,2 0-2 0,-1 2 6 16</inkml:trace>
  <inkml:trace contextRef="#ctx0" brushRef="#br0" timeOffset="172892.04">22826 1058 0 0,'1'-8'305'0,"2"-1"116"0,-1 1 1 0,-2-1-24 0,3 4-38 0,-3-2-73 0,0 3-90 15,0-1-60-15,0 1-46 0,0 0-24 0,0 4-16 0,0 0-9 16,0 0-6-16,0 0 1 0,0 4 0 0,1 1 4 0,0 2 5 16,-1 1 7-16,3 1 4 0,-1 0 5 0,1 4 5 0,-1 0 4 0,3 2 4 0,-1 1 1 0,1 2-3 15,0 0-5-15,1 2-7 0,-1 2-8 0,1 0-8 0,0 0-7 0,1 1-6 0,-1 1-6 16,1-1-4-16,-2 0-5 0,1 0-3 0,2 1-6 0,-2-2-2 0,-1 1 0 15,1-2-2-15,-1 0 1 0,0-2 0 0,1 0-1 0,-1-2 0 16,-1-2-1-16,0 0 1 0,1-2 2 0,-2-1 2 0,1-2 3 0,0-1 3 0,-2-1 3 16,3-1 0-16,-3-2 1 0,0-1-1 0,-1-1 1 0,2-2-2 0,-1-2 1 15,2-2-1-15,0-2 1 0,-2 0-3 0,2-4-2 0,0 1-2 0,0-4-3 16,2-1-4-16,0-1-2 0,0-1-2 0,1-1-2 0,1 0 0 0,1 1 1 16,-1-2 0-16,3 1 0 0,0 0 0 0,1 1 1 0,0 1 0 0,1 1 0 0,0 1-1 15,2 0 0-15,0 4-1 0,-2-1 1 0,2 3 1 0,-1-1 0 0,1 3-1 16,0 2-1-16,-1 0 1 0,0 2-1 0,-1 0 1 0,1 4 0 0,-3-1 1 15,1 3-1-15,0 0-1 0,-4 2 1 0,2 1-1 0,-3 2 0 0,-1-1 3 16,0 2 1-16,-2-1 1 0,-2 3-1 0,1-3-3 0,-2 4 0 0,-1-1 2 16,-1-1-1-16,-2 2 0 0,2-2 2 0,-3 0 0 0,2 1 1 0,-2-2 1 15,0 0-2-15,2 0-3 0,-1-2 0 0,1 2 0 0,-1-1 2 0,2-2 2 16,-3-1 1-16,3 0-1 0,1 0 0 0,0-2 3 0,0-1 1 0,0 1 2 16,3-3 5-16,0 1 1 0,0-2 3 0,1 0 2 0,1 0 2 0,3-2 0 15,0-2 0-15,1 0 2 0,3 0 0 0,0-3 0 0,4-1-2 0,-1 0-2 16,3-3-2-16,0 0-4 0,1-2-3 0,-1 1-2 0,2-3-3 0,0 0-1 15,0-2-2-15,1 1-3 0,-1-1-2 0,0-2-3 0,-1 0-1 0,-2-1-1 16,0 0 0-16,0 0 0 0,-4 1 0 0,1 0 1 0,-4 2 1 0,-2 0 2 16,0 0 0-16,-1 1-1 0,-3 1 3 0,-1 1 0 0,-1 1 1 0,-2 1 3 0,0 0 0 15,-2 2 3-15,-1 0-1 0,-1 2 0 0,-2 1 0 0,0 0-2 0,-3 2-1 16,2-1 1-16,-3 2 0 0,0 2-1 0,-2 0 0 0,0 3-2 0,-3 1 1 0,1 0 0 16,-1 2 0-16,-1 2-1 0,1 1 1 0,1-1-1 0,-1 2 0 0,0 1 1 15,2-2-2-15,1 3-1 0,0-1-4 0,1 0-4 0,3 1-8 0,1-1-5 16,-1-1-9-16,3 2-7 0,2 0-16 0,-1-2-19 0,3 4-29 0,1-4-35 15,3 2-30-15,1 0-33 0,1-1-15 0,5 3-14 0,0-3-14 0,4 1-17 16,2 0-66-16,1 0-88 0,4 0-41 0,0-2-20 0,3-1 1 0,3 1 85 16</inkml:trace>
  <inkml:trace contextRef="#ctx0" brushRef="#br0" timeOffset="173351.05">25193 1052 0 0,'-3'-8'51'0,"-1"0"446"0,0-1 5 0,-1 2 4 0,-1-1 2 15,1 4-10-15,0-2-17 0,0-1-111 0,-1 3-153 0,1 0-77 0,0 1-43 16,-1 0-27-16,2 1-21 0,0 2-13 0,-1 0-12 0,2 2-6 0,0-1-7 0,-1 4-3 16,2 3-2-16,-1-1 1 0,2 3 1 15,0 2 2-15,0 1 1 0,1 4 1 0,1 4 1 0,0 0-1 0,0 3 1 0,3 1 0 0,0 2 2 0,2 4 0 0,0-1-1 16,1 1-3-16,1 2-2 0,1 0-8 0,1 0-11 0,-1 1-17 0,2 0-18 16,-1-1-35-16,1 1-40 0,0-2-34 0,-1 1-31 0,0 0-33 0,-1-1-32 15,-1-1-55-15,1 1-63 0,-2 0-58 0,-2-1-52 0,-1-1-22 0,-3-1-6 16,-1-1 9-16,-1-1 413 0</inkml:trace>
  <inkml:trace contextRef="#ctx0" brushRef="#br0" timeOffset="173502.04">24924 1764 0 0,'-8'-14'304'16,"2"1"150"-16,1-1-1 0,0 1-1 0,0-1-2 0,0 1-60 0,3-2-86 16,-1 2-99-16,3 0-101 0,0 0-49 0,1 0-26 0,3 0-16 0,3 0-12 31,1 0-14-31,2-1-14 0,5 3-20 0,0-1-21 0,2 1-21 0,2 0-19 0,2 0-19 0,1 0-19 0,3 3-24 0,0-1-27 0,1 1-54 0,3 1-67 15,-1 1-48-15,-2 0-42 0,3 1-12 0,-2 2 0 0</inkml:trace>
  <inkml:trace contextRef="#ctx0" brushRef="#br0" timeOffset="174224.05">25459 1605 143 0,'0'0'388'0,"1"0"0"0,-1 0 2 0,0 0-61 16,0 0-89-16,0 0-70 0,0 0-61 0,0 0-33 0,0 0-23 0,0 0-11 15,0 0-5-15,0 0-3 0,0 2 0 0,2 0 4 0,-1 0 2 16,1 1 3-16,-2-1 0 16,1 2 5-16,2 0 3 0,-2 1 3 0,2 0 3 0,-1 2 0 0,2-2 1 0,0 2-1 0,-2-1-3 0,2 2-4 0,-2-1-5 0,2 2-3 15,-1-3-2-15,0 2 0 0,1-1 0 0,0 1-3 0,0 0-4 0,-1-1-2 16,2 0-3-16,0 1-3 0,-1-2-1 0,0 1-3 0,-1 0-4 16,1-2-2-16,-1 0-1 0,-1 0-1 0,2 0-4 0,-2 0 0 0,3-2-1 0,-4 1-1 0,2 0 1 15,-2-2 0-15,2 2 1 0,-1-3 1 0,0 1 0 16,-1 0 1-16,0-2 1 0,1 0 0 0,-2 0 0 0,2 0-1 0,-1-2-2 0,0 0 0 15,0-1-1-15,-1 0-1 0,3 0 0 0,-2-3-2 0,2 1-2 0,-1-1 0 0,-1-2-1 16,3 1-1-16,-2 0-2 0,2-2 0 0,-1 1 0 0,-1-1 0 0,2 1 0 16,1-1 0-16,-1 1 0 0,-2 2-1 0,2-3-1 0,-2 3 1 0,3-1 0 15,-2 1 1-15,-1 1 2 0,2 0 0 0,-1 1 0 0,0 0 0 0,0 0 0 16,-1 0 1-16,-1 2 0 0,2-1-1 0,-2 0-1 0,-1 1 0 0,1 0-1 16,1 1 2-16,-1 0-1 0,-1 1 0 0,0 0 0 0,1 1 1 0,-1 2 0 15,1-2 2-15,3 3 0 0,-3-1 1 0,2 2 0 0,-1 0 1 0,2 2 2 16,-1-1 2-16,0 1 3 0,2 2 2 0,0-3 2 0,0 3 4 0,1-1 4 15,-1 0 2-15,0 1 2 0,0-1 4 0,3 1 2 0,-2-1 3 0,1 0 4 16,0-1 2-16,0 1 5 0,-1-2 3 0,2 1 6 0,0-2 4 0,-1 2 4 16,0-3 3-16,2 0-3 0,-2-1 1 0,3 0-2 0,-1 0-2 0,2-3-4 0,-1 0-3 15,1 0-3-15,0-3-4 0,1 0-3 0,0 0-7 0,0-1-5 16,-2 0-9-16,1 0-6 0,-1-3-5 0,2 2-3 0,-4 0-3 0,2-2 0 0,-1 1-3 16,0 1 0-16,-2-1 1 0,-1 0 0 0,0 1-1 0,-1-1 0 0,2 1-1 15,-4 1 1-15,2 0-1 0,-1 0 0 0,0 1-1 0,-2-1-1 16,2 2-2-16,-2-2-1 0,2 1 0 0,-1 2 1 0,0-2 0 0,0 1-2 15,-1 0 0-15,2 0 0 0,0 0 0 0,1 1 1 0,0 0 0 0,0 0 0 0,1 1 0 16,1-1 1-16,2 0 1 0,1 0-1 0,0 1 1 0,1 0 0 0,3 0 0 16,-2 0 1-16,2 0-1 0,1 0 1 0,1 0 0 0,1 0-1 0,-1 0 0 15,3 1 0-15,0-1 1 0,-1 0 1 0,2 0 0 0,0 0-2 0,1 0 2 0,0 0 0 16,2-1-1-16,-1 1 0 0,-1-2 0 0,0 0 0 0,0-1 0 0,2 1 0 16,-3-2 1-16,-2 0 0 0,1-1-1 0,-2 2 1 0,-1-4-1 0,-2 1 0 15,0 0 0-15,-2-1 0 0,-2-1-1 0,-1 0 1 0,-2 0 0 0,-2 0 0 16,0-2 0-16,-4 0-1 0,1 2-1 0,-2-2 0 0,-3 1-1 0,1 0 1 15,-3 0-2-15,0 1 1 0,0-1 1 0,-3 1-2 0,2 1 0 0,-1 2 0 16,-2 0-1-16,0 0 1 0,1 2-2 0,0 1 2 0,-2 1-1 0,3 1 0 16,-2 1-3-16,0 1-4 0,1 1-7 0,0 0-8 0,-2 1-8 0,3 1-10 15,-1 1-8-15,1 1-10 0,1 0-9 0,-2 2-13 0,3-1-10 0,2 1-13 16,0 0-14-16,0 2-19 0,2 0-16 0,2-1-22 0,2 2-17 0,1 0-15 16,2-2-12-16,4 2-9 0,0 0-11 0,2 1-10 0,3-3-20 0,3 1-26 15,0-1-50-15,2 1-58 0,3-2-21 0,1-1-6 0</inkml:trace>
  <inkml:trace contextRef="#ctx0" brushRef="#br0" timeOffset="174658.05">25306 2141 335 0,'-93'26'456'0,"1"1"0"0,0-3 2 15,-1 0-3-15,5-1-5 0,0 1-120 0,2 1-171 0,8 0-83 0,3 0-42 16,4 2-18-16,7-1-7 0,6 1-3 0,5-2 0 0,6-2 2 0,8 1 2 0,5-3 6 31,8 0 4-31,6-4 6 0,5-1 6 0,5-1 3 0,9-1 3 0,7-2 3 0,5-1 1 0,12-3 0 16,7-2 0-16,9-1-1 0,12-4-4 0,11-1-3 0,10-3-6 0,12-3-7 0,10-5-8 0,13-2-2 0,11-5 1 0,8-5-2 0,12-2-3 15,10-3-4-15,5-4-2 0,6-6-2 0,5 0-1 16,0-3 1-16,0-1 3 0,-3-1 0 0,-1-2-1 0,-8 1-2 0,-4-3-2 0,-9 2-9 16,-9-1-10-16,-9-1-10 15,-11 1-7-15,-8-4-6 0,-10 0-5 0,-10-2-7 0,-10-1-8 0,-11-2-12 0,-9-1-11 0,-11-2-4 0,-9-1-4 0,-8-1 3 0,-9 0 3 16,-8-1 6-16,-10 2 6 0,-9 1 11 0,-9 4 12 0,-10 3 7 0,-9 1 5 15,-10 6 9-15,-10 4 8 0,-11 5 10 0,-8 3 9 0,-12 6 5 0,-10 3 4 16,-10 5 4-16,-12 4 5 0,-10 5 2 0,-11 6 1 0,-9 3 3 0,-9 6 1 0,-7 4 3 0,-7 6 9 16,-5 5 8-16,-7 5 9 0,-2 4 7 0,-5 4 8 0,3 4 5 0,2 4 4 15,2 5 1-15,3 1-2 0,4 3 4 0,3 3 1 0,10-1 0 0,8 0-1 16,11 0-4-16,8 1-5 0,11-2-8 0,15-4-8 0,11 1-8 0,14-3-7 16,12-4-5-16,12-3-5 0,11-2-3 0,13 0-3 0,7-4-4 0,9 1-3 15,11-1-3-15,7 2-3 0,10 0-1 0,13 1-2 0,9-1 2 16,11 0 0-16,12 1 1 0,11-1-2 0,12 1 0 0,9-5-2 0,12 1-4 0,9-2-8 15,8-1-10-15,7-3-10 0,5-3-21 0,7-1-25 0,3-3-28 0,3-2-30 16,4-1-32-16,-1 0-33 0,4-3-37 0,-1 1-42 0,-3-2-65 0,-5 0-75 16,-6-4-35-16,-3-2-19 0,-8 1-2 0,-6-1 80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0" units="cm"/>
          <inkml:channel name="Y" type="integer" max="20400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259.84253" units="1/cm"/>
          <inkml:channelProperty channel="Y" name="resolution" value="1285.44421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9-06T12:40:35.52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5241 2503 371 0,'0'-26'466'0,"0"2"10"0,0 0 9 0,0 1-65 0,-1 3-98 16,-1 2-69-16,1 1-54 0,1 1-32 0,-1 3-20 0,0 0-17 0,-2 3-19 15,3 2-13-15,-1 1-12 16,1 3-7-16,-1 1-4 0,1 3 0 0,-1 3-1 0,-2 2 2 0,2 4 1 0,-2 4 3 0,2 6 2 0,-1 3 0 0,-2 4-1 16,0 4-1-16,2 5-3 0,-2 4-1 0,0 3-2 0,-1 2-4 0,2 5-4 15,-1 1-9-15,0 2-10 0,-2 2-7 0,1 1-5 0,1 3-5 0,0-2-6 0,1 2-1 16,-1 1-1-16,0 0-2 0,3 0-2 0,-1-1-4 0,0 0-3 16,2-2-6-16,0-1-7 0,2-2-11 0,0-1-13 0,1-3-17 0,-1-2-17 15,4-4-17-15,-1-2-15 0,-1-3-19 0,3-1-21 0,1-6-24 0,-2-1-23 16,3-2-18-16,-2-4-15 0,3-2-16 0,-2-3-19 0,0-3-9 0,1-3-4 0,-2-4 3 15,1-1 4-15,-2-4 5 0,0-4 5 0,-1-4 5 0,-1-4 8 16,0-5 12-16,-3-4 15 0,-1-8 9 0,-2-4 9 0,-2-8 15 0,-1-6 21 0,-4-6 25 16,0-6 26-16,-2-6 31 0,1-1 33 0,-2-3 28 0,-2-3 27 0,4-2 26 15,-1 2 28-15,0 1 25 0,3 2 26 0,2 4 26 0,-1 3 24 0,1 5 27 0,0 4 29 16,0 2 16-16,3 5 11 0,-1 4-3 0,0 1-10 0,-2 7-5 16,2 1-5-16,1 3-3 0,-1 3-4 0,0 4-5 0,0-1-6 0,2 3-12 0,-2 3-16 15,2 0-22-15,-1 4-26 0,-2-1-19 0,4 2-18 0,-1 3-9 0,0-1-6 16,1 2-7-16,1 2-6 0,3 2-7 0,-1 0-6 0,4 2-7 0,2 2-7 15,1 1-4-15,3 2-1 0,3 2-1 0,2 4 0 0,2 1-1 0,3 3 0 16,3 3-5-16,1 3-3 0,2 1-6 0,1 2-2 0,3 1-5 16,2 3-4-16,-1 0-4 0,2 1-3 0,1 0-2 0,0 2-2 0,1-2-2 0,1 3-1 15,-2-2-11-15,0 2-14 0,0-3-15 0,0 2-17 0,-1-1-20 0,-2-1-24 16,2 0-25-16,-1 1-24 0,-1-3-31 0,-1 1-34 0,1 0-31 0,-4-3-32 16,1 2-32-16,-2-3-33 0,-1-1-68 0,-3 0-83 0,-1 0-40 0,-3-3-22 15,-3 1 3-15,-3-2 15 0</inkml:trace>
  <inkml:trace contextRef="#ctx0" brushRef="#br0" timeOffset="379">5749 3610 0 0,'-20'-2'319'0,"0"-1"170"0,-2-1-1 16,2-3 0-16,1-2-2 0,1-1-34 0,-1-2-51 0,3-2-120 0,2 0-153 0,1 1-70 16,0-2-34-16,4 0-14 0,2-2-8 0,2-1-4 15,3-1-2-15,2-1 1 0,2 0-1 0,4-3-4 0,4 0-7 0,4-1-13 16,2-1-16-16,5-1-23 0,2-1-27 0,1 1-25 0,6-1-26 0,1 1-28 0,0-1-25 0,4 2-46 15,0 0-51-15,0 1-65 0,1 0-67 0,-2 2-29 0,1-2-11 16,-1 3 6-16,-3 0 449 0</inkml:trace>
  <inkml:trace contextRef="#ctx0" brushRef="#br0" timeOffset="397">6031 2356 363 0,'-5'0'408'16,"0"0"0"-16,0 1-2 0,-1 0-62 0,2 1-89 0,0-1-80 0,2 0-77 15,-1 1-35-15,1 0-22 0,2 2-5 0,2 0 4 0,1 0 7 0,-1 3 8 16,2-1 10 0,2 2 8-16,3 3 4 0,0-1 7 0,2 3 1 0,0 2 4 0,2-1-3 0,0 2-3 0,3 5-4 0,2-1-4 0,-1 2-8 0,0 0-9 15,2 3-10-15,0 0-11 0,-1 1-9 0,1 2-9 0,1-1-6 16,-2 2-6-16,1 0-6 0,-2 1-5 0,2 2-7 0,-3-2-8 0,2 0-16 0,-2 2-19 16,0-1-18-16,-2-1-21 0,1-1-24 0,-1 0-27 0,1-2-20 0,0 1-19 15,-2-2-21-15,2-1-23 0,-1-2-44 0,0 0-54 0,1-3-52 0,-2-2-53 16,0-1-15-16,2 0 5 0</inkml:trace>
  <inkml:trace contextRef="#ctx0" brushRef="#br0" timeOffset="595.99">6209 3206 0 0,'-17'4'227'0,"4"0"242"0,-2-2 0 0,0 0-1 0,0-2 0 15,-1-2-52-15,2 1-77 0,2 0-92 0,-2-3-98 0,3 2-52 0,1 0-30 0,-1-2-18 16,2 0-12-16,-1 1-8 0,4-1-5 0,2-1-3 0,-2 1-2 15,5-2-2-15,0-2-2 0,2 1-2 16,1-2-1-16,4-1-8 0,2-1-9 0,3-2-13 0,2-1-16 0,4-2-20 0,2-1-25 0,4 1-20 0,2-4-20 16,3 1-18-16,4-1-20 0,0-2-18 0,4 1-18 0,0-1-31 0,3 2-35 0,-1-2-64 15,-1 0-77-15,3 2-30 0,-3 0-9 0,2-1 9 0,-3 4 349 16</inkml:trace>
  <inkml:trace contextRef="#ctx0" brushRef="#br0" timeOffset="1967">6787 2716 31 0,'-5'-20'493'15,"0"-1"4"-15,-1 1 4 0,1-1 0 0,0 4-1 0,-2-2-81 0,1 4-118 16,1-1-88-16,-2 3-75 0,4 2-43 0,-1 1-31 0,0 1-19 0,-1 1-15 15,3 1-9-15,-1 2-9 0,2 0-6 16,-1 1-4-16,-1 1-1 0,3 2 0 0,0 1 0 0,0 0 1 0,0 3 2 0,0 1 2 0,3 1 2 0,-1 0 3 16,3 4 1-16,1 2 1 0,2 1 2 0,0 2 1 0,1 2 1 0,2 2 4 0,1 3 0 15,1 1 3-15,-1 2 2 0,1 1 2 0,2 2 2 0,-2 2 2 0,1 1 2 0,1 2 0 16,-2-1-2-16,0 1 0 0,-1 2-1 0,1-1 1 0,-2 1-3 16,2 0-1-16,-2-1-3 0,0 0-3 0,-1-1-5 0,1 0-3 0,0 0-2 15,-2-1-4-15,2-1-1 0,-1-2-1 0,1-2 0 0,-1-2 1 0,1-1 2 0,0-3 3 16,0-1 4-16,0 0 6 0,-3-5 7 0,2-1 8 0,-1-1 6 0,2-4 6 15,-1 1 3-15,-1-5 1 0,1-1-1 0,-2-2 1 0,3-3-2 0,0-2 1 16,0-2-3-16,-1-3-3 0,1-4-6 0,-1-2-5 0,-2-2-6 0,0-2-7 16,1-2-7-16,-3-4-5 0,0 1-3 0,-2-2-3 0,-2 0 0 0,1-2-2 15,-2 1-1-15,-1-1-1 0,-1-1-1 0,-1 3 1 0,1-1-1 0,0 3 0 16,-2 0-1-16,2 3-1 0,-1 4-1 0,-2 0-3 0,3 1-1 0,-2 2-2 16,2 2-3-16,-1 2-2 0,0 1-2 0,1 2-1 0,-1-1-2 0,-2 3 1 15,3 3 0-15,-2 1 0 0,2 1-1 0,-2 0 3 0,2 3 0 0,-3 1 2 0,2 1 1 16,-3 2 2-16,4 2 3 0,-2 0 2 0,2 0 1 0,-1 3 3 15,-1-2 0-15,2 1 1 0,0 2 1 0,1-1-3 0,0 0 1 0,1 2-1 16,0-1 1-16,0 0-1 0,3 2 1 0,0-1 0 0,2 2 0 0,0 1 0 16,0 0-1-16,3 1 2 0,-1 0-1 0,1 0 0 0,2 0 0 0,0-1 1 15,1 0 1-15,-1-2 0 0,3-1 1 0,-1 1 1 0,1-2-1 0,1 0 1 0,1-3 0 16,0 0 1-16,2-1 0 0,-1-4 0 0,2 1 1 0,-1-3 0 0,2 0-1 16,0-3 1-16,1-3-1 0,2 0-3 0,-2-3-2 0,0-2-2 15,0-2-3-15,0-2-2 0,-1-1-1 0,0-3-1 0,1 0-2 0,-4-1-2 0,1-4 0 16,-3 1 0-16,-2-2 0 0,0 0 1 0,-4-3 1 0,-1 1 2 0,-3-1 2 15,0 0 2-15,-4 0 4 0,-1-1 2 0,-1 3 3 0,-1-1 1 0,-2 1 1 16,-2 1 2-16,-3 2-1 0,3 1 1 0,-3 2 0 0,-1 3 2 16,-1 0-2-16,2 4 1 0,-2 0-1 0,-1 3 0 0,0-1-1 0,0 4-1 0,-2 1-1 0,3 2 0 15,-2 2-1-15,-1 2 0 0,-1 0 0 0,2 5-1 0,0 0 1 16,-2 2-2-16,3 2 0 0,-1 1-1 0,2 0 0 0,1 3 0 0,0-1 2 0,-1 1-1 16,5 0 1-16,-1 1-1 0,1 0 1 0,3 0-1 0,0 0 0 0,1-1-1 15,0 1 1-15,2 0 1 0,2 0-1 0,0-1 0 0,1 0 0 16,0-2 0-16,3 0-1 0,-1 1 1 0,2-2 0 0,0-1-1 0,-2 0 1 15,4-2-1-15,-3-1 1 0,2 0 1 0,0-2-1 0,1 2 0 0,-1-5 1 0,1 1 0 16,2-1 1-16,-1 0-1 0,3-4 0 0,-1 0-1 0,-1 0 0 0,3-2-2 16,2-4 0-16,-1 0-1 0,0-2 1 0,-1-1-2 0,1-3 1 0,-1-1-2 15,1-3 0-15,0-1 0 0,-2 0 0 0,-1-1-1 0,0-1 1 0,-1 1 0 16,0-2 2-16,-4 4-1 0,2 1 2 0,-3-1-1 0,-1 4 2 0,1-2-2 16,-1 5 1-16,-1-1 0 0,-2 3 1 0,2 0 1 0,-3 3-1 0,0-1 1 15,1 3 0-15,-1 1 0 0,-1 1 0 0,0 0 1 0,0 0-1 0,-1 3-1 0,-1-2 0 16,1 3 1-16,0 1 1 0,1 1 0 0,-2 0-1 0,2-1 0 0,0 1-1 15,0 0 0-15,0 1 0 0,0-2 0 0,2 0-1 0,-2 2 1 0,2-2-1 16,1 0 1-16,-2 2 0 0,3-2 1 0,0-1-2 0,1 1 0 0,0 0 1 16,1 0-1-16,0 0 1 0,2-1-2 0,-1-2 1 0,2 2-2 15,-1 0 2-15,2-3-1 0,0 2-2 0,3-3-4 0,-1 0-4 0,-1 0-2 0,3-1-2 16,0-2 0-16,-1-2-1 0,1 1-2 0,2-1-1 0,-2-3-3 0,-1 0 1 16,1 0-2-16,-1-4 1 0,0 2-1 0,-2-2 2 0,-1 0 4 0,0-1 3 15,-2 1 3-15,-2-2 0 0,0-1 3 0,-2 2 1 0,-3-1 2 0,0-1 1 16,-1 1 1-16,-1 1 2 0,1 0 1 0,-2 0-1 0,-1 1 2 15,-1 0 1-15,1 3-2 0,-1-2-2 0,1 3-4 0,1 1-5 0,-2 0-5 0,2 0-3 16,-2 1-1-16,3 2 0 0,-2-1 1 0,2 3-1 0,1 0-1 0,0-1 0 16,0 2 0-16,0 0 0 0,1 1 2 0,2 0 2 0,-1 0 4 0,3 1 4 0,-1-1 6 15,0 2 5-15,1 1 1 0,2 0 3 0,-2-2 1 0,1 3 3 0,3 0 0 16,-3 1 4-16,3-1 2 0,-3 3 4 0,3-2 1 0,-2 1 2 0,-1 1 1 16,3 1 4-16,-3-1 3 0,4 2 2 0,-2 0 3 0,0 0 2 0,1 4 5 15,-1-2 4-15,0 0 2 0,1 3 0 0,-2 0-1 0,1 0 1 0,-1 2 0 16,-2 1-1-16,0 0 0 0,-1 2-4 0,2-1-3 0,-3 2-3 0,-1-1-3 15,-2 4-5-15,0-1-5 0,0-1-5 0,-2 4-4 0,-1-3-3 0,-3 2-3 16,2-1-5-16,-1 1-8 0,0-2-8 0,-1 2-10 0,1-3-11 0,0 0-14 16,-1-2-16-16,1-1-16 0,1-3-38 0,0 0-48 0,0-3-46 0,1-1-48 0,1-3-76 15,-1-1-91-15,3-3-54 0,0-4-36 0,0 0-16 0,0-6-6 16,4-4 3-16,0-3 101 0</inkml:trace>
  <inkml:trace contextRef="#ctx0" brushRef="#br0" timeOffset="2168">8643 2321 439 0,'0'-12'504'0,"-1"0"0"0,0 3-2 0,-1-1 0 0,1 1 1 0,1 3-100 16,-2-2-149-16,-1 4-98 0,3-1-73 0,-1 1-38 0,-1 0-20 0,1 4-12 15,1 0-7-15,0 0-4 0,1 4 0 0,1 1 1 0,-1-1 0 0,3 5 1 0,-2 2-1 16,2 2 3-16,2 1 1 16,-1 3 0-16,1 3 0 0,2 2 1 0,-2 3-1 0,3 3-1 0,-2 1-3 0,-1 1-2 0,3 1-5 0,0 2-11 0,-2 0-13 15,2 1-21-15,-2-1-26 0,2 1-29 0,-3 0-31 0,3-3-30 0,-2 2-27 16,2 0-24-16,0-2-23 0,-1 0-41 0,0 0-49 0,-1-2-60 0,0-3-64 15,-1 1-24-15,0-1-4 0</inkml:trace>
  <inkml:trace contextRef="#ctx0" brushRef="#br0" timeOffset="2355">8558 2807 16 0,'-1'-10'432'0,"1"-1"1"0,-1 2 0 0,0 2-16 0,-2 0-23 16,2 0-92-16,1-1-123 0,0 3-69 0,1-3-43 0,3 3-28 0,-2-3-19 15,1 1-11-15,2-1-4 0,0 0-4 0,1-1 0 16,2 1 0-16,0-1 0 0,1-1-3 0,1 2-1 0,-1-1-6 0,-1 1-8 0,1 0-5 0,0-1-6 16,-2 3-6-16,1 0-3 0,-1 1-5 0,-2 2-6 0,0 0-12 0,1 1-17 15,-2 2-15-15,-2 0-15 0,2 2-18 0,-3 2-16 0,1 0-34 0,0 3-37 16,-2 1-59-16,-2 1-68 0,0 0-30 0,1 3-16 0</inkml:trace>
  <inkml:trace contextRef="#ctx0" brushRef="#br0" timeOffset="2832.02">11071 2499 0 0,'-7'-8'89'0,"-3"3"385"16,0-3 5-16,-3 4 4 0,1-3 5 0,-4 2-55 0,2 2-82 0,-2 1-83 0,-1 1-84 15,-2 1-40-15,2 1-24 0,-2 3-21 0,-1 0-19 0,1 2-13 0,1 2-10 31,-1 3-5-31,2-2-5 0,-1 4-4 0,2-1-5 0,3 2-5 0,-1 2-3 0,4 0-2 0,1 1-3 0,3 0-2 0,2 1-2 0,3 3-1 0,1-1 1 16,1 1 1-16,3 0 1 0,1 1 4 0,4-2 2 0,0 2 6 0,2-2 4 16,0 2 4-16,4-3 4 0,0 0 6 0,1-2 6 0,1 0 6 0,1 0 4 15,-1-4 2-15,3 0 2 0,-2-2 1 0,1 0-1 0,1-3 0 0,-1-2-3 16,-1 0-2-16,2-3-3 0,-2 0-4 0,-1-2-4 0,0-2-5 0,1-3-9 16,-2 1-3-16,-1-5-6 0,-3 0-3 0,2-1-1 0,-3-2-4 0,-2-3-2 15,-2 0-3-15,-2-2-3 0,-1 0-2 0,-3-2-3 0,-2-3-1 0,-3 1-3 16,-1-3-1-16,-5-1-1 0,1-1-3 0,-3 0-2 0,0-1-3 0,-1 1-6 15,-3 0-7-15,1 1-6 0,-1 0-11 0,1 4-14 0,0 0-16 0,3 2-19 16,-2 4-19-16,2 1-19 0,0 2-21 0,1 2-22 0,0 1-27 0,3 3-30 16,0 2-31-16,-2 2-32 0,4 2-29 0,-3 2-26 0,3 1-55 0,2 2-67 15,-2 2-40-15,1 0-29 0,3 1-2 0,-1 1 9 0</inkml:trace>
  <inkml:trace contextRef="#ctx0" brushRef="#br0" timeOffset="3335.01">11178 2428 0 0,'5'-5'5'16,"-1"2"363"-16,-2 3 1 0,2-3-28 0,-3 2-38 0,2 1-65 0,-1 1-81 16,-1 1-48-16,3-1-33 0,-3 3-18 0,2 1-8 0,-1 1-3 0,2 1 1 0,-1 1-1 15,-1 3 2-15,4-1 1 0,-2 2 1 16,0 1 2-16,-1 2 0 0,2-1-1 16,-1 2-3-16,1 1-6 0,0 0-8 0,1-1-5 0,-1 1-3 0,0 0-4 0,1 0-2 0,-1 0-2 0,0-2-2 0,0-1 1 0,0 2 0 0,0-2 7 0,-1-2 6 15,0 2 10-15,-1-3 9 0,1-2 12 0,-3 0 11 0,2-1 5 16,-2-1 1-16,-1-1 2 0,0-2 1 0,-1 0-1 0,-2-3 0 0,1 1-2 0,-3-4-2 15,0 1-9-15,-1-3-10 0,-3-1-11 0,2-2-11 0,-2-3-11 0,0-2-10 16,-2 0-6-16,4-1-3 0,-2-3-2 0,1 0-1 0,2 1-1 0,0-2-1 16,2 1-1-16,3 0 1 0,0-1 0 0,2 1 0 0,0 2-1 0,3-1-1 15,2 2-1-15,-1 0 0 0,3 1-1 0,2 2 1 0,1 0 0 0,0 2-1 16,1 0 1-16,3 1 1 0,-2 2-1 0,0 1-1 0,2 4 1 0,0-1 1 16,1 2 0-16,-2-1 2 0,2 4 0 0,-1 0 0 0,1 1 2 0,-1 0-1 15,0 2 0-15,-1 0 0 0,1-1 2 0,-1 2 2 0,1 0 2 0,0-3 0 0,-2 3 4 16,0-3 1-16,1 2 2 0,-2-2 1 0,1-1-1 0,-1 0 1 0,1 0 1 15,-2-2 1-15,0 0 2 0,0-2 2 0,2 0-1 0,-1-2-3 16,-2 0-2-16,1-2-2 0,0-1-2 0,-1-2-1 0,0-1-2 0,0 0-1 16,-1-1-1-16,-2-4 1 0,2 1-1 0,-3-2-1 0,-1-1 0 0,-1 0-2 0,0 0 0 15,-2-2 3-15,-2 0-2 0,0 0 1 0,0 0 0 0,-2 1 0 0,-2 0 0 16,1 2 0-16,1-1-1 0,-2 3-3 0,0 0 0 0,1 2 0 16,-2 2-2-16,1 1-1 0,-1 1-1 0,-1 2 0 0,2 2-2 0,-1 1 0 0,0 2-1 15,-1 1 1-15,1 2 0 0,-1 2 1 0,-2 1 0 0,3 3 3 0,0 0-1 16,-1 2 0-16,1 1 0 0,2 2 0 0,-1-1-1 0,1 2 1 15,0-2 0-15,0 2 0 0,3 1-3 0,-1-3-4 0,1 1-7 0,0 1-9 0,0-2-8 16,1-1-11-16,-1 2-12 0,3-2-14 0,0 0-18 0,0-1-22 0,-1-2-25 0,2 2-25 16,1-2-26-16,1 1-29 0,0-3-34 0,3 1-41 0,-1-1-61 15,-1-2-73-15,4 0-35 0,-2-1-20 0,5-1 0 0,-1-3 4 0</inkml:trace>
  <inkml:trace contextRef="#ctx0" brushRef="#br0" timeOffset="3831">13160 1809 0 0,'-1'-9'75'0,"-1"1"348"0,-2 1 5 15,-1 2 3-15,-2 0-2 0,0 1-71 0,1 4-107 0,-4-2-63 0,3 2-48 16,-3 2-24-16,1 0-17 0,-1 2-12 0,-1 3-6 0,2-2-8 0,-1 3-4 16,2 0-6-16,-1 1-3 0,0 3-5 0,2-2-3 0,-2 2-3 0,3 1-3 15,-2 2-1-15,2-1 0 16,1 2-2-16,0 1-3 0,2 0-3 0,0 3-3 0,1-1-1 0,0 0-4 0,1 2-1 0,1 0-1 0,1 1-2 0,1-1 0 15,0 1-1-15,1-2-5 0,-1 1-2 0,4-1-3 0,-2-2-2 0,1 0 0 16,2-1 1-16,-2-1-1 0,3-2 0 0,-1 0 0 0,2-3 1 0,0-1 1 16,-1-1 1-16,2-1 1 0,0-2 1 0,3 0-2 0,-1-4 3 0,-2-1 0 0,2-2 1 15,1-1-1-15,-2-4-1 0,0 0-1 0,0-2 0 0,2-4 0 0,-2 0-2 16,-2-2-1-16,-1-1-1 0,0 0 0 0,-2-2 4 0,0 1 3 0,-1-1 3 16,0 0 1-16,-2 0 2 0,0 2 1 0,-2 1 1 0,1 1 1 0,-1 1 0 15,-1 1 0-15,0 1-1 0,0 1-1 0,0 1-1 0,0-1-3 0,0 5-5 0,0-3-5 16,0 3-4-16,0 0-3 0,1 2-4 0,1-1-2 0,-1 2-2 15,0 1 0-15,0 0-2 0,2 0 1 0,-1 2 0 0,3 0 2 0,-1 1 1 16,1 0 3-16,0 0 2 0,1 1 3 0,0 1 3 0,3-1 5 0,-2 1 4 0,1 0 3 16,3-1 2-16,-1 2 4 0,-1-1 4 0,2-2 3 0,-1 2 4 0,1-1 3 15,-1-1 2-15,2-1-1 0,1 1-1 0,-2-2 0 0,3 0-3 0,-1-1-2 16,0 0-3-16,-1-1-3 0,1 0-2 0,0-3-2 0,-2 1-2 0,3-1-3 16,-3-1-3-16,0 1-3 0,2-1-2 0,-2-3 0 0,-2 2 0 15,1-1 0-15,-3-1 0 0,2 0 0 0,-3-1 0 0,-1-1-1 0,-1 0-1 0,-1 0-1 16,0-2-1-16,-3 1-1 0,-1 1-1 0,-3-2-1 0,1-2-3 0,0 2-2 15,-2 0-10-15,-3 0-11 0,2 0-18 0,-3 0-17 0,1 1-20 0,-1-2-17 16,-1 2-16-16,-1 1-14 0,2 2-20 0,-1-1-23 0,2 3-27 0,-2 1-32 16,1 1-32-16,-2 2-35 0,1 2-32 0,-1 0-31 0,2 2-58 0,-2 1-71 15,0 1-30-15,2 1-13 0,-1 3 0 0,1-3 10 0</inkml:trace>
  <inkml:trace contextRef="#ctx0" brushRef="#br0" timeOffset="5131">13632 1864 0 0,'5'-1'144'0,"-4"-1"317"0,2 1 3 0,-2 0 2 16,0 1 1-16,-1-2-68 0,0 2-101 0,0 0-85 0,0 0-74 16,0 0-44-16,0 0-26 0,0 0-17 0,0 2-16 0,0-1-10 0,2 2-8 0,-1-1-3 15,0 2-3-15,2-1 0 16,-1 2-1-16,3 0 1 0,-1 1 2 0,1 0 0 0,1 1 2 0,0 0-1 0,1 0-1 0,1 2-2 0,0-1-2 0,0 1-2 0,1 2-2 16,0-3-2-16,-2 1 0 0,3 1-2 0,-2-1 2 0,-1 0-1 15,2-1 2-15,-2 0-1 0,-1 0 1 0,1-2 1 0,-2 1 0 0,1-1 1 0,-3-2 2 16,1 1 4-16,0-1 1 0,-2 0 3 0,1-2 2 0,-1 0 4 0,1 0 3 15,-2-1 0-15,-1 1 0 0,0-2 0 0,0-2 1 0,0 0-3 0,0-1 0 16,0-1-2-16,-2-1-1 0,-2-1-2 0,3-2-3 0,-2-3 0 0,-1 1-3 16,2-3-2-16,-2 1-3 0,2-3 0 0,-2 0-1 0,0 0 1 15,2-1 1-15,-2 1 1 0,3-1-1 0,-2 1 2 0,3 0-2 0,-2 2 0 0,1-1-1 16,1 2-1-16,0 0 0 0,1 2-2 0,1 1 0 0,-2 0-2 0,3 2 0 16,-1 1-1-16,2 1-1 0,0 2 0 0,1-1-1 0,0 2 0 0,1 0-1 15,-1 2 2-15,4 2 1 0,-2-1 1 0,3 3-2 0,-1 0 1 0,2 0 0 16,0 1 0-16,-1 2-1 0,1 2 1 0,-1-1 1 0,2 1-1 0,1 2 2 15,-2 0 0-15,0 0 1 0,-2 2-1 0,2-1 0 0,0 0 1 0,-2 2-1 16,2-1 0-16,-3-2 1 0,0 1-1 0,1 0 1 0,-3 0 1 0,3-1-2 16,-3 1 0-16,2-2-2 0,-2-1 0 0,0 0 0 0,0-1-1 0,-1 0-2 15,0-2 2-15,-1 0-1 0,1-2 2 0,-1 1 1 0,-1-1-1 0,1 0 0 16,1-4 1-16,-3 1-1 0,2-1 0 0,0-1 1 0,0-1 0 0,1-2 2 0,-2-2-2 16,1 1 1-16,1-4-2 0,1-2 0 0,-1 0 0 0,0 0 0 0,0-4-2 15,3 1 1-15,-3-3-2 0,2 0 1 0,-2 0 0 0,0 0 1 0,0-3-1 0,1 2-1 16,-2-1 1-16,0 0-1 0,-2 0 2 0,3 1 0 0,-3-1 0 15,1 1-2-15,-2 1 0 0,2 1 3 0,-2 0 0 0,-1 1-1 0,1 2 0 16,1-1 0-16,-1 2 2 0,-1 0 1 0,1 2 0 0,-1 1 0 16,0 0 1-16,0 2-2 0,0 0 0 0,0 3-1 0,0-2 0 0,0 3 0 0,0-2 0 15,0 3-1-15,0-1 1 0,0 1-2 0,0 0-1 0,0 0-1 0,0 1-1 0,0 1 0 16,0 0-1-16,0 0 0 0,0 0-1 0,0 0 2 16,0 0-1-16,0 0-2 0,0 1 0 0,0 1 1 0,0 0 0 0,0 0-1 0,-1 0 2 0,1 1 0 15,0-1 1-15,0 1 0 0,0 0 1 0,0 3-1 0,0-4 1 0,0 2 1 16,0 0 1-16,0 0 0 0,0-1 0 0,0 1 0 0,1 0-1 0,-1 1 1 15,1-2-1-15,2 0-2 0,-2 1 1 0,0-1-3 0,-1 0-1 0,1-1-1 16,1 0 0-16,-1 0-1 0,0 1 0 0,-1-2 1 0,1 0-1 0,1 0 0 16,-1-1-2-16,0 1 1 0,-1-1 1 0,1 0 1 0,-1 0 2 0,0 0 1 15,2 0 1-15,0-1 1 0,-1 1 0 0,0-1 1 0,2 0 0 0,-2 0 0 16,2-2 1-16,-2 1 1 0,2 0 0 0,-1 0-1 0,-1-1 1 0,3 0 0 16,-3 1 0-16,-1-2-1 0,1 1 0 0,1 2-2 0,-2-1 0 0,0 0 0 0,0 1 1 15,0-2 1-15,0 0 0 0,-2 2 1 0,1-1-1 0,1 1-1 16,-1 0 1-16,0 0-1 0,-3-1 0 0,3 2 0 0,-2-1 1 0,2 0 1 0,-1 1 0 15,-1 0-1-15,2 0 0 0,-2 0-1 0,-2 0-1 0,3 0-1 0,-2 1 2 16,2 0 0-16,-2-1 0 0,-1 3 1 0,0-1-1 0,1 0 0 16,0 2 0-16,0 0 2 0,-1 0 0 0,0 2-2 0,0 1 0 0,-3 0 0 0,3 1 1 15,-1 2 0-15,-1 0-1 0,0 0-1 0,0 2 1 0,-1 0 0 0,2 0 0 16,-2 1 1-16,0 1-1 0,1-1 1 0,-1 0-1 0,3 1 0 0,-2 1 0 16,1-2 0-16,-1 1 0 0,1 1 3 0,1-2-1 0,0 1 0 0,-1-1 0 15,4 1-1-15,-1-3 0 0,1 2-1 0,0-2 0 0,2 1 1 0,0-2 1 0,2 1 0 16,0-1-1-16,1-1 0 0,-1 1 0 0,4-1 0 0,-2-1 0 0,1 1 2 15,0-1-1-15,2-2 0 0,1 1 0 0,0-1 0 0,1-2 0 0,1 0 0 16,0-1 1-16,2-1 1 0,2 0 0 0,-1-2 1 0,2-2-1 0,1 0 1 16,1-3-2-16,2 1 0 0,-1-3 1 0,2-1 0 0,-1 0 1 0,1-2-1 15,1-1 2-15,-3-2 1 0,2 0 0 0,-2-1-1 0,0-1 1 0,-4-1 1 16,2-2 1-16,-1 0 1 0,-1-2 0 0,-2-1 3 0,-2 0-2 0,0-2 0 16,-4 0 0-16,0-2 0 0,0-2 0 0,-2 1-2 0,0-3-1 0,-3-1-1 15,2-2 0-15,-2-1-1 0,-1-1 0 0,0-3 0 0,-1 0-2 0,0 0 0 16,-1 0-1-16,1 1 1 0,-1 0 1 0,-1 3 1 0,2 4 1 0,-2 1 2 0,-2 1 0 0,3 5 0 15,-2 0 1-15,2 4-2 0,-1 1-1 0,1 1 0 0,-2 3 0 0,3 3-1 16,-2-1 0-16,2 5 0 0,-3-1-1 0,3 4-3 0,-3 2-1 0,1 1-1 16,0 1 0-16,-1 2-1 0,2 4 1 0,-2-1-1 0,2 6 0 0,-2 0 1 15,3 2 0-15,-2 1 1 0,2 3 1 0,-2 1-1 0,2 1 0 0,1 3 0 16,0 1 1-16,0 0 0 0,1 1 0 0,2 1 1 0,0 1 0 0,-1 2-3 0,4-1 0 16,-1 1 1-16,0 0-1 0,1 1 0 0,1 0 1 0,0 1 0 15,2-3 0-15,-2 1 0 0,3-1 0 0,0 1 0 0,1-3-2 0,2 0-1 0,-1-1 0 16,2-1 2-16,1-1 2 0,-1-1-1 0,3-2-1 0,-1-2 0 0,0 0-1 15,0-2 0-15,2-2-1 0,0-1 1 0,0-2 1 0,0-1 0 0,0-3 0 0,0 0 2 16,0-2 0-16,-1-4-1 0,-1-1 1 0,1-1 0 0,0-2 1 16,-1-4 1-16,-1 0 0 0,-3-3 0 0,2 0 0 0,-2-3 1 0,-2 0-1 0,0-3 0 15,-2-2 0-15,-1 1 2 0,-2-2 1 0,-1 1 2 0,-2-3 1 16,1 2 3-16,0 0 4 0,-3 0 4 0,0 2 4 0,0 1 4 0,0 1 2 0,-1 2 2 16,-1 1 1-16,0 1-1 0,1 0 0 0,1 3-1 0,-1 0-2 15,0 2-3-15,-1 0-2 0,1 1-5 0,1-1-3 0,-1 3-7 0,0 0-2 0,1 1-6 16,0 1-2-16,0 1-1 0,0 0-2 0,0 1 1 0,1 0-2 0,0 3 2 15,0-1 0-15,2 3 1 0,-2-2 0 0,4 3 2 0,-3 0 1 0,1 2 0 16,2 0 0-16,-1 1 1 0,1 0-1 0,0 1 0 0,0 0-2 16,0 0-2-16,1 0-9 0,0 3-8 0,-1-2-11 0,2-1-12 0,1 1-14 0,-1 0-15 15,1 0-18-15,-2 0-21 0,3-1-24 0,-2 0-25 0,2 0-22 0,-2-2-21 16,3 1-19-16,0-2-19 0,0 1-8 0,1-2-5 0,3 1-1 0,0-4 1 16,0 1-24-16,0-3-31 0,4 0-45 0,-1-2-47 0,2-4-6 0,-1-1 9 15</inkml:trace>
  <inkml:trace contextRef="#ctx0" brushRef="#br0" timeOffset="5281">15447 1361 0 0,'-6'-22'72'16,"-1"2"351"-16,1 3 7 0,1 1-5 0,0 1-11 0,0 2-76 0,-1 1-105 15,1 2-65-15,0 0-48 0,-1 2-27 0,1 1-20 0,0 1-14 0,1 1-14 0,-1 1-8 0,2 2-8 16,-1 0-7-16,0-1-9 0,-2 3-4 0,2 2-4 0,1-1-3 0,-1 2-5 16,-1 1-8-16,1 2-10 15,-1 0-15-15,3 3-19 0,-1-1-18 0,-2 0-20 0,4 3-21 0,-1 0-18 0,0 1-31 0,2 1-36 0,2 1-56 0,-1 0-65 16,0 0-46-16,4 1-40 0,-3 0-11 0,2-1 71 0</inkml:trace>
  <inkml:trace contextRef="#ctx0" brushRef="#br0" timeOffset="5483">15700 1228 406 0,'-2'-8'463'0,"-2"-1"5"15,-1 3 3-15,0-2-50 0,2 3-74 0,-1 0-86 0,0 0-91 0,0 1-49 0,-2 0-30 16,4 0-18-16,-1 1-12 0,-1 0-13 0,2 2-13 0,-1 0-10 0,1 1-9 0,-1 1-8 15,2 1-5-15,-1 2-1 0,-1 1-1 0,2 1-2 16,0 2-2-16,-1 0 0 0,2 2-1 0,0 2 1 0,0 1 1 0,2 1-1 0,-1 1-1 16,0 2-7-16,2 0-9 0,-1 2-9 0,2 0-12 0,0 2-18 0,-2 2-25 15,3-4-21-15,-1 4-20 0,-2 0-21 0,3 0-21 0,-2 1-35 0,-1 1-44 0,1-1-68 16,-1 0-76-16,-2 1-36 0,2-2-17 0,-2 0 0 0,-2 1 226 0</inkml:trace>
  <inkml:trace contextRef="#ctx0" brushRef="#br0" timeOffset="5633.02">15329 1748 286 0,'-4'-5'400'0,"-2"1"-1"0,2-1-1 0,2 0-60 0,-1 1-85 0,2-1-87 15,1 1-88-15,1 0-43 0,2-3-23 0,-1 2-15 0,3 0-8 16,3-3-10-16,-1 2-12 0,3-1-11 0,1 0-14 16,4-1-13-16,0 0-15 0,1 0-15 0,3-1-20 0,-1 1-29 0,2 1-36 0,2-1-61 0,1-1-73 0,-2 1-34 0,3 0-16 15</inkml:trace>
  <inkml:trace contextRef="#ctx0" brushRef="#br0" timeOffset="5807">15992 1410 0 0,'4'-3'302'15,"-3"1"171"-15,-1 1-2 0,1-1-1 0,-1 1-2 0,0-1-70 0,-1 1-100 16,1 1-87-16,0 0-82 0,-1 1-47 0,0 1-31 0,-2 1-22 0,2 2-14 16,1 1-9-16,-1 1-4 0,0 2-3 0,-1 0 0 0,1 2 0 15,1 0-2-15,-1 3-3 0,-1 0-3 16,1 0-5-16,1 1-7 0,0 1-12 0,0 1-18 0,0-2-22 0,0 2-23 0,0 0-24 0,3-1-21 0,-2 1-19 0,3 0-14 15,-2 0-32-15,3 1-44 0,0-1-63 0,1 0-75 0,2-2-34 0,-2 1-17 16,4 0 5-16,0-3 385 0</inkml:trace>
  <inkml:trace contextRef="#ctx0" brushRef="#br0" timeOffset="5947.99">16233 1394 101 0,'-15'-24'428'0,"0"2"-2"0,1 4-2 0,0-1-7 0,-1 4-7 0,0 0-120 0,0 1-172 16,3 2-82-16,0 2-42 0,1 1-23 0,1 2-15 0,0 0-10 0,3 2-9 15,-2 1-8-15,3 2-9 0,-1-1-8 0,2 2-11 16,0 1-7-16,1 1-6 0,-1 2-4 0,1 0-6 0,2 3-13 0,-1 0-20 0,1 1-37 0,-1-1-45 16,2 3-42-16,-3 1-41 0,3-1-16 0,0 1 330 0</inkml:trace>
  <inkml:trace contextRef="#ctx0" brushRef="#br0" timeOffset="6451.04">16022 1452 0 0,'5'2'118'15,"1"1"252"-15,-1-2-4 0,1-1-42 0,3-1-61 0,-1-2-63 0,1 2-62 16,1-1-38-16,3-3-26 0,-1 2-12 0,2-1-8 0,1-1-5 0,1 0-3 15,0 2-4-15,1-3-5 0,2 4-3 0,-2-4-1 0,2 4-3 0,-1-1-4 16,-1 1-4-16,-1 1-1 0,0 1-3 0,0 1-3 0,-2 1-3 16,0 1-4-16,-2 1-1 0,-1 0-1 0,0 2-2 0,-1 2 1 0,-1-1 0 0,-3 2 0 15,2 3 3-15,-3-2 4 0,-1 2 2 0,-2 1 2 0,-2 0 2 0,0 0 3 0,-1 3 3 16,-2 0 6-16,-2 0 5 0,0 1 4 0,-2-2 8 0,-1 0 4 0,0 1 6 16,-1-2 3-16,-1 1 2 0,0-2 2 0,-1-1 1 0,0-1 4 15,-2 0 0-15,2-2-2 0,0 0 0 0,-1-2-1 0,-1 0 0 0,2-2-1 0,-3 0-3 0,2-1-4 16,1-1-5-16,-2-2-4 0,2 0-7 0,0-2-5 0,0 0-4 15,1-2-7-15,0-3-3 0,0 0-4 0,1-3-4 0,3-1-7 0,0-1-4 0,2-4-7 16,0-1-2-16,3-2-2 0,1-1-2 0,3 0-2 0,0-1 0 0,2 1 3 16,4-4 0-16,-2 5 0 0,3-2 2 0,0 1 1 0,3 1 1 15,-1 1 1-15,3 2-1 0,-1 0 3 0,1 1-1 0,1 2 0 0,0 1-1 0,0 1 2 16,1 2 0-16,1 0-3 0,-1 4 1 0,-1 0-1 0,-2 1 1 0,2 3-1 16,-1 0 1-16,1 1 3 0,-2 1-2 0,-3 4-1 0,1-4 1 15,1 6 0-15,-3-1 0 0,0 2 1 0,-3 0 0 0,3 0 1 0,-4 2 1 0,3-1 0 16,-3 1 1-16,-2-1 0 0,1 3-1 0,1-2 1 0,-2-1 0 0,0 0 0 15,-2 1 2-15,3-1-1 0,-4-2 1 0,2 1 0 0,-2-1 6 0,2-2 6 16,-1-1 9-16,-1 2 11 0,2-3 10 0,-2 0 9 0,-1 0 8 16,1 0 5-16,2-3 1 0,-2-1 0 0,-1 0 1 0,1 0 0 0,-1-1 0 0,1-5-1 15,1 3-4-15,-1-4-8 0,0-2-9 0,-1 0-11 0,3-2-11 0,-1-2-11 16,2-2-7-16,1-2-6 0,1 0-3 0,0 0-2 0,4 1-1 0,-1-1-2 16,2 0 0-16,0 0-1 0,0 2 0 0,3 2-1 0,-2-1 0 0,1 1-2 0,-1 4 0 15,1 0 2-15,-2 2-2 0,0 0 0 0,-1 2 2 0,-1 2 1 0,-2 0 0 16,3 2 0-16,-4 1 1 0,2 1 1 0,-2 0 0 0,-1 3 0 0,1 0-2 15,-1 1-3-15,-1 2-9 0,0-2-14 0,0 4-13 0,-1-2-13 0,1 2-19 16,-2-1-24-16,2 0-28 0,0 1-32 0,-1-1-28 0,1 1-26 0,1 2-30 16,1-3-30-16,-2 1-68 0,1-1-85 0,1 0-46 0,2 1-28 0,-1-3-7 15,2-1 5-15</inkml:trace>
  <inkml:trace contextRef="#ctx0" brushRef="#br0" timeOffset="9647">18214 1426 0 0,'0'-2'151'0,"-2"0"257"0,-1 0-1 0,-3 0 1 0,-1-1 3 16,-2 0-89-16,-1 0-130 0,-2 0-75 0,0 1-51 0,-3 1-27 0,2-1-14 15,-2 2-9-15,-1-2-7 0,0 1-3 0,1 1-3 0,-2 0-1 16,1 1-1-16,0 1-1 0,0-2 0 0,1 2 0 0,2-1 1 0,0 1-2 0,2 1 1 0,1 0 1 16,0 0 1-16,1 0-1 0,2-1-2 0,1 4 0 0,-2-3 0 0,3 0 0 15,2 1-2-15,0 0-1 0,1 0-3 0,0-2 1 0,2 1 1 0,0 0-1 16,0-1 1-16,3 2-1 0,-1-2-2 0,2 0 1 0,0 2 0 0,2-1 1 15,0-1-1-15,0 2 0 0,3-2 3 0,0 0 1 0,1 4 1 0,0-3 1 0,2 2 1 16,0 0 3-16,1 0 4 0,2 2 7 0,0 1 6 0,1 1 6 16,0-1 5-16,0 2 9 0,0 0 7 0,-2 2 8 0,1 0 7 0,-1 0 7 15,-1 1 6-15,0 2 4 0,-1-2 4 0,-1 2 1 0,-1 0 1 0,0 1-1 16,-2 1-3-16,-1 0-4 0,-2 0-4 0,-1-1-6 0,-2 3-5 0,-2 1-7 16,0-3-6-16,-4 3-5 0,1 0-6 0,-5-1-4 0,2 2-5 0,-3-3-2 0,-2 1-5 15,0 0-5-15,-1-2-4 0,-2 2-1 0,-1-2-2 0,0 0-2 0,-1-2-4 16,-1 0 0-16,-2-1-2 0,2-1-2 0,-2-1-5 0,0-1-7 0,1-1-8 15,-1-1-15-15,-1-2-18 0,2 0-19 0,0-3-21 0,0-3-13 0,0-1-9 16,0-1-14-16,0-2-14 0,0-5-12 0,0 0-14 0,1-2-10 0,1-5-6 16,1-1-5-16,0-3-1 0,1-1 5 0,3-3 7 0,2-2 11 0,2-3 12 15,1-2 2-15,3-1 0 0,3-2 11 0,4-1 13 0,2 0 20 0,0-1 21 16,3 0 23-16,3 1 23 0,2 0 22 0,0 1 22 0,-2 3 23 0,3-2 21 16,1 3 18-16,-2 3 17 0,-3 2 18 0,1 1 17 0,-1 2 10 0,-2 1 9 15,1 2 0-15,-4 1-1 0,1 2-7 0,0-1-7 0,-2 3-11 0,-1 0-12 16,1 3-11-16,-3-1-12 0,2 3-9 0,-2-1-8 0,2 1-7 0,-1 3-6 15,0 0-6-15,1 4-3 0,1-2-2 0,1 3-4 0,3 3-2 0,-1-1 0 16,3 4 3-16,1 1 4 0,-1 2 5 0,2 2 7 0,0 1 6 0,1 2 9 16,0 2 5-16,-1 2 4 0,2 1 1 0,-2 0 0 0,0 4-2 0,1 0-2 15,-2 1-3-15,0 1-5 0,0 2-4 0,-2 0-6 0,1 1-5 0,-1 0-4 16,-1 1-9-16,1 0-8 0,-3-1-6 0,3 0-4 0,-4 1-3 0,2-1-4 16,-1-3-1-16,-1 1-2 0,1-1-1 0,0-1 1 0,-1-2 2 0,-2-1 0 0,2-4 4 15,-2 0 3-15,0-2 6 0,-1-1 6 0,2-4 1 0,-1 0 2 0,-1-3 2 0,-1 0-1 16,-1-5 1-16,2 0 1 0,-2-2-1 0,3-4 0 0,-2-2 0 15,-1-2-3-15,2-4-4 0,-1-2-7 0,2-3-4 0,1-1-6 0,0-2-2 16,0-1-2-16,0-2 0 0,2 2 1 0,1-3-1 0,-1 1 1 0,2 0 1 16,0 1 1-16,-2 1-1 0,2 0 1 0,0 4 0 0,-2-2 0 0,3 2 1 0,-3 2-1 15,2 3 0-15,-1 1-1 0,0 1 0 0,0 1-1 0,0 2 0 0,1 1-2 16,-1-1 0-16,0 4-1 0,1-1 0 0,0 3 0 0,-2 0 0 0,3 2 0 16,-2 0 2-16,0 3-1 0,1-1 1 0,-1 1 0 0,0 1-1 0,1 1-2 15,-2 0 0-15,-1 2-2 0,3-2-2 0,-3 2-2 0,2 0-7 0,-2 0-5 16,0 1-11-16,0 0-11 0,-2 1-12 0,1-1-15 0,-2 0-12 15,-1 2-14-15,2-1-15 0,-3 0-16 0,0 0-15 0,-1-1-14 0,0 0-11 0,-1 0-9 16,0 0-5-16,-2-2-3 0,2 1 4 0,1-2 10 0,-1 0 10 0,0-2 13 16,-1-2 14-16,2 0 14 0,0-2 19 0,0 0 20 0,2-2 22 0,-1-1 22 15,0-2 22-15,-1-1 21 0,1 0 22 0,2-1 22 0,-2-3 17 0,-1 1 15 16,0-2 12-16,0 0 14 0,0 0 9 0,0 0 7 0,0-1 5 0,0-2 4 16,0 2 0-16,0-1-4 0,1 1-5 0,-1 0-7 0,1 0-10 0,2 0-9 15,-2 0-9-15,3-1-8 0,0 2-12 0,2 0-10 0,0 0-9 0,0 1-8 16,4 1-8-16,-1 1-7 0,2-1-5 0,0 2-2 0,2-1-2 0,0 4-3 15,2-1-2-15,0 1-1 0,1 2-3 0,-2 1-2 0,1 1 0 0,-1 2-1 16,-1 1 0-16,-2 0-1 0,2 3 0 0,-3-1-2 0,-3 3 1 0,2-2 1 16,-3 3 2-16,-1 1 1 0,0 0 0 0,-1 1-1 0,-3 0-1 0,-1 1-1 0,-1-1 1 15,-3-1 1-15,2 2 1 0,-2 0 0 0,0 0 2 0,-2-2 1 0,0 0 1 0,-1 0 1 16,0-2 1-16,0 0 1 0,0 0 0 0,-1-3 1 0,0 0 0 16,-2-1 0-16,3-1 1 0,-2-1-2 0,0-2-1 0,1-1-1 15,0 0-1-15,-3-3 0 0,2-1-4 0,0-2-2 0,1-1-3 0,-2-1-3 0,3 0 1 0,-2-3 0 16,3-2 0-16,-1 0-1 0,1 0-1 0,3-5 0 0,0 2 0 0,1 0 0 15,0-1-2-15,2 0 1 0,2-1 0 0,0 0 0 0,3 1 0 0,1 1 0 16,-1-1 1-16,3 1 0 0,0 2 0 0,1 0-1 0,2 2-1 16,2-1-2-16,-2 0 2 0,1 5 0 0,3 0 1 0,-2 0 0 0,0 2 1 0,2-1 1 15,1 4-2-15,-1-1 0 0,1 1-1 0,-1 1 0 0,1 2 0 0,1 1 3 16,-1 1 0-16,0 0 1 0,-1 2 0 0,0 1-1 0,-2 1 1 0,2 2 1 16,-1 2-2-16,-1 0 2 0,0 1 1 0,-2 0 1 0,1 4 0 0,-1 0-1 15,0-3 0-15,-3 4-2 0,1-1-1 0,0-1 0 0,-1 2 1 0,0-1-1 16,-1-1 0-16,-2 1 1 0,2-3-1 0,-1 3 2 0,-1-4 0 0,-2 0-2 15,1 0 4-15,2-2 3 0,-2-1 6 0,-1 0 7 0,-1 0 5 0,2-2 6 16,-2 0 8-16,2-1 6 0,-3-1 2 0,2-1 1 0,-1 0 4 0,-1-1 5 16,2-1 3-16,-2 0 1 0,2-1-2 0,-1-2-2 0,3 0-7 0,-2-1-4 15,-1-2-8-15,2 1-5 0,-2-2-6 0,3 0-6 0,-2-2-3 0,0 1 1 16,1 0-6-16,-1-1-7 0,-1 3-4 0,3-2-1 0,-2 3-1 0,-1-3-2 0,2 2-1 16,-3 3 0-16,2-3 1 0,0 3-3 0,1 0 1 0,-1 0-2 15,-1 1-1-15,2 2 0 0,1-2 1 0,-2 2 0 0,1 0 0 0,1 2 1 0,1-2 0 16,1 2 2-16,-1-1 0 0,1 3 2 0,-1-2 1 0,2 0 1 0,-1 4 1 15,1-3 1-15,-1 0 0 0,2 1 0 0,0 0 2 0,-2 0 0 16,3 0 0-16,-1 0 1 0,1 0-1 0,0-1 0 0,1 0 0 0,0 1-1 0,1-1-2 16,3-1 0-16,0-1-1 0,1 0 0 0,-2-1 0 0,3-1 0 0,2 0-3 15,3-2-1-15,-2-1-4 0,1-1-5 0,-1 0-3 0,1-2-2 16,0 0-3-16,2-2-2 0,-2 0-1 0,-1-1-3 0,-2-1-1 0,1 0-3 0,-3-1-1 16,0 1-1-16,-2-3-1 0,-2 0 2 0,1 0 2 0,-4-3 6 0,-1 1 2 15,0-1 3-15,-2 0 2 0,0-2 3 0,-2 0 2 0,-2 0 3 0,1-2 1 0,-2 3 3 16,-1-2 0-16,1 1 1 0,-1 1 1 0,0 3 3 0,0 0 1 0,0 1-1 15,0 2 2-15,0 0 1 0,-1 2-1 0,1 2 1 0,-1 0-2 0,0 1 1 0,-1 2-1 0,1 0 1 16,1 2 0-16,-1-1 1 0,0 2-1 0,-1-1-2 0,1 3-1 0,1 0 0 16,-1 0-2-16,-2 3 1 0,1-1-2 0,-1 2 1 0,2 0 1 0,-1 3 1 15,-1-2-1-15,3 4-1 0,-1-2 1 0,0 2 0 0,-1 0 1 0,2 1 1 0,0 2-1 16,2-1 2-16,0 1-1 0,-1 1-1 0,3 1 0 0,-1 1 0 16,2 1 1-16,-2-2-1 0,2 2 1 0,3-1-1 0,-2 1 1 0,0 0-1 0,4 0-2 15,-1-1 1-15,2 2-3 0,-1-1-3 0,1-1-3 0,3 0-4 0,-2-2-5 16,3 1-5-16,0-1-4 0,0-1-3 0,1-1-2 0,0-1-2 0,1-1-3 0,2-3 0 15,-1 2-2-15,0-2-1 0,2-3 0 0,1-1 2 0,-1-1 4 16,1-2 4-16,-1-1 6 0,0-1 4 0,-1-3 5 0,-2-2 1 16,-1 0 3-16,-1 0 2 0,-1-3 3 0,-4 0 2 0,0-1 0 0,-3-1 3 15,-1-1 4-15,-3-1 1 0,-2 0 3 0,-1 0 0 0,-3 0 1 0,1 0 0 0,-3-1 1 0,0 3 1 16,-1 0 0-16,-3 1 1 0,2 1-1 0,-3 1 1 0,0 0-1 0,-3 2 0 16,1 0-2-16,-2 2-2 0,-1 0-2 0,-1 1 0 0,0 2-2 0,-1 0 0 0,-2 1-1 15,2 1 0-15,-2 1 0 0,2 1 1 0,-1 1-1 0,2 1 0 0,0 0-1 0,2 1 0 16,-1 1 0-16,3 0-1 0,0 2 2 0,2 0 0 0,0 1 0 15,2 0-1-15,3 1 0 0,-1 0 0 0,2 1 0 0,3 2-1 0,0-2 1 0,2 2 1 16,0 1 0-16,3-1-1 0,1 1 1 0,1 1-1 0,1-1 0 0,1 0-1 16,2 1 1-16,1-2 0 0,-1 0 0 0,4 0 0 0,0-3 0 0,0 1 1 15,1-2 0-15,0-1 2 0,1 1-1 0,2-3 0 0,-1-2 0 0,-1 0 0 16,2-1-1-16,-1-2 0 0,-1-2 0 0,2 0 1 0,-2-1 1 0,0-3-1 16,-2-2 2-16,-1 0 0 0,1-1 1 0,-2-5 1 0,-3 1 1 0,2-2 4 15,-3-2 5-15,0-4 3 0,-3 1 7 0,0-4 6 0,-1 2 4 0,1-2 4 16,-4-1 8-16,0-2 10 0,-1 1 7 0,-1 0 10 0,1 1 6 0,-2 0 6 15,-2 0 1-15,3 1 0 0,-2 4-3 0,2 1-4 0,-1 2-7 0,-1 2-6 0,2 1-5 0,-2 2-5 16,1 1-10-16,1 2-11 0,-1 1-11 0,1 3-8 0,1 1-9 0,-1 0-8 16,0 4-2-16,-1 0-4 0,1 2 0 0,1 1-1 0,-1 4 1 0,1 1 1 15,0 1 1-15,0 2 0 0,0 2 0 0,0 1 0 0,0 3-9 0,1 0-13 16,-1 0-14-16,3 3-18 0,-1 2-18 0,-1-1-17 0,2 2-27 0,1-1-30 16,-2 0-35-16,3 3-39 0,0-2-38 0,1 0-36 0,2 1-68 0,0-1-81 0,1 0-53 15,3 0-39-15,1-2-11 0,2 1 5 0,2-3 11 0,2 1 222 0</inkml:trace>
  <inkml:trace contextRef="#ctx0" brushRef="#br0" timeOffset="10445.99">21671 650 9 0,'2'-5'504'15,"0"0"4"-15,-2-2 2 0,-2 2 2 0,2 0 0 0,-2-2-45 0,-1 3-69 0,2-2-113 16,-1 1-133-16,-1 0-65 0,3 2-33 0,-1-1-19 0,0 1-12 0,-1 2-7 0,1-1-7 31,1 1-1-31,0 1 0 0,0 0-2 0,1 1 0 0,1 1-2 0,0 0-1 0,1 4 0 0,0 0 2 0,2 1 2 0,0 2 2 0,2 3 1 16,0 1 1-16,-1 2 0 0,-1 1 0 0,3 1-1 0,-2 4-2 0,0-1 0 0,0 2-1 0,-1-1-1 15,-1 4 1-15,0-1-1 0,-1-1-1 0,0 2-1 0,-2 0 1 0,0-1-1 16,1 0-1-16,-1 0 0 0,-1-3 0 0,0 1-1 0,0-2 0 16,0 1 0-16,0-5 0 15,0 1-1-15,0-2 2 0,0-1 0 0,0-2 0 0,0 0 1 0,0-4 0 0,0 0 0 0,0-3 1 0,0 0-1 0,0-3 0 0,0-1 1 0,0-2-1 16,0-1 1-16,0-3-1 0,0-2 0 0,1-1 1 0,-1-1-2 0,3-2-1 16,-1-3-1-16,4 0-1 0,-1-2 0 0,0-1 0 0,4 0-1 0,-2-1-1 0,3 0 0 15,0 1 1-15,3 0-1 0,-1 0 0 0,-1 0 0 0,4 3-1 0,-1-1-1 0,-2 2-1 16,3 1 0-16,-2 1 0 0,0 1-1 0,-2 1 0 0,2 4 1 0,-1-2 1 0,-2 4-1 15,3 1-1-15,-2 1-1 0,-1 1 0 0,0 2 2 0,-2 1 1 0,2 2 2 0,-4 1-1 16,1 1 0-16,-1 3-2 0,-2 1 2 0,-2 1 1 0,1 1 0 0,-2 2 1 16,-2 1 1-16,-2 2 0 0,-1 0 0 0,-2 1 3 0,1 0-1 0,-2 1-1 15,-2-1 0-15,-1 1 0 0,0 0 2 0,0-1 0 0,-1 0 1 0,2-1-1 0,-2 0-2 16,1-1 2-16,3-2 0 0,-1-1 1 0,1-1-1 0,1-1 0 16,1-1 0-16,0-2-2 0,1-1 2 0,3 0 0 0,0-3-1 0,1 2 1 15,2-3 0-15,1-2 2 0,3 0-1 0,0-1 0 0,1-1-1 0,5-1 1 16,1-1-1-16,1 0 1 0,2-3-1 0,2-1 2 0,0-1-2 0,3-1 1 0,0-1-2 15,2-2 0-15,-1 0-3 0,0 0-2 0,3-3-1 0,-4 0-3 0,2 1 0 16,-2-1-1-16,-1 1-1 0,-2-2 1 0,0 1-2 0,-2-1 0 0,-1 2 0 16,-3-1-1-16,-1-1 0 0,-1 2 1 0,-2-1 0 0,-1-1 2 0,-3 2 2 0,-3 0 2 0,0 0-1 15,-2 1 2-15,0 1-1 0,-3 1 1 0,-2 0-1 0,-1 3 2 16,-1 0-1-16,-3 3 1 0,-1 0 0 0,0 2 1 0,-4 2 0 0,1 2-1 0,-2 2 0 16,-2 0 1-16,1 5-1 0,-2-1 1 0,0 2 0 0,0 2 0 0,0 2 0 0,-1 0 0 15,1 1 1-15,3 1 1 0,-1 1 1 0,5 0 1 0,-1 1 0 0,2-1 1 0,2 1-1 16,1-1 0-16,3 2-1 0,2-2-2 0,0 0-7 0,4 0-5 15,4-1-11-15,0-1-10 0,2 1-20 0,4-1-25 0,1-4-27 0,4 2-27 0,2-2-18 16,3-2-11-16,5 2-16 0,1-3-17 0,5-1-18 0,4-1-20 16,2-1-38-16,5-1-47 0,7-3-55 0,-1-2-61 0,7-2-15 0,6-2 11 0</inkml:trace>
  <inkml:trace contextRef="#ctx0" brushRef="#br0" timeOffset="10658.99">24141 645 60 0,'-5'-5'483'0,"0"-2"3"0,-1 2 1 16,-1 0 4-16,-1 0 2 0,2 0-68 0,-3 0-105 0,3 1-96 0,-2 1-95 16,1 1-46-16,1-2-28 0,-1 2-14 0,2 0-10 0,0 0-5 0,0 0-4 0,2 1-5 15,-1 1-1-15,3 0-4 0,-1 1-4 16,0 3-2-16,2 0-1 0,0 1-3 0,2-1 0 0,0 4-1 0,1 1 0 0,1 3 0 0,0 1-2 0,1 0 1 16,2 3-1-16,1 1 1 0,0 0 0 0,-1 2-3 0,3 0-4 0,1 2-11 0,-2 0-15 15,2 2-20-15,-1 0-19 0,1 2-25 0,-2-1-28 0,1 2-27 0,-3-1-28 0,3 1-41 16,-3 0-45-16,1 1-72 0,-3 0-83 15,-1 0-43-15,-2 0-24 0,0 1 1 0,-2 1 10 0</inkml:trace>
  <inkml:trace contextRef="#ctx0" brushRef="#br0" timeOffset="10824">23790 1179 105 0,'-8'-15'505'0,"-2"1"0"0,4 0 1 0,-1-3 0 0,-1-2-3 0,3 2-52 15,2-1-74-15,-1 2-119 0,3-1-142 0,2 0-63 0,1 1-31 0,3-1-14 0,2 2-8 16,2 0-6-16,3 0-5 0,1 2-8 0,3-1-8 0,3 0-10 0,1 2-13 15,1 1-17-15,5 1-19 16,-1 0-19-16,2 1-16 0,2 3-19 0,1-1-17 0,1 1-15 0,0 2-15 0,1 0-20 0,3 1-20 0,-2 0-38 0,2 2-44 16,-4 0-50-16,3 1-49 0,-2 0-12 0,-2 1 5 0</inkml:trace>
  <inkml:trace contextRef="#ctx0" brushRef="#br0" timeOffset="11585">24616 856 241 0,'-2'0'436'0,"1"-1"-1"0,0 1 0 16,-3 0-50-16,3 0-69 0,-1 0-72 0,0 0-75 0,1 0-51 0,1 0-41 15,-1 0-23-15,0 0-17 0,-1 1-4 0,1-1-3 0,1 2 3 0,-1 0 2 0,1-1 4 16,0 3 4-16,0-1 2 0,0 2 1 16,0 0 0-16,0 0 1 0,1 2-1 0,-1 0 1 0,1 2-3 0,1 0-3 0,-1 0-3 0,0 2-6 0,-1-1-5 0,1 2-3 15,-1 1-5-15,2-1-2 0,-2 1-3 0,0 1-1 0,0 0-1 0,1 0 0 16,-1-1-4-16,1 0-1 0,-1 1-1 0,0-1-1 0,1-1-1 0,1-1 1 0,0 1-2 16,-1-1 0-16,-1-1-1 0,1-1-1 0,2 0 1 0,-2-2-1 15,2 0-2-15,-1-2 1 0,0 0-1 0,0-1 0 0,-1-2 0 0,3 0 1 0,-3-1-1 0,3-1 0 16,-2-1 1-16,2-1-1 0,2-1 0 0,-1-2 0 0,0-1 0 0,-1 0 0 15,3-2 0-15,0 0-1 0,0-1 0 0,-1-2 2 0,1 1 1 0,1 1 2 16,-3-2 1-16,1 1 2 0,2 0 1 0,-2 1 1 0,-1 1 2 0,1 2 1 16,-1-2 1-16,-1 1 1 0,0 1 1 0,1-1 0 0,-2 3 1 0,0-1-1 0,-1 0-1 15,2 2-1-15,-3-1-3 0,3 0-2 0,-3 1 0 0,0 1-1 0,1-1-3 0,-1 2 0 16,0-1-1-16,-1 0-2 0,1 2 0 0,1-1 0 0,-1 1-1 0,-1 0-1 16,1 0 0-16,-1 0 3 0,3 1 0 0,0-1 0 0,-1 3-1 0,1-1 0 15,0 0 2-15,-1 0 0 0,2 1 3 0,2 1 1 0,-2 0-1 0,0 0-1 0,0 1 1 0,2 0 0 16,-1 1-1-16,0 0 0 0,0-1-2 0,1 2 2 0,-1-1-1 0,0 1 1 15,1 0-1-15,-1-1-1 0,1 2-1 0,0-1 0 0,1 0 0 0,-1 1 0 16,1 0 0-16,-2-2 1 0,3 1 1 0,0-1-1 0,-1 1 2 0,1-1-1 16,-2 0 0-16,2-1 1 0,-1 1-1 0,1-1 0 0,-1-1-2 0,1 0 0 15,0 0 0-15,0-2 1 0,-1 1-1 0,3-1 0 0,-2-1 0 0,0-1-1 0,1 0 1 0,0-1-1 16,-2-1 0-16,3-1 0 0,-2 0 0 0,1-3 0 0,0 2 1 16,1-3 0-16,0 0 1 0,0-1 0 0,-1 0-2 0,1-2 2 0,-3 1-1 0,3 1-1 15,-2-3 1-15,0 1 1 0,0 0-1 0,0 0 0 0,-1 0 0 0,-1 0 0 0,1 2 1 16,-2-2 0-16,0 1-2 0,1-1 0 0,-1 1-1 0,0 1 0 0,-1-1 0 15,1 3 0-15,-1-2-1 0,-2 1-1 0,2 0-2 0,-2 1-2 0,3-2 0 0,-2 4-3 16,-1-2-1-16,2 1 0 0,-1 1 0 0,-1 0 0 0,3 0 2 16,-3 2-2-16,2-2 1 0,-1 3-2 0,-1-1 3 0,2 0-2 0,0 1 1 0,-1 0 3 0,0-1 0 15,-2 2 0-15,2 0 2 0,-1 0 1 0,-2 0-1 0,0 0 1 0,0 0 0 0,0 0-2 16,0 0 1-16,0 0 2 0,0 0 0 0,0 0 1 0,-1 2 1 0,0-1 1 16,-2 0 0-16,2-1 1 0,-2 2 0 0,1-1 0 0,-1 0 0 0,-3 0 1 15,2-1-1-15,-1 2 1 0,-1-1 0 0,0 0 0 0,1-1-1 0,-4 1 0 0,3 0 0 16,-1 0 0-16,-1 0 0 0,0 2 0 0,0-2 0 0,1 2-1 0,-2-1 0 15,3-1-1-15,-2 1 2 0,1 2-1 0,1-1 0 0,-2 1 1 0,3-2-1 0,-1 2-1 16,1 1 1-16,-1 0-1 0,1 0 2 0,1 1 0 0,-1-2-1 0,0 3 0 16,3-1 0-16,-1-2 1 0,1 4 0 0,-1-3-2 0,2 3 0 0,-1-2 1 0,0 1-1 15,2-1 2-15,0 1-1 0,0 0 0 0,0 1 0 0,2-1-1 0,0 0 1 0,-1 1 1 16,0-1 1-16,2-1 1 0,-2 1-1 0,2-2-2 0,-1 3 1 0,2-2 0 16,0-1 0-16,-2 1-2 0,2-2 1 0,-2 1 1 0,2 0 1 0,-1 0 0 0,0-2-1 0,1 1-1 15,-1-1-1-15,0-1 1 0,1 1-3 0,2-1-1 0,-2 0-4 0,0-1-5 16,-1-1-2-16,3 0-3 0,0 0-2 0,0 0-4 0,1 0-5 0,-1-1-5 15,4 0-8-15,-1 0-11 0,1-1-10 0,0 0-12 0,2 1-10 0,1-1-9 16,-1 1-6-16,2-2-8 0,1 0-7 0,0 0-8 0,0 1-7 0,1-1-9 0,1 1-5 16,1-1-7-16,0 1-4 0,1-1-2 0,-1 2-4 0,2-3-5 0,3 1-20 0,-2 1-25 15,0-3-51-15,1 2-61 0,3-3-24 0,-3 1 13 0</inkml:trace>
  <inkml:trace contextRef="#ctx0" brushRef="#br0" timeOffset="23823.18">4311 5818 0 0,'-3'-3'252'0,"2"1"158"0,1 1 9 0,-2-2-43 16,-1 3-64-16,2-1-64 0,-2 0-60 0,2 0-35 0,-2 0-27 0,1 1-13 15,0-1-6-15,-1-1-3 0,2 1 0 0,-2 1-4 0,2-1-3 0,1-1-5 16,-1 1-6-1,0 0-6-15,-1 1-5 0,1-1-6 0,1-1-5 0,0 2-7 0,0 0-7 0,0 0-9 0,0 0-10 0,0 0-9 0,0 0-9 0,0 0-5 16,0 3-4-16,0-1 0 0,0 1-1 0,1 2 0 0,1 1 0 16,-1 0 0-16,0 2 2 0,2 3 2 0,-1 1 0 0,-1 2 3 0,3 3 1 0,-3 1 1 15,2 2 1-15,-2 1 0 0,1 2 0 0,1 1 0 0,-2 1 0 0,1 1 0 16,-1 2 1-16,0-1 0 0,-1 2-1 0,0 0-1 0,-1 0-1 0,0 0 1 0,-2 0-1 16,2 0-1-16,-2-1-1 0,2 1-2 0,-2 0 0 0,1-1-1 0,-3-1 0 15,3-2-1-15,-1 0 1 0,-1 1-1 0,3-3-2 0,-4-1-1 16,4 0-3-16,-3-2-3 0,3-2-5 0,-2 1-7 0,1-2-8 0,1-2-17 0,-2 0-20 15,2-1-24-15,-1-1-24 0,0 0-23 0,1-2-25 0,1-2-22 0,0 0-24 16,0-2-26-16,1-1-25 0,1-1-51 0,0-2-58 0,0-1-48 0,-2-2-45 16,3-2-6-16,-2 0 10 0</inkml:trace>
  <inkml:trace contextRef="#ctx0" brushRef="#br0" timeOffset="24706.18">4543 6065 44 0,'5'-4'329'0,"-4"1"-26"0,0 3-40 16,-1 0-63-16,-1 3-75 0,0 2-47 0,-4 3-34 0,1 1-16 0,-1 3-7 15,-1 1-1-15,-1 4 1 0,-2 1 2 0,-2 2 4 0,-2 2 0 0,2 1 1 32,-4-1 1-32,0 4-1 0,0-1 0 0,-1 0 0 0,1 0-2 0,-1 1-2 0,0-2 0 0,1-2-3 0,-1 2-3 0,2-4-3 0,2-1-3 0,-2 0-4 0,3-2-1 15,1-2-2-15,2 0-1 0,0-2 0 0,-1-1-1 0,3-1 0 16,1-3-1-16,1 0 2 0,1-1 0 0,0-1 2 0,2-3 1 0,0 0 2 15,1-1 3-15,0-2 6 0,1-1 5 0,-1-2 6 16,3 1 9-16,-1-2 8 0,2-3 7 0,-2 2 5 0,3-3 8 0,-1 0 8 0,0-1 6 0,0 0 9 0,0 0 9 16,0-2 9-16,1 1 3 0,0-1 1 0,-1 1-1 0,-2-1-4 15,2 3-7-15,-2-1-7 0,2 1-7 0,-3 0-6 0,2 2-8 0,-2 0-8 0,-1 1-10 0,1 0-9 16,-1 1-11-16,0 3-11 16,0-2-8-16,0 1-5 0,0 0-3 0,0 1-4 0,0 1-2 0,0 0-1 0,1 1-1 0,2 1 0 0,-2 0 0 0,3 2-1 15,1 0 1-15,-1 1 1 0,1 2 1 0,2 1 0 0,-2-2-1 16,3 3 0-16,0 1-1 0,0 0 0 0,0 1 1 0,1 0 1 0,0 1 0 15,-1 1 1-15,2 1 0 0,-1-1 0 0,2 1-2 0,-2-1 1 16,1 2 1-16,-1-1 0 0,0-1 0 0,0 0 0 0,1 1 0 0,0-1 1 0,-1 0 0 0,-2 0-1 16,3-1 0-16,-2-1-1 0,-1 0 0 0,0-2 1 0,1 3-1 0,-1-3 1 15,1-1 0-15,-1 0 1 0,0-1 1 0,-1 0 0 0,1-3 1 0,-2 3-1 16,1-2 1-16,2-2 3 0,-2-1 0 0,-1 1-1 0,2 0 0 0,0-3 1 16,0 0 0-16,-2 0-1 0,0-4 0 0,0 0-2 0,1 0 1 0,-1-3-1 15,0 2 0-15,1-4-3 0,-1 0 0 0,0-1 0 0,0-3-1 0,0 2 0 16,-1-3 0-16,1 1-1 0,-3 1 0 0,1-1 2 0,2 0 0 0,-3 1 1 15,1 0 1-15,-2 0 1 0,2 2 3 0,-2 0 2 0,0 0 1 0,-1 1 2 16,1 3 0-16,2-1-1 0,-3 2 1 0,0 0 2 0,0 1-2 0,0 0-2 16,0 2 0-16,0-1 0 0,0 1-1 0,0 0-3 0,0 0-2 0,0 2-2 0,0 0-1 15,0 0-2-15,0 0 0 0,0 0-2 0,0 0 0 0,1 0 1 16,0 2-1-16,-1 0 1 0,3 1 1 0,-2-1-2 0,1 1 0 0,1 2 2 0,1 1 0 16,-1-1 2-16,1 1-2 0,1 0 0 0,-1 0 2 0,0 1 1 15,0-1 0-15,1 1 0 0,1 0-1 0,0 0 0 0,-1-1 0 0,1 0 2 0,0-2 1 16,0 1 3-16,1 1 0 0,0-2 2 0,-1 0 2 0,-1-1 2 0,2 1 2 15,1-2 1-15,-2 0 1 0,3 1 1 0,-3-2 1 0,4 1-1 0,-2-2 0 0,0 0 2 16,1-2-2-16,2 1 0 0,-1-2-3 0,0-1-2 0,0 0-1 16,1-2-4-16,1 1-2 0,-2-2-2 0,2 0 1 0,-1-2-2 0,-3 1 1 15,0-2 0-15,2 0-1 0,-4 0 0 0,1-2 0 0,-2 2-2 0,-1-2 0 16,0 0-2-16,-3 2 2 0,2-1 1 0,-2 1 0 0,-1-1 0 0,-1 2-2 0,-2 0 0 16,2 1-2-16,-1 1 0 0,-1 1-1 0,-1 0-2 0,0 1 1 0,0 2-1 15,0 0 1-15,0 0 0 0,-1 2-1 0,-1 0-1 0,1 1 0 0,0 1-1 16,0-1-3-16,-1 3-2 0,2-1-2 0,-1 0 0 0,1 0-2 0,1 2 1 15,-1-2-1-15,3 0-1 0,-2-1 0 0,2 2-1 0,1-2 2 0,0 2 0 16,0-2 1-16,0 1 1 0,0 0 2 0,2 0 2 0,1 0 2 0,-1-1 1 16,3 2 1-16,-1-2 2 0,1 2 0 0,0 0 2 0,2-1-1 0,0 2 1 15,-1-1 3-15,3-2 1 0,-2 3 1 0,2 0 2 0,-2 0 1 0,3-1 3 16,-2 1 2-16,0-1 2 0,1 1 0 0,1-1 0 0,-1 2 1 0,0-1 3 16,0 0 1-16,1-1-2 0,-1 1-1 0,2 0-2 0,-2-1-1 0,1 0 2 15,-2 2-3-15,2-1-1 0,-1-1-2 0,1 1 0 0,0 0 0 0,0 0 0 0,-3-1-2 16,2 0-2-16,0 1 0 0,-1 1 0 0,1-2 0 0,-2 1-2 0,1 0-1 15,-2 0-1-15,2-1-2 0,-2 1-3 0,0-1-3 0,-1 0-5 16,-1-1-4-16,0 1-6 0,-2 0-12 0,2 0-13 0,-2 0-27 0,-2-1-34 16,0-1-35-16,0 2-38 0,-2-1-35 0,-2 0-32 0,-1 0-83 0,0-2-107 15,0 2-49-15,-4-2-21 0,2 0-8 0,-3-2 0 0</inkml:trace>
  <inkml:trace contextRef="#ctx0" brushRef="#br0" timeOffset="24882.18">4902 6201 197 0,'-9'-13'454'0,"-2"1"0"0,1 1-2 0,0-1-7 0,-1 0-11 0,2-1-110 15,1 0-151-15,0 1-74 0,2-1-37 0,-1 2-29 0,1-1-25 0,3 3-25 0,-1-1-22 16,-1 1-23-16,4 1-22 0,-2 0-19 0,2 1-17 0,1-1-16 0,3 3-18 16,-1-1-27-16,3 0-34 0,0 2-73 15,1-1-93-15,4-1-36 0,-1 2-13 0,2-2 5 0,-1 2 342 0</inkml:trace>
  <inkml:trace contextRef="#ctx0" brushRef="#br0" timeOffset="25359.19">5368 5868 0 0,'2'0'244'16,"-2"-3"205"-16,1 2 7 0,1 0-13 0,-1 1-21 0,-1-2-80 0,0 2-105 0,0 0-67 15,0 0-50-15,0 0-29 0,0 0-19 0,0 0-13 0,0 2-12 16,0-1-8-16,0 2-7 0,0 1-2 0,0-1 1 0,0 3 3 0,1 0 5 15,0 1 1 1,3 2 4-16,-3 2 0 0,2-1 0 0,-1 3 3 0,2 2 0 0,0-1 0 0,1 3 0 0,-2 0-4 0,1 1-2 0,1 1-6 0,1 1-7 0,-1-1-3 16,0 2-2-16,-1 0-3 0,2-1-2 0,-1 1-1 0,-1-1-2 0,1-1-2 15,1 1-4-15,-2 0 0 0,0-1-2 0,-1-1-1 0,2 0 0 0,-1-1-1 16,1 0 0-16,-1-3-1 0,1 1 0 0,-2-2-1 0,1-1 2 16,1-2-1-16,0 1 1 0,-3-1 2 0,1-2 4 0,1 0 6 0,-2-3 4 0,2 2 7 15,-3-3 3-15,3 0 3 0,-3-2 3 0,0 1 1 0,1-2 0 0,-1-1 1 16,0-1-1-16,-1-2 1 0,1 1-1 0,1-2-2 0,-1 0-5 15,-1-3-5-15,0 2-7 0,1-2-2 0,-1-1-1 0,1 1 1 0,1 0 1 0,0-1 2 0,-2 0-1 16,1 0 2-16,0 2 0 0,1-2-1 0,-1 1-1 16,1 0 0-16,1 1 3 0,-2-1-1 0,3 1-1 0,0-2 0 0,-2 4-3 0,2-2-3 15,0-1-3-15,-1 3-4 0,2-1-2 0,0 0-1 0,0 1 0 0,0 0 0 0,3 0 2 16,-2 0 0-16,1 4-1 0,1-3 1 0,-2 2 0 0,3 1 0 0,-2 0-1 16,3 1 2-16,-2 2 1 0,1-1 0 0,0 0 0 0,1 3-1 0,0-1 1 15,0 2-1-15,0 1 0 0,1 0-1 0,0 1-1 0,-2 0 0 16,2 1-1-16,-1 1 0 0,0 2 0 0,-1-1-1 0,1 0-1 0,-2 1 1 0,1 1-1 15,0 0 2-15,-1-1-1 0,1 1-1 0,-2-1 1 0,1 0-1 0,-3 0-1 16,2 0 0-16,0 1 1 0,0-2-4 0,-2 1-3 0,0-1-10 0,-1-1-12 16,1 3-15-16,-2-3-16 0,1 0-13 0,-1-1-13 0,-1 0-14 0,1 1-16 0,-2-2-24 15,3-1-24-15,-2 0-35 0,-1-2-36 0,1 2-29 0,-1-3-25 16,0 0-42-16,-1-2-49 0,1 1-51 0,-1-3-53 0,0 0-17 0,0 0-5 0,0 0 6 16,0-3 305-16</inkml:trace>
  <inkml:trace contextRef="#ctx0" brushRef="#br0" timeOffset="25876.18">6052 6454 0 0,'4'-10'34'0,"-2"-1"373"0,2 2 13 0,-1-3-5 0,-1 1-10 0,3 0-77 15,-3-1-105-15,2 2-55 0,1-1-32 0,0-2-14 0,-1 3-7 16,1-1-3-16,0-1-3 0,2 2-5 0,-2 0-6 0,1 0-10 0,3 1-9 0,-3 0-9 16,4 1-7-1,-2 0-8-15,0 2-8 0,1-1-6 0,2 3-6 0,-2 0-6 0,1 2-8 0,-1 0-3 0,0 1-5 0,-1 2-2 0,2 1-4 0,-3 0 0 16,2 2-2-16,-4 1-1 0,1 3 1 0,0-1-1 0,-2 1 0 0,1 2 1 0,-2-2 0 15,-1 3 0-15,-2 0 0 0,0 1-1 0,0 1-1 0,0-1 0 0,-2 0-1 16,-1 1 0-16,1-1-1 0,-2 1 1 0,-1-1 0 0,0-1 0 0,0 1-2 16,0-1 0-16,-2 0-1 0,0 0 0 0,0-2 1 0,-1-1 0 15,2 1 1-15,-2-1 0 0,0-1-1 0,-2-2 0 0,3 0-1 0,-2-1 1 0,-1-1 1 16,0-2-1-16,1-1 0 0,0 0 0 0,0-3-1 0,-2 1 0 0,1-3-1 16,-1-1-1-16,-1 0 2 0,2-1 0 0,1-3 1 0,0-1 1 0,-1 1 0 15,1-1-1-15,1-2-2 0,0 0 0 0,3 0 1 0,-1 0 0 0,2 0 1 16,-1 0 0-16,3 0 1 0,-2 1-1 0,4 0-1 0,0 0 0 0,0-1-1 15,4 3 0-15,-2-1 0 0,2 0 1 0,0 1 3 0,2 0 1 0,0 0-1 16,0 1 1-16,3 1 0 0,-2 0 0 0,2 1 2 0,1 1 2 0,1-2 2 16,-1 3 3-16,3 1-1 0,0 0 1 0,-2 0 1 0,3 3 0 0,0 0 1 15,-1 1 0-15,1 1 2 0,0 2 1 0,-1 1-1 0,2-1-1 0,-2 2 1 16,0 2-1-16,1 0-1 0,1 1 0 0,-4 0 0 0,3 2-1 0,-2-1-1 16,-1 1 1-16,0 0-1 0,1 3 0 0,-4-2-1 0,1-1 1 0,0 2 0 0,-3-1 1 15,3 1-1-15,-3-2 1 0,0 0-1 0,-1-1 0 0,0 2 0 0,-1-2 2 16,-2-1 4-16,3 1 3 0,-2-2 3 0,-1-1 8 0,-1 1 9 0,2-1 11 15,-3-2 12-15,1 0 11 0,0 0 12 0,1 1 9 0,-1-2 4 0,-1-1 4 16,2 0 1-16,0-1-2 0,-1-1-3 0,0 0-3 0,-1-2-6 0,1 0-8 0,-1-2-11 16,0-1-13-16,0-2-15 0,0 0-19 0,2-3-19 0,-1 0-22 0,0-3-23 15,-1-2-21-15,1-2-22 0,1-3-19 0,0 0-20 0,-1-4-19 16,4 2-20-16,-1-2-28 0,0-2-33 0,1 1-31 0,2 0-27 0,-2 0-24 0,4 0-23 16,-3 0-33-16,3 4-36 0,-1-1-50 0,1 2-54 0,0 2-17 0,-2 2 1 15,2 3 10-15,-3 3 258 0</inkml:trace>
  <inkml:trace contextRef="#ctx0" brushRef="#br0" timeOffset="26205.18">6520 6149 142 0,'-1'10'407'0,"1"-1"3"0,0-1 0 0,1 0-64 0,2 0-88 0,-1-1-48 0,-1-2-28 16,2 0-14-16,2-1-7 0,0-1-11 0,1-2-10 0,2-1-14 0,0 0-13 16,1 0-13-16,2-3-12 0,0-1-13 0,3-1-13 0,2 1-12 15,-1-4-12-15,1 2-8 0,0-3-9 0,2-1-6 0,-2 1-7 0,0-1-1 0,0-1-3 16,0 2-1-16,0-3 1 0,-1 2-1 0,0-1 0 0,-2-1-1 0,-1 2-2 15,-1-3-1-15,-1 2-1 0,0 1 1 0,-4-2 0 0,1 1 1 0,-1 0-1 16,-2 0-2-16,-2 2 0 0,-1-2-1 0,1 1 1 0,-2 2-1 0,-2-1 0 0,0 2-1 16,-2 1 2-16,0 2 0 0,-2 0 0 0,1 0-2 0,-5 3-1 0,3 1 2 15,-2 1 1-15,-3 2 1 0,-2 1 0 0,0 1 0 0,1 3-1 0,-4 1 1 16,1 1-2-16,-1 2 0 0,0 3-1 0,-1-1 0 0,0 2 3 16,0 2-1-16,0 2 0 0,0-2 0 0,2 2-2 0,0 0-1 0,1-2-1 0,1 3 2 15,2-1 1-15,1-2 0 0,2 0 3 0,-1 1 0 0,4-4 1 16,1 0-1-16,-1 0-1 0,2-1 1 0,0-1 2 0,3 0 1 0,1-2 0 0,0-1-1 15,1-1 2-15,3 2-6 0,-2-3-6 0,3-1-13 0,0 1-15 16,3-1-20-16,0-2-22 0,1 0-19 0,2-1-17 0,3 0-16 0,-1-1-18 16,3-2-17-16,1 0-17 0,4 1-21 0,4-2-24 0,0-3-46 0,1 1-57 0,5-2-44 15,2 0-36-15,1-3-4 0,2 0 93 0</inkml:trace>
  <inkml:trace contextRef="#ctx0" brushRef="#br0" timeOffset="26641.19">7365 6213 0 0,'-10'-4'239'0,"1"0"204"0,3 1 4 0,-3-2-2 0,3 0-7 0,0 1-84 0,2-2-118 16,2-1-66-16,0 3-42 0,2-2-21 0,2 0-14 0,-1 1-8 0,3-1-7 31,1 1-8-31,0 0-9 0,1 0-7 0,2 2-6 0,0-1-3 0,3 2-2 0,-1-1-5 0,1 1-4 0,2 0-4 0,-2 2-6 0,1 0-2 0,2 0-2 15,-3 0-5-15,3 3-5 0,-2 0-2 0,1 0-2 0,-1 1 0 0,2 0-1 0,-3 3 0 16,0-2-3-16,1 4 1 0,-1-1 0 0,-2 1-1 0,0-1 1 16,0 3-1-16,-3-1-1 0,0 2 0 0,0 0 0 0,-2 0 0 0,-3 1 1 15,1 0-1-15,-2 0 1 0,-2 2-1 0,1-1 1 0,-3 0 0 16,1 2 1-16,-3-1 1 0,-1-1 0 0,1 0-1 0,-3-1-1 0,2 1 1 0,-3-1-1 16,1-1 0-16,-1-1 0 0,2 1 0 0,-2-3-1 0,1 1 0 0,-1-1 2 0,-1-3-1 15,2 2-1-15,-1-3-1 0,2 2 3 0,-2-2 2 0,1-2 4 0,-1 1 3 16,0-2 6-16,0 2 5 0,1-3 5 0,1 1 7 0,-1-1 3 0,2 1 4 15,-1-1 2-15,3 0 3 0,-1-1 2 0,1 1 1 0,0 1 0 0,2-2-1 16,1 0-2-16,-3 0-3 0,4 0-5 0,-2 0-5 0,2 0-6 0,1 0-4 0,0 0-4 16,0 0-4-16,1 0-3 0,2-2-3 0,-1 1-3 0,4 1-5 0,1-2-8 15,-1 0-10-15,4 0-11 0,1 0-10 0,-1-2-13 0,4 2-15 0,0-2-16 16,3 1-24-16,-1-2-27 0,5 0-28 0,-1-1-30 0,1 1-28 0,1-1-26 16,2 0-35-16,1 1-38 0,-2-2-65 0,1 1-76 0,2-1-29 0,-2 1-11 15,-2-1 5-15,3 1 81 0</inkml:trace>
  <inkml:trace contextRef="#ctx0" brushRef="#br0" timeOffset="27006.18">7855 6285 193 0,'-7'-6'379'0,"-3"-1"6"0,4-1 4 0,-1 2-79 0,0-2-118 16,2 0-59-16,0-1-30 0,3 2-10 0,-1-2 0 0,2 2 3 0,1 0 4 15,3 0 0-15,-1-1-1 0,4 0-4 0,-2 2-3 0,4 0-4 0,0 1-5 16,2 1-3-16,1-1-2 0,3 1-5 0,-2 0-8 15,3 3-6-15,1-1-9 0,1 2-8 0,0 2-9 0,-1-1-5 0,0 2-4 0,0 1-3 0,-2 1-4 0,1 0 0 16,-3 4-1-16,2-1 0 0,-4 0-3 0,0 4 0 0,-3-2-4 16,3 2 1-16,-5 0-1 0,2 1-1 0,-4-1 4 0,2 3-2 0,-1-1 1 15,-3-1-2-15,0 3 0 0,1-2-1 0,-2-1 0 0,-2 2-1 0,1-1 0 16,-1-1 0-16,-1 0 0 0,-2 0 0 0,2-1-1 0,-1-1 0 0,-1-1-2 16,-1 1 1-16,1-1 2 0,-2-1 2 0,0 0 2 0,1-2 1 0,-2 1 3 15,1-1 4-15,-1-1 6 0,1-1 6 0,-1 1 9 0,2-2 9 0,-2 0 10 0,1-1 15 16,0 1 13-16,2-2 13 0,1 0 13 0,-1 2 7 0,-1-2 5 0,2 0 2 15,2-1 1-15,-2 1-2 0,3-1-2 0,-2 0-9 0,1-1-6 0,1 0-11 0,1 0-12 16,0 0-13-16,0 0-15 0,1 0-15 0,-1-1-15 16,4-2-7-16,-2 2-8 0,3-3-5 0,0 2-4 0,2-2-3 0,1 1-4 0,3-2-5 15,-1 0-7-15,1-1-11 0,3 1-14 0,-2 0-18 0,3-2-19 0,1 2-17 16,0-2-20-16,2 1-19 0,-2-1-19 0,3 1-29 0,-2-1-31 0,2 1-37 0,-2 0-36 16,2-1-30-16,-1 0-26 0,2-1-70 0,-1 0-91 0,-1-1-36 15,2 1-13-15,0-2 3 0,1-1 12 0</inkml:trace>
  <inkml:trace contextRef="#ctx0" brushRef="#br0" timeOffset="27269.18">9263 5722 350 0,'-11'-4'422'0,"-2"1"3"0,2-1 2 16,-4 1-57-16,1 0-87 0,0 2-77 0,-3 0-78 0,1 2-31 0,1 0-13 15,-1 2-9-15,-1 1-6 0,1 1-1 0,-1 0 3 16,1 2-2 0,1 0-2-16,2 2-3 0,-1 0-2 0,0 1-3 0,2 2-4 0,1 0-3 0,0 1-6 0,2 1-4 0,-1 2-5 0,1 1-5 0,1 0-6 0,0 3-7 0,1 0-6 15,1-1-2-15,-1 2-2 0,1 0-1 0,1 2-2 0,1-1-2 0,1-1-2 0,-2 3-3 16,1-2-4-16,0 0-8 0,2-1-10 0,-1 1-16 0,-2 0-16 16,4-2-18-16,-1 0-16 0,-1-1-19 0,2-1-23 0,-2-2-17 0,2 0-18 15,-1-1-16-15,-2-2-17 0,3 0-24 0,-2-1-29 0,2-3-45 0,-2-1-56 0,1 0-34 16,-2-3-26-16,-1-1-4 0,2-2 233 0</inkml:trace>
  <inkml:trace contextRef="#ctx0" brushRef="#br0" timeOffset="27473.18">8580 5906 285 0,'-4'-10'411'0,"-1"-1"-7"0,0 3-11 0,1-1-75 0,2 1-104 16,-1 2-56-16,1 0-35 0,-2 1-16 0,4 1-8 0,-1 2-7 15,1 0-5-15,1 2-4 0,0 0-1 0,4 2 0 0,-1 0-1 0,1 1 1 0,0 1 2 16,1 0-2-1,2 2-1-15,0 1-6 0,1-2-7 0,2 4-10 0,-1-1-7 0,1 0-8 0,3 4-8 0,-3-2-8 0,4 2-6 0,-1 1-5 0,0-1-3 16,0 2-2-16,2 1-3 0,1-1-2 0,-1 2-2 0,0-2-7 0,0 2-7 16,1-1-16-16,1 0-17 0,-1 0-20 0,0-1-18 0,2 1-26 0,-2-1-30 15,2-1-35-15,0 0-39 0,-1-1-79 0,1-1-97 0,1-1-53 0,0-1-34 16,0-1-12-16,1 0-4 0</inkml:trace>
  <inkml:trace contextRef="#ctx0" brushRef="#br0" timeOffset="27947.18">9502 5902 0 0,'-7'-9'18'16,"1"2"419"-16,-2 0 9 0,0 0 4 0,0-1 1 0,-3 1-62 0,2 1-95 0,-1 1-81 15,2-2-76-15,-2 3-32 0,1 0-12 0,0 0-10 0,2 2-8 16,-3-1-7-16,4 2-3 0,-3-1-3 0,3 1-4 0,0 1-1 0,-2 0-2 16,3 1-2-16,0 1-2 0,-1 0-4 0,1 2-3 0,1 1-3 0,1 1-1 15,-1 0-1-15,0 2-3 0,3 3-1 0,0-1-1 0,-1 1 1 0,2 1-1 16,2 1-1-16,-1 1 1 0,2-1-2 0,-1 2 1 0,4-1-3 0,-1 1 0 0,0-1-3 15,4-1-3-15,-2 0-2 0,3 0-3 0,0 0-1 0,2-1 1 16,2-3-3-16,-1 1 0 0,2-1-4 0,-1-3-2 0,3 2 0 0,0-2-2 16,-1-1 1-16,3-1-1 0,-2-2-3 0,2 0-1 0,-2-2-2 0,2-2 1 0,-2 2 0 15,2-4-2-15,-2 0 0 0,-1-1-2 0,-2 1 1 0,2-4 0 16,-2 2-1-16,-2-3 0 0,-1-2-1 0,2 1 1 0,-2-2 0 0,-2-1 0 0,-1-2 1 16,0 1 0-16,-2-2-1 0,0-1 0 0,-2-1 0 0,0-1 0 0,-2 1 1 0,1-2 0 15,-2 3-1-15,-1-1 0 0,0-1 0 0,0 2 0 0,0 3-1 0,-1 0 2 16,-1 0-1-16,1 4 0 0,0-1-1 0,1 2 1 0,-1 3-1 0,-1-1 1 15,1 3-1-15,0 1 1 0,-2 1-2 0,2 2 0 0,-1 2 2 0,-2 1-1 16,2 1 0-16,-1 4 0 0,-1 0 1 0,2 2 2 0,-3 2 0 0,2 1 1 16,1 3 0-16,-1 0-1 0,2 2 2 0,-1 3 0 0,0 0 0 0,1 3 1 15,1 1 0-15,-1 0 0 0,0 1 1 0,-2 0 0 0,2 3 1 0,1-1-1 16,-1-1 0-16,-2 2-2 0,2-1 1 0,-1-1-1 0,-1 0 1 0,-1 0 0 16,-1-1 1-16,2-1-1 0,-2 0 0 0,0-1 2 0,-3 0-2 0,2-3-1 15,-4 2 0-15,1-2-1 0,-3-2 0 0,0 0 4 0,-2-1-2 0,-4-1-1 16,0-1-4-16,-3-2-3 0,-4 1-8 0,-2-3-10 0,-4-1-12 0,-4 0-14 15,-4-1-18-15,-1-2-21 0,-3 0-27 0,-4-3-30 0,-7-1-34 0,0 1-35 0,-6-3-32 16,-1 1-31-16,-6-1-84 0,-2-1-105 0,-7-1-42 0,-1 0-12 16,-1 0 0-16,-3 0 7 0</inkml:trace>
  <inkml:trace contextRef="#ctx0" brushRef="#br0" timeOffset="28554.17">4953 7536 0 0,'-40'35'294'0,"1"-6"225"0,5 0 0 16,1-6-1-16,4-6-2 0,3-3-3 0,2 1-3 0,0-2-143 0,6 2-209 15,0-2-90-15,5 1-39 0,-1 1-18 0,4-1-8 0,4 0-4 0,2 0-1 0,2 0-2 16,3-1 1-16,4-1-1 0,2 0 3 0,7-4 0 16,1 1 1-16,6-2 2 0,8-2 1 0,3 0 2 0,9-5 0 0,5 0 2 0,10 0 1 15,7-5-1-15,8 0 2 0,7-3-1 0,10-4 1 0,8-1-1 0,10-4-2 16,7-3 0-16,8-2 1 0,8-3 0 0,8-3-3 0,6-3 0 0,8-3-1 0,5-2-2 15,5-4-3-15,7-2 0 0,3-1 4 0,2-2-1 0,0-3 1 0,-2 0 0 16,3-1-1-16,-4 0-4 0,3-1-5 0,-4-2-1 0,-2 0-3 0,1-1-4 16,-5 2-6-16,-4-3-6 0,-2 1-6 0,-1-1-10 0,-6-1-10 15,-6 1-8-15,-7-1-3 0,-3-2-5 0,-5 0-5 0,-7-2 2 0,-7-2 0 16,-6 1 2-16,-6-2 1 0,-7-2 3 0,-9 1 5 0,-5 0 8 0,-9 0 6 16,-6-2 7-16,-6-1 6 0,-6 2 5 0,-7-2 4 0,-7 0 7 0,-5 2 6 0,-5-4 3 15,-6 0 1-15,-6 0 2 0,-4-2 2 0,-7 2 1 0,-5-2 0 0,-7 2 0 16,-7 0-3-16,-5 1-1 0,-6 1-1 0,-9 1 1 0,-8 4 0 0,-5 4-2 0,-8 3-1 15,-6 3-2-15,-12 3 0 0,-8 4 0 0,-6 6 3 0,-9 2 0 0,-8 5 0 16,-7 5 1-16,-10 4 3 0,-10 3 1 0,-10 5 2 0,-10 6 0 0,-7 2 1 16,-8 5 2-16,-6 5 0 0,-7 4 0 0,0 5 1 0,-8 5 1 0,-4 3-1 15,-2 8 1-15,-3 4 0 0,0 4 1 0,2 5 0 0,-3 4-1 0,0 7 3 16,3 4-1-16,1 1 2 0,4 6 1 0,1 3 1 0,1 2-1 0,2 5-2 16,4 2 0-16,1 3-1 0,6 2 2 0,1 4 2 0,3 3 3 0,6 3 3 15,3 2 2-15,4 0 1 0,5 3-2 0,7-2-4 0,9-3-1 0,8-1-2 16,6-3 0-16,7-3 1 0,10-3 0 0,5-1 0 0,14-6 0 0,6-2-1 15,11-3-2-15,5 0-1 0,12-4-1 0,4-2-2 0,8-2-1 0,8-3 3 16,7-2 0-16,6-3 1 0,6 0 1 0,7-1 0 0,6-3-4 0,5-1-2 16,9-2-4-16,4-2-1 0,7-2-3 0,6-2-4 0,5-2-1 0,10-1 1 15,3-2-1-15,6-3-3 0,6-2-1 0,4-2-1 0,4-5 0 0,4-2 0 16,5-2 0-16,2-2 1 0,4-4 1 0,2-4-1 0,4-1 4 0,7-4 3 16,3-1 3-16,5-6-2 0,4-1 1 0,2-5-1 0,3-3-1 0,4-4-3 15,0-2-4-15,3-4-6 0,-1-2-6 0,0-2-7 0,0-3-7 0,-1-1-6 16,-1-4-8-16,1 1-7 0,-3-5-9 0,2 1-9 0,-4-2-7 0,-1-1-6 15,-1 0-4-15,-4-2-5 0,0 1-2 0,-3 0-4 0,-6 2-9 0,-5 1-10 16,-4-1-37-16,-4 3-45 0,-4 1-52 0,-6 0-53 0,-2 1-18 0,-6 3 232 0</inkml:trace>
  <inkml:trace contextRef="#ctx0" brushRef="#br0" timeOffset="49645.25">14683 8958 0 0,'-1'5'51'0,"0"0"297"0,1-1 8 15,0 0-51-15,1 1-77 0,0-1-53 0,4 3-43 0,-1-2-16 0,2 2-3 0,3-1 3 16,1 3 8-16,3-1 5 0,5 3 8 0,2-1 2 0,3-1 0 16,4 2-3-16,6 1-1 0,4-2-8 15,4 2-7-15,4-1-9 0,7-1-7 0,5 3-10 0,8-4-11 0,4 1-11 0,8 0-11 0,4-3-8 0,5 0-5 0,7-3-6 16,7 2-4-16,6-4-6 0,6 0-5 0,6-2-5 0,3-2-4 0,5 0-4 15,3-2-5-15,8-2-1 0,-1 0-1 0,3-2 1 0,2 1-1 0,-1-1-2 16,0-2-4-16,2 2-1 0,1-2-1 0,-3-2 1 0,3 0 1 0,-3-2-1 16,2-1-2-16,-2-2-1 0,0-1 1 0,-1-3-5 0,2-2-6 0,0-2-4 0,-1-2-4 15,-2-5-3-15,-4-1 0 0,-4-2-3 0,-2-4 1 16,-3-2-1-16,-5-2-1 0,-6-1 0 0,-7-3-1 0,-5 0 1 0,-8-1 2 0,-7-2 1 16,-10 0 4-16,-5 0 1 0,-11 3 5 0,-9-3 1 0,-7 3 0 0,-11 1-2 0,-7 0 1 15,-10-1 1-15,-8 1 2 0,-9-3 2 0,-9 1 3 0,-13 0 0 0,-13 0-1 16,-11 1 0-16,-13 2 0 0,-13 2-1 0,-14 1 1 0,-12 1 3 15,-14 3 4-15,-14 4 2 0,-11 3-2 0,-10 2-1 0,-8 4-1 0,-13 3 1 0,-12 4 0 16,-4 3 0-16,-6 3 0 0,-10 5-1 0,-10 2 1 0,0 4 1 0,-6 5 3 16,-7 1-2-16,-1 4-2 0,2 4-1 0,-3 3 0 0,0 4 6 0,-3 3 7 15,4 4-1-15,2 3-2 0,3 4 1 0,3 3 1 0,2 2 0 0,6 5 0 16,0 4 2-16,6 4 1 0,3 5 3 0,4 3 1 0,6 2 0 0,7 6-2 16,4 4-5-16,7 3-6 0,4 3-2 0,13 0 1 0,8 1 2 0,9-2 0 0,12 1 2 15,9-1 1-15,11-5-2 0,11-1-3 0,14-4-3 0,9-3-1 16,10-5 3-16,11 0 3 0,9-4 2 0,11-1 0 0,7-2-1 0,8 1 0 0,6-2-2 15,11-1 0-15,7-2-2 0,10-1-3 0,10-2-1 0,8 0 1 16,9-3-1-16,10-3 0 0,6-3 0 0,10-3-1 0,9-5 0 0,8-1 1 16,11-3 0-16,5-6-1 0,8-3 1 0,10-1-1 0,6-5 1 0,8-7 3 0,3 1 2 15,10-4 0-15,2-2 2 0,1-4-2 0,0-1-1 0,1-2-3 16,1 0-5-16,-2-4-6 0,-1 1-5 0,-1-1-6 0,-3-1-7 0,-2-2-9 0,-7 2-10 16,-6-1-11-16,0 0-15 0,-8 0-15 0,-8 2-14 0,-4-1-15 0,-6 2-14 15,-7 0-17-15,-5 0-14 0,-7 1-15 0,-7 3-25 0,-8 0-29 16,-5-1-65-16,-5 0-81 0,-6 2-28 0,-6-1-5 0</inkml:trace>
  <inkml:trace contextRef="#ctx0" brushRef="#br0" timeOffset="51045.25">21757 8567 0 0,'8'12'299'0,"2"1"-17"0,0 0-39 0,1 0-71 15,4 1-84-15,0 2-38 0,4 0-13 0,2 1-4 0,4 0 2 0,2-1 4 0,4 2 3 16,5-1 3-16,3 0 4 0,3 0 5 0,5-2 3 0,4-2 3 16,6-1 5-16,5-2 3 15,7-1 2-15,5-1 0 0,8-2-3 0,5-3-1 0,9 0-1 0,3-3-1 0,8-3-2 0,6 0-3 0,5-3-2 0,7 0-3 16,7-2-1-16,2-2-6 0,5 0-5 0,6 1-7 0,6-2-7 0,1-2-3 16,1 0-3-16,4 1-2 0,-2-1-5 0,4 0-6 0,-1-1-4 0,-2-2-3 0,3 2-4 15,-2-2-5-15,-2 1-1 0,2-2-4 0,-1-1 0 0,-3-3-6 16,-3 1-8-16,0-2-8 0,-2-2-9 0,-3-1-10 0,-2-1-13 0,-6-4-7 0,-2-2-8 15,-7-1-6-15,-5-3-7 0,-6-1-1 0,-10-3-1 0,-10-1-1 0,-8 2 3 16,-11-2 5-16,-7-1 9 0,-9 1 9 0,-13 2 9 0,-11 1 9 0,-7 2 11 16,-8 0 11-16,-10-1 8 0,-8 0 9 0,-8-1 8 0,-12 1 4 0,-10 0 4 15,-11 0 2-15,-13 0 3 0,-8 1 0 0,-14 1 2 0,-9 1 0 16,-14 2 0-16,-10 0 2 0,-11 3 5 0,-11 0 5 0,-8 4 6 0,-10 3 3 0,-11 2 2 16,-8 3 2-16,-7 5 4 0,-9 3 1 0,-10 6 2 0,-7 3 1 0,-8 4 0 15,-3 7 1-15,-7 2 1 0,1 5 0 0,0 6-1 0,3 1-2 0,2 4-4 16,3 5-2-16,2-1-1 0,6 5-3 0,3 2-4 0,8 2-1 0,8 1 0 15,9 1-1-15,10 2 1 0,10 1 0 0,10 0 0 0,9 0-1 0,10 2-4 0,7 1-2 16,14 0-3-16,8-2-3 0,8 2 0 0,15-4-2 0,8 0-1 16,12-3-2-16,8-2-2 0,10 0-2 0,5-1 0 0,10-1-3 0,8 0-2 15,8-1-2-15,9 0 0 0,11-3-1 0,9-1 1 0,10-1-1 0,11 0 1 16,10-3 0-16,8-4 3 0,12-1 1 0,10 0-1 0,8-5-2 0,8-2-1 16,6-3 1-16,10-4-2 0,8 0 2 0,6-3 1 0,10-3 1 0,7-1 1 15,3-3-4-15,1-1-3 0,2-1-7 0,3-3-8 0,0 1-7 0,-1-2-8 16,1 1-9-16,0-1-10 0,-4-2-13 0,-4 2-14 0,-4 0-22 0,-6-2-24 0,-9 3-59 15,-5-2-71-15,-8-1-51 0,-8 3-42 0,-4-2-17 0,-11 0 177 0</inkml:trace>
  <inkml:trace contextRef="#ctx0" brushRef="#br0" timeOffset="60258.65">3553 911 0 0,'-4'-2'336'0,"-1"-1"8"0,0 0-22 16,0 2-57-16,-1-1-76 0,0 0-50 0,1 1-43 0,-2 0-22 0,-1 0-12 0,2 1-7 15,-3 0-7-15,3 0-6 0,-3 0-8 0,3 1-5 0,-1 1-5 0,-2 0-3 0,3 1-1 16,-3 0-2-16,3 1 0 0,-2 0 1 0,1 1-1 0,2 0-1 0,-1 2-2 16,-2-1-1-16,2 2 0 0,0 0-1 0,1 1-1 0,0 2 0 0,1 0 0 15,-2 2-1-15,1 1 1 0,1 2-1 0,0 2-3 0,0 2-1 0,0 0 0 0,0 2-1 16,-1 1 1-16,0 1-1 0,2 1 0 0,0 1-2 0,-1 0 1 0,2-1-3 0,-2 2 1 15,2-1-2-15,-1-1 0 0,2 0 0 0,0-2 2 16,1-1 3-16,1 0 6 0,-1-3 6 0,2-2 6 0,2-1 4 0,1-1 7 0,-1-4 3 0,1 2 6 16,2-3 3-16,-1-4 3 0,3 1 2 0,0-2-2 0,1-4 2 15,0 1 0-15,2-2-3 0,-1-2-5 0,3 0-5 0,1-5-7 0,0 0-6 0,0-3-6 16,-2 0-4-16,4-4-4 0,-1 0-2 0,0-2-3 0,0-1 1 16,-1 0 1-16,0-3-2 0,-2 0-2 0,1-2-1 0,0 0 2 0,-3-1 2 0,0 0 4 15,-1-2 2-15,-4 1 4 0,0 0 4 0,-1 0 2 0,-1-1 5 0,-4 0 5 0,0 3 2 16,0-3-1-16,-4 4 3 0,-1-1 0 0,0 2 1 0,-1-1-1 15,-1 5-3-15,-2-1-2 0,-1 2-4 0,1 1-5 0,-2 1-2 0,1 3-4 0,-1 2-6 0,-1 1-6 16,-1 1-3-16,1 2 0 0,-2 1-2 0,3 2-2 0,-4 1-2 0,1 1-2 16,1 3-4-16,-2 0-6 0,2 1-8 0,1 2-9 0,-2 0-10 0,3 2-13 0,-1 0-10 15,1 1-13-15,2 0-13 0,-1 0-14 0,3 1-13 0,0 0-11 0,1 1-10 0,2-1-10 16,2-1-6-16,-1 1-5 0,2 0-3 0,1-1-1 0,1 0-1 16,2 1 3-16,-1-2-12 0,1 0-15 0,3 1-39 0,-1-2-47 0,0 0-32 0,0 0-25 15</inkml:trace>
  <inkml:trace contextRef="#ctx0" brushRef="#br0" timeOffset="60608.61">3543 1418 0 0,'3'-4'221'0,"-1"1"160"0,0 1 2 0,1-1-49 16,-3 1-71-16,1 1-61 0,1-1-60 0,-1 2-32 0,-1 0-23 15,0 0-16-15,0 0-13 0,0 0-10 0,0 1-7 0,0 1-3 16,-1 3-2-16,-1-2 0 0,1 3 0 0,1 2-1 0,-3 0-1 0,1 2 0 0,0 0 0 0,-1 4-3 15,1-1-2-15,-1 2-3 0,-1 4-3 0,1-1-2 0,-2 2-3 0,1 0-2 0,-1 2-4 16,0 0-4-16,0 2-1 0,0-1-1 0,0 1-2 0,-2 1-5 0,0-1-5 16,2 1-10-16,-1-2-8 0,1 1-9 0,0-1-6 15,0 0-13-15,0-1-12 0,2-1-11 0,-1 0-12 0,0 0-11 0,2-5-12 0,-2 2-9 0,3-1-11 16,0-1-9-16,-1-3-8 0,2 0-27 0,0-1-35 0,0-2-54 0,0-1-62 16,0-2-25-16,0 0-2 0</inkml:trace>
  <inkml:trace contextRef="#ctx0" brushRef="#br0" timeOffset="60861.61">3584 1559 196 0,'0'-9'433'0,"0"3"0"0,0-3 1 16,0 3-43-16,-2-2-60 0,0 4-79 0,1-1-85 0,0 0-53 0,1 1-40 15,0 3-24-15,0-2-17 0,1 0-12 0,0 3-11 0,3 0-4 0,-2 0-3 16,1 3 0-16,2 0 0 0,0-1-1 0,1 4 2 0,-1-3 0 0,3 3 3 15,-1 2 0-15,2-2 0 0,1 3 1 0,-2-1 1 0,4 2-2 0,0-1-4 16,-1 1-5-16,3-1-4 0,-1 3-7 0,2-1-8 0,0 0-8 0,2-1-10 16,-1 1-10-16,1-1-9 0,-1 0-9 0,2 1-12 0,0-1-12 0,0-1-14 15,-1 1-8-15,3-1-6 0,-2-1-5 0,1 1-5 0,1-1-3 0,-1-2-4 16,-1 1-9-16,2-1-8 0,-1 0-19 0,-1-1-24 0,1-1-37 0,-2-3-43 0,1 2-23 16,-2-3 73-16</inkml:trace>
  <inkml:trace contextRef="#ctx0" brushRef="#br0" timeOffset="61141.61">3834 1679 0 0,'-5'0'67'0,"1"0"199"0,0 0-37 0,1 0-35 16,0 0-33-16,2-1-31 0,-2 1-29 0,2-2-22 0,1 1-19 0,-1 0-13 15,0 1-8-15,-1-2-4 0,1 2-2 0,1-1-2 0,0 1-1 0,0 0 0 0,0 0 1 16,0 0 2-16,0 0 1 15,0 0 0-15,-1 0 3 0,-3 0 0 0,3 0 2 0,-1 1-1 0,-1-1 1 0,0 2 0 0,1 0 0 0,-3 0-2 0,0 1-1 16,0 1-4-16,-1 0-4 0,-4 2-2 0,1 0-3 0,-2 3-2 0,-4 1-5 16,-1-1-3-16,-1 4-1 0,-3 1-6 0,-3 1-7 15,0 1-5-15,-3 1-5 0,0 1-3 0,-3 1-3 0,2 0-6 0,-3 2-7 0,-1-3-6 0,2 2-7 16,0 1-6-16,1-3-6 0,-2 2-5 0,3 0-6 0,1-2-3 16,1 0-1-16,-1 1-3 0,4-3-7 0,1-2-5 0,1 2-7 0,1-3-7 0,3 0-9 15,1 0-14-15,0-1-18 0,5-3-30 0,-1 0-38 0,1-1-36 0,1-1 33 16</inkml:trace>
  <inkml:trace contextRef="#ctx0" brushRef="#br0" timeOffset="61490.61">3761 1846 0 0,'1'-2'321'16,"-1"0"59"-16,-1 2-1 0,-2-1-38 0,2 0-52 0,-3 1-74 0,0 0-85 16,-1 0-52-16,0 0-39 0,0 0-20 0,0 1-11 0,-1 0-6 0,1-1-4 15,0 1 0-15,-1 2-2 0,1-2 1 0,0 1 0 16,1 0 0-16,-1 0 1 0,2 0 1 0,-1-1 1 0,1 2-1 0,2-2-2 0,0 2 0 0,0-2-1 0,1 3 1 16,0-2-1-16,1 0-3 0,0 2 0 0,2 0 0 0,-1-1-3 0,2 0-1 15,1 1 1-15,1 0-1 0,-1 0-1 0,0-1 1 0,4 2 0 0,-3-1 2 16,4-2-1-16,-3 2 1 0,3 0 1 0,0-1 0 0,1 0 2 0,1-1 1 0,0 1 3 15,3 1 0-15,-2-2 1 0,1 1-1 0,2-3-1 16,2 3-3-16,-2-2 0 0,3 1-2 0,-2 0-1 0,3 0-4 0,-2 0-5 0,1 0-2 16,1 0-4-16,-1-1-4 0,-1 2-7 0,2-1-6 0,-4 1-8 0,4-2-4 15,-4 1-4-15,2-1-5 0,-1 1-6 0,-1 0-8 0,0-1-8 0,0 0-13 16,-1 1-16-16,0-2-25 0,-3 0-31 0,0 0-48 0,-3 0-57 0,-1-2-23 0,0 0 258 16</inkml:trace>
  <inkml:trace contextRef="#ctx0" brushRef="#br0" timeOffset="61652.63">4116 1940 0 0,'-14'3'255'0,"2"2"23"0,-1-1-49 0,1 0-46 0,-1 0-43 16,2 1-36-16,0-1-31 0,1 1-16 0,0 0-12 0,0-1-8 0,3 1-7 15,-2 1-3-15,2-2-1 0,-1 0-2 0,2 1-2 16,0-1-2-16,1 0-1 0,0 0-1 0,0 1-3 0,1-4-6 0,0 2-5 0,2-1-8 0,-1 0-9 16,1 0-10-16,1 0-11 0,-1-2-14 0,2 0-15 0,0 0-33 0,0 0-41 15,0 0-60-15,2-2-70 0,-1 0-37 0,3-3-21 0</inkml:trace>
  <inkml:trace contextRef="#ctx0" brushRef="#br0" timeOffset="61881.61">3690 1189 36 0,'-10'-10'391'0,"0"0"1"0,1-2 1 15,-2 1-53-15,3 1-78 0,0-4-67 0,0 2-62 0,1 0-34 0,1-1-18 16,1-1-17-16,0 1-16 0,0 0-10 0,1-1-8 0,2-1-5 0,-1-2-6 31,2 2-2-31,-1-2-3 0,1 1-2 0,1-3-6 0,0 1-6 0,1-1-8 0,1-3-7 0,-1 1-7 0,2-1-6 0,-1 0-6 0,3-2-5 0,0 2-5 0,0-1-5 0,0 0-5 16,3 0-8-16,0 1-8 0,1 2-7 0,-1 1-7 0,2 0-7 0,0 1-6 16,1 2-7-16,1 2-9 0,0 1-18 0,-2 2-23 0,0 0-45 0,1 1-53 15,-1 2-41-15,0 1-30 0</inkml:trace>
  <inkml:trace contextRef="#ctx0" brushRef="#br0" timeOffset="62175.61">3774 825 164 0,'-2'5'355'0,"-1"0"-33"0,2 0-48 0,0-2-55 0,-2 1-60 0,2-3-40 15,1-1-33-15,0 0-22 0,1-2-20 0,2-1-15 0,-1 0-13 0,-1-2-9 0,3-1-6 16,0 0-5-16,0-3-3 0,0 1-1 0,1-1-2 0,1 1-1 0,1-2-1 31,-1-1 0-31,-1 1 1 0,2-1-2 0,0 2 2 0,-1-2 0 0,0 1-1 0,-1 0 1 0,0 0 0 0,0 1-3 0,0 1 0 0,-4 1 0 0,1 1 0 0,-2 0 0 0,-2 1 2 16,0 2 1-16,-2 0-1 0,-3 2 1 0,-1 1 1 0,-4 1 0 0,-2 2 0 15,-1 1 1-15,-1 2 0 0,-5 2 1 0,-1 4 0 0,-2 0-1 0,-2 1-4 16,-1 1-4-16,-4 3-6 0,-3 2-3 0,-1 2-4 0,-1 0-1 0,-1 2-2 0,-3 0 1 16,-1 0-1-16,0 3 2 0,-3-1 1 0,0 2 2 0,-2 0 4 15,1 0 2-15,-1 0 4 0,3-1 6 0,-3 1 7 0,4-1 3 0,1-1 4 0,2-2 0 0,4 0 2 16,2-5-2-16,3 0-3 0,4-2-7 0,4-1-7 0,1-2-6 15,2-1-4-15,4-3-9 0,1 1-8 0,2-2-7 0,2 0-11 0,0-2-13 0,5 0-17 16,-1-4-23-16,3 2-29 0,2-1-44 0,1-3-50 0</inkml:trace>
  <inkml:trace contextRef="#ctx0" brushRef="#br0" timeOffset="62432.64">3429 968 209 0,'-4'0'196'0,"-2"1"-36"0,1 0-33 0,0-1-28 0,-4 3-28 16,2-2-18-16,-4 3-17 0,1-1-9 0,-4-2-6 0,2 3-2 0,-1-1-1 15,-3 1 0-15,1-2-1 0,-1 2-1 0,1-1 1 16,-1-1-1-16,1 2 1 0,-1-2-1 0,1 0-2 0,0 2 0 0,-1-1 0 0,2-1 0 0,3 0 0 0,-3-1-2 16,2 2-1-16,2-1-1 0,0 0-1 0,1-1-2 0,1 0-1 0,0-1-3 0,2 2-4 15,0-1-4-15,2-1-3 0,-1 0-5 0,3 0-3 0,-2 0-4 0,2 0-1 0,-1 0-4 16,3 0-2-16,0 0-3 0,0 0-4 0,0 0-5 0,3 0-8 0,-1 0-7 0,3 0-11 15,-1-1-18 1,1-1-23-16,2 2-37 0,-1-1-44 0,2-2-36 0,0 1 89 0</inkml:trace>
  <inkml:trace contextRef="#ctx0" brushRef="#br0" timeOffset="62669.61">3839 1075 0 0,'-14'17'223'15,"2"-1"30"-15,-1 1-61 0,2-1-51 0,1-2-48 0,0 1-32 0,2-2-23 0,0-1-10 16,3-1-6-16,-1 0-2 0,2-2-3 0,0 0 0 0,3-2 0 16,0-1 2-16,1 0-2 15,1-2 1-15,3 0 0 0,1-4-1 0,1 0 1 0,3-2-1 0,1-2-3 0,1-1-2 0,2-1-7 0,2-2-7 0,3-1-6 0,0-2-10 16,2-1-10-16,3-1-13 0,-1-1-15 0,4-1-30 0,-2-1-38 0,2-1-61 0,-1 0-69 15,0-1-34-15,0 1 101 0</inkml:trace>
  <inkml:trace contextRef="#ctx0" brushRef="#br0" timeOffset="63269.61">4613 1423 0 0,'-7'-5'7'0,"1"1"-4"0,0-1-13 0</inkml:trace>
  <inkml:trace contextRef="#ctx0" brushRef="#br0" timeOffset="63541.61">4573 1306 106 0,'1'-8'119'16,"2"2"3"-16,-1 0 4 0,-1-1-4 0,3 1-9 0,-3 1-7 16,2 0-8-16,-1-2-12 0,-1 2-15 0,2 1-12 0,-2-2-10 0,2 1-7 15,-1-1-5-15,0 0-3 0,1 2-1 0,-2-4-4 0,3 2-1 0,-1-1 0 0,0 0 0 16,2-1 1-16,0 2 1 0,-1-3 2 0,2 1 2 0,0-1 2 0,2 1 2 0,-1-2 0 0,2 0 1 16,0 1 0-16,-2-1 2 0,3 1-1 0,-1 1 2 0,1-1-2 15,-2 1-1-15,2 0 0 0,-1-1-1 0,2 3-2 0,-1-2 0 0,0 1-2 0,0 0-1 0,1 1-4 16,0-2-1-16,-1 4-3 0,3-2-3 0,-1 1-3 0,-2 1-1 0,2-2-3 0,0 3-2 15,-1 0-2-15,0 0-3 0,-1-1-2 0,1 3-3 0,-1-2 0 0,0 2-2 16,0 0-3-16,0 0-1 0,0 0-1 0,-2 1 0 0,0 0-2 0,2 0-1 16,-3 1 0-16,2 0 0 0,-3 0 0 0,3 0-1 0,-3 2-1 0,0 0-1 0,2 0-1 15,-3-1-1-15,0 2 0 0,1 0-1 0,-1 0 0 0,0 0-3 0,-1 1-1 0,0 0-1 16,0 0-4-16,0 1-3 0,-1-1-2 0,-1 1-3 0,2 0-3 0,-2-1-3 16,-1 1-2-16,1 1-3 0,-1-2-2 0,0 2-5 0,-1-2-1 0,0 0 0 15,0 1-5-15,0 0-2 0,-1-1-2 0,0 1-2 0,-1 0-3 0,1-2-3 0,-1 3-4 16,-2-1-3-16,3-2-8 0,-2 1-7 0,2 1-15 0,-1-4-17 0,-1 4-21 0,2-3-24 15,-2 0-30-15,2 0-32 0</inkml:trace>
  <inkml:trace contextRef="#ctx0" brushRef="#br0" timeOffset="63722.61">5072 1130 0 0,'1'-3'93'0,"0"-2"104"0,1 0-26 0,-1 0-22 0,-1 1-17 16,1-1-23-16,1 0-22 0,-1 1-19 0,0-2-16 0,-1 1-10 0,0 1-8 0,0 0-4 15,0 0-3-15,0 1-4 0,0 0-3 16,0-1-2-16,0 1-3 0,0-1-1 0,0 2-5 0,0 0-1 0,-1-2-1 0,1 2-3 0,0-1-1 0,0 2-1 0,0-2-1 15,0 3-2-15,0-2-1 0,0 0-1 0,0 0-3 0,0 0-2 0,0 2-3 16,0-1-5-16,0 0-5 0,0 0-5 0,0-1-5 0,0 2-2 0,0 0-2 16,0 0-2-16,0 0 0 0,0 0-3 0,0 0 0 0,-1 0-4 0,-2 2-3 0,2-1-4 15,-2 1-3-15,2 0-6 0,-3 0-8 0,2 1-8 0,-2-2-9 0,2 3-14 0,-2-1-19 16,-1 1-18-16,0-1 6 0</inkml:trace>
  <inkml:trace contextRef="#ctx0" brushRef="#br0" timeOffset="64039.63">4877 1083 0 0,'-7'-2'99'0,"0"0"-1"16,1 0-12-16,0 0-15 0,1 0-14 0,0 0-9 0,0 0-5 0,0-1-3 0,1 2 1 16,1-1 0-16,0 1 0 0,-2-1 0 0,4 0-2 0,-1 0 0 0,-1 0-2 15,3 0-1-15,-1 0-1 0,-1 1 0 0,2-2 0 16,0 1 0-16,0-1-2 16,0 1-1-16,0 0-2 0,0 1-2 0,0-2-2 0,0 2-1 0,0-2 0 0,2 3 1 0,-1-1 0 0,-1 0 2 0,1 0 2 0,1-1 0 0,-1 2-1 15,0 0-1-15,3 0-1 0,-2 0 1 0,2 0 1 0,-2 0 2 0,2 2 1 0,1-1 0 0,0 0 0 16,1 0 2-16,2 1 1 0,-1 0-1 0,-1 1-2 0,3-2 0 0,0 3 0 0,1 1 2 15,0 0 1-15,2 1-1 0,-1 0-1 0,2 2-1 0,0 0 1 16,2 1 1-16,1 2 1 0,2-2 0 0,-1 4 0 0,2-2 2 0,-1 1 2 0,2-1 1 16,0 3 2-16,1-3 0 0,0 1-2 0,3 1-1 0,-3-1 0 15,1-1-1-15,1 0 0 0,-2-1-1 0,2 1-1 0,0-1-2 0,-2-3-2 0,0 1-4 16,-2-2-4-16,-2 0-5 0,2-1-3 0,-3-2-4 0,1 0-3 0,-1 0-7 16,-1-1-8-16,0-1-9 0,-4-1-9 0,3-1-14 0,-3-1-14 0,-1 1-12 15,1-3-11-15,-2 1-11 0,1-2-11 0,-2 0-13 0,0-2-12 0,-3 0-13 0,1-1-11 16,2-1-18-16,-3-4-20 0,0 1-34 0,0-1-42 0,-2 0-37 0,1-3-33 15,0 1-12-15,-2-1 321 0</inkml:trace>
  <inkml:trace contextRef="#ctx0" brushRef="#br0" timeOffset="64327.65">5390 997 262 0,'4'-3'394'0,"1"-1"0"0,-2-1 1 0,1 1-61 0,0-1-87 16,0-1-75-16,1 2-67 0,-2 0-36 0,2-1-22 0,0 0-14 0,3 1-8 0,-2-1-4 0,1 0 1 15,2 1-1-15,0-2 3 0,-1 3 1 0,2 0 1 0,-1-1 2 0,2 1 0 16,-1-1 1-16,3 3 0 0,-1 0-1 0,-2-1-2 0,2 2-2 16,0 0 0-16,0 2-2 15,2-1-3-15,-2 2-2 0,1 1-3 0,-1 1-1 0,-2-1-2 0,2 2-1 0,1 0-2 0,-3 1-1 0,1 1-2 0,0 3-1 0,-2-2 1 0,-1 0-3 0,1 4 0 16,0-2-1-16,-3 1-3 0,2-1-2 0,-1 3-4 0,-1-1-8 0,-1 1-8 15,1-1-11-15,-1 2-12 0,0 0-10 0,-1 0-11 0,2 1-11 0,-2-2-11 16,0 0-11-16,-1 2-13 0,2-1-10 0,-1-1-10 0,1 0-10 0,-1 0-9 16,-2-3-14-16,3 3-16 0,-1-3-34 0,-2 1-42 0,2-2-36 0,-1-2-34 15</inkml:trace>
  <inkml:trace contextRef="#ctx0" brushRef="#br0" timeOffset="64539.61">6072 1021 162 0,'4'-9'452'16,"-2"1"-2"-16,2 3-4 0,-3 1-16 0,0-1-20 0,-1 1-95 0,0 0-128 16,-1 1-68-16,1 2-44 0,-2 0-28 0,-1 1-24 0,1 1-13 0,-2 2-11 15,-1 0-4-15,0 2-2 0,-1 1-1 16,-2 2 0-16,2 1 2 0,-4 2 4 0,1 2 2 0,1 0 2 0,-3 1-1 0,-1 2-2 0,2 0 0 0,-1 1 0 0,1 1 1 0,0 1-1 16,2-1-5-16,-2 1-8 0,0 0-10 0,1-2-13 0,3 3-14 0,-3 0-16 15,3-5-17-15,1 4-16 0,-1-2-15 0,2-2-12 0,0 0-14 0,2-1-11 16,-2-1-16-16,3-1-17 0,1-1-22 0,0 0-26 0,1-3-49 0,3-1-58 15,-2 0-22-15,2-2-3 0</inkml:trace>
  <inkml:trace contextRef="#ctx0" brushRef="#br0" timeOffset="65139.61">6405 1004 118 0,'5'-10'355'0,"0"-2"-28"0,-2 4-43 0,1-1-44 16,-3 0-42-16,2 2-34 0,-3 0-30 0,0 2-19 0,0-1-13 0,0 1-12 0,0 1-10 0,-1-1-11 15,-2 1-10-15,2 1-9 0,-3-1-9 0,2 0-8 0,-2 0-7 0,-1 2-2 0,1 0-2 16,0 0 0-16,0 0 0 0,-1 0-1 0,0 0 0 16,0 2-2-16,-1-1-2 0,1 0-1 0,-1 1 0 0,0 0-2 0,0 1-1 0,1 0 0 0,-2 1 0 15,0 0-3-15,1 1-2 0,0 0-4 0,0 1-3 0,0-1-2 0,0 3-1 0,0-2 2 0,1 1-1 16,-1 0 0-16,1 0 0 0,2 1-1 0,-1-1 0 0,-1 1-1 0,1 0-1 16,2-1-3-16,-2 1 0 0,3-1-4 0,-2 1-2 0,2 0-4 0,-3-1-3 15,3 1-2-15,1-1-1 0,-1 1-5 0,0 0-4 0,1-1-2 0,0 1-4 0,0-1-3 16,0-1-1-16,1 1-1 0,0 0 1 0,-1-1 2 0,1 0 3 0,2 0 2 0,-2-1 5 15,0-1 2-15,-1 2 3 0,1-1 3 0,1-1 6 0,-1 0 7 0,-1-1 7 16,0 1 7-16,0-1 4 0,0 0 4 0,0-1 3 0,0 0 0 0,0 0 0 0,0 0-7 16,0 0-5-16,0 0-7 0,0 0-6 0,0-1-5 0,0-2-7 0,0 2-7 15,0-1-8-15,0-1-9 0,0-1-9 0,0 0-7 0,0 0-8 0,0-3 0 0,0 3 0 16,1-4 1-16,0 2 3 0,2-1 4 0,-2-1 4 0,2 1 8 0,0-1 7 16,1-1 10-16,-1 1 8 0,-1-1 12 0,2 1 13 0,-2 1 14 0,3-1 12 0,-4 1 8 15,2 1 3-15,-3 0 7 0,1 1 7 0,-1 0 7 0,0 0 6 16,-1 2 2-16,0-1 1 0,-2-1-1 0,0 3-3 0,0 0-5 0,-2 0-5 0,1 0-6 0,1 2-6 15,-3 0-4-15,-1 0-3 0,2 3-3 0,-2-1 0 0,-1 1-5 0,1 2-4 16,-2 1-3-16,2 0-2 0,-2 3-1 0,0-1 0 0,1 4-1 0,0 0 2 16,-2 2 0-16,3 2 0 0,-2 1 3 0,3 1 3 0,-3 2 0 0,3 1 0 0,1 0 1 15,0 1 0-15,-1 0 0 0,2 0-2 0,2 0 2 0,-1 1 1 0,2-1-1 16,0 0 1-16,-2 0 0 0,3-1 1 0,3 0 0 0,-2-2 0 0,0 0 2 0,3-2 4 16,-2 2 2-16,2-5 3 0,2 0 5 0,1 0 4 0,0-3 0 15,2 0 1-15,-1-2-1 0,4-1 0 0,1-3 0 0,0 1-5 0,3-4-1 0,1-1-4 16,3-3-3-16,4-2-4 0,-1-1-4 0,3-4-5 0,4-3-7 15,1-1-4-15,-1-4-4 0,2 0-1 0,-1-3-3 0,0-2-3 0,-2 0 0 0,-3-1-2 16,-2 1-1-16,-3 1-4 0,-4-3-2 0,-2 2 0 0,-4 0-2 0,-1-1-1 16,-5 1-3-16,-1-2 0 0,-4 1-4 0,-3 0-1 0,0 0-2 0,-4 0-3 15,-1 2-8-15,-1 0-6 0,-2 0-8 0,0 3-7 0,-2 0-10 0,1 2-8 0,-2 1-10 0,3 4-7 16,-1 1-8-16,-1 1-8 0,2 3-7 0,-1 0-9 0,-2 3-8 0,3 1-6 16,-3 2-7-16,2 2-3 0,-1 1-14 0,-2 4-17 0,2 0-39 0,-1 2-50 15,-1 2-38-15,0 1-34 0,0 1-10 0,0 1 279 0</inkml:trace>
  <inkml:trace contextRef="#ctx0" brushRef="#br0" timeOffset="66588.61">6175 1247 0 0,'4'-6'330'16,"-2"0"60"-16,2-1 1 0,0-1-30 0,-1-1-44 0,2-2-77 0,0 0-92 16,2 0-51-16,1 0-33 0,-2-1-15 0,2 1-8 0,3 0-4 0,0 0-3 31,-2-1 1-31,3 2 3 0,2 1 1 0,-3 0 1 0,3 2-2 0,-2 0-1 0,2 2-3 0,0 0-1 0,-1 1 0 0,1 1-2 0,-3 2 1 0,3 1-2 0,-2 0-2 0,1 0-1 15,-1 3-3-15,0 1-2 0,0 1-1 0,0-1 0 0,-1 4-1 0,-1-1 0 16,1 2 0-16,-1 0-3 0,1 0 0 0,-2 4-2 0,1-2-1 0,0 1-1 16,0 1-3-16,0 0 0 0,-3 1-2 0,2-1-1 0,1 2-1 0,0-1-2 15,-1-1 1-15,0 2 2 0,0-1-1 0,1-1 0 0,0 0 0 0,1-1 0 0,-1 1 0 16,1-2-1-16,2-1 0 0,-2-2 2 0,0 1 1 0,2-1 2 0,-2 0 2 16,0-3 1-16,1 1 1 0,0-3 1 0,0 0 4 0,-2-1 3 0,2-2 2 15,-1-2 3-15,0 1 2 0,0-2 2 0,-3-1 0 0,2-2-1 0,-1 0 0 16,0-2 0-16,-3-1-2 0,2 1-2 0,-1-3-2 0,-1 0-2 0,0-2-3 0,-1-1-3 15,-1-1-4-15,0 1 0 0,-1-2 0 0,1 0 2 0,-3-1 2 0,2 0 2 16,-2 0 1-16,0 2 2 0,1-1 1 0,-1 1 1 0,0 4 0 0,-1-3-1 16,0 5-1-16,0-1 0 0,0 2-3 0,0 1-1 0,0 2-4 0,0 0-4 15,0 1-5-15,0 1-2 0,0-1-5 0,0 3-3 0,0 0-3 0,0 1-2 0,0 1 1 16,1 0 2-16,2 2 0 0,-2-1 1 0,0 1 0 0,-1 2 3 0,1 1 1 0,2-1-1 16,-2 1 2-16,2 0 1 0,-2 0 1 0,1 1 0 0,1-1 0 0,1 1 0 15,-2 0 1-15,2-1 0 0,-2-1 1 0,2 3 0 0,0-2-1 0,-1 1 1 16,1-1 0-16,0 1 0 0,1-1-1 0,1 2 1 0,-1-3 1 0,0 0 0 15,2 2 2-15,0-4 0 0,-1 2-1 0,0-2-1 0,2 3-1 0,-1-4-1 0,2 1 0 16,-2 0 2-16,3-2 0 0,0 0-1 0,0-1 1 0,1 0-1 0,0-1 0 0,2 0-1 16,-1-3 0-16,-2 1-1 0,4-2 0 0,-2 0 0 0,-1-2 0 15,2-1 1-15,-1 1-3 0,-2-2-1 0,1 1-1 0,-1 0-2 0,1-2 0 0,1 1-1 16,-4 0 0-16,2 0 1 0,-1-1-1 0,0 1-1 0,-2 0 0 0,-1 1 0 0,2-1-1 16,-2 2-1-16,-1 0 0 0,1 1 1 0,-2 0 2 0,0 1 0 0,-2 2 1 0,3-1 0 15,-4 1 0-15,2-1-1 0,-2 4 0 0,0-2-1 0,1 0 1 0,-1 1 0 16,0 0 1-16,-1-1 0 0,1 2 1 0,1-1-1 0,-2 1 2 0,1 0 1 0,0 0 2 15,-1 0-1-15,1 0 0 0,2 0 1 0,-1 0 2 0,-1 0 2 0,2 0 0 16,-1-1 1-16,2 0 0 0,1-1 1 0,-1 2 2 0,1-1-1 16,1 1 0-16,0-2-2 0,2 0 1 0,0-1-1 0,1-1 0 0,2 1 2 0,0 0-1 15,2-2-2-15,-1-1 0 0,1 1-1 0,0-3-1 0,1 2 1 0,1-2-2 0,-3 1-1 16,3-2 0-16,0 1 0 0,-1 0-2 0,-2-1 0 0,2 0-1 0,-2 0-5 0,1-2 0 16,-3 3-3-16,-1-2 1 0,-1-1 0 0,2 1-2 0,-4 1-1 0,-2-1-1 0,1 1-1 15,-1 0 0-15,-2 0 0 0,-2 1 1 0,1 0-2 0,-1 0 1 0,-1 2 4 16,0 0 1-16,-4 1 1 0,2 1 0 0,0 0 1 0,-2 2 0 0,0-1 1 0,-3 3 1 15,2 0 2-15,-1 0-1 0,-1 0 0 0,2 3 2 0,-4 1 1 0,2-1 1 0,0 2 0 16,-1 2 0-16,1-1 1 0,0 1-1 0,1 1-1 0,-1 2 1 0,2 1 1 16,-3-1-1-16,3 0 0 0,1 2 1 0,-2 0 0 0,2-1 1 0,0 0-1 15,0 0-1-15,1 0 0 0,0 0 0 0,2-1-2 0,-1-2 1 0,2 3 2 16,0-2 1-16,-2-1 1 0,3 1-1 0,0-2 1 0,3 0-1 0,-2 0-1 0,0-1 1 0,0 1-2 16,2-2-1-16,-1 2 1 0,1-3 0 0,1 1 2 0,1 0-1 15,-2-2 0-15,2 1 0 0,0-2-1 0,3 2 2 0,-2-3-2 0,0 0 0 0,4-1-1 0,-2 0 1 16,2-2-2-16,1 0 0 0,-1-2-3 0,2-1-4 0,-2-1-6 15,2 0-2-15,1-1-2 0,-2-2-1 0,0 0 0 0,-2-2 0 0,2 1 0 0,0-2 1 0,-3 0 1 16,0 0 5-16,0-1 7 0,-2 0 6 0,0 0 1 0,-2 0 4 0,-2 0 3 16,1 0 1-16,-3 0-1 0,0 2-4 0,0-1-1 0,-3 3-4 0,1-1-4 15,-2 2-5-15,-3 1-3 0,1-1-9 0,-3 3-10 0,1 0-6 0,1 1-4 0,-3 0-3 0,-1 1-2 16,2 2-4-16,2 0-6 0,-2-1-7 0,1 2-8 0,0 0-3 0,3 0-1 16,0 2-1-16,-1-1 0 0,2 0 0 0,0-1-2 0,2 2-2 0,-1 0-2 15,2 0 2-15,1 0 3 0,0-1 8 0,0 2 7 0,2-2 10 0,1 1 10 0,0-1 8 16,0 2 6-16,2-1 6 0,3 0 4 0,-1 0 9 0,3-2 10 0,-1 1 6 0,2 1 8 15,-1-1 5-15,4-1 5 0,-1 0 4 0,0 0 4 0,-1 0 5 0,3 0 5 16,-1 0 4-16,-1 0 3 0,1 0 2 0,0 0 0 0,-2 0-1 0,2 0-2 0,-2 0-1 16,-1 0-3-16,2 0-3 0,-3 0-4 0,-1 0-2 0,0 0-5 0,1 0-4 15,-4 0-2-15,1 2-2 0,0-1-1 0,-2 0 0 0,-1-1 3 0,1 3 1 0,-2-1 1 16,1 0 3-16,-1 0 1 0,-2 0 2 0,1 0 1 0,1 2 0 0,-1-1 2 16,1 1 1-16,-2-2-1 0,-1 2-1 0,1 0 0 0,1 1-2 0,0-1 0 0,-2 2-3 15,3-2-2-15,-1 2-2 0,-1-1 1 0,3 1-1 0,-3 0-1 0,2-1-2 0,-2 1-2 16,1 0-1-16,1-2-2 0,-1 3-1 0,1-2-2 0,2 0-3 0,-3 0 0 15,2 0 1-15,1 0 1 0,1 0 1 0,-2-2-4 0,2 1 0 0,3-1 0 16,-2 1-1-16,3-2 0 0,0-1-1 0,3 0-1 0,-1-1 0 0,2-1-3 16,1 0 0-16,1-2-3 0,1-1-2 0,2-1-2 0,-1 0-2 0,1-2-1 15,1 0 0-15,-1-2 0 0,-2 1 0 0,2 0-1 0,-2-3 2 0,-1 0 3 0,-1 2 1 0,-1-3 2 16,-2 1 4-16,-1 0 5 0,-2 0 3 0,1 2 3 0,-4-2 3 0,1 1 2 0,-1 2 4 16,-3-1 1-16,1 1 3 0,1 1 1 0,-4 1-1 0,2 0-2 0,-2 2-1 15,0-2-3-15,-1 3-4 0,0-1-3 0,0 2-2 0,0-2-4 16,0 3-2-16,0-2-5 0,0 2-3 0,0 0-3 0,0 0-1 0,1-1-1 0,-1 2 0 0,0 0 0 15,2 0 0-15,-1 2 0 0,0-1 1 0,2 0 2 0,-2-1-1 0,3 3-2 0,-2-1 2 16,1 0 2-16,-1 0 1 0,2 1 1 0,-2 0 0 0,3 0 0 0,-1 1 1 16,0-1 0-16,-1 2 1 0,2-1 2 0,-1 0-1 0,1-1 1 0,0 1 0 0,1 0-2 15,-1-1 1-15,0 2 0 0,1 0 0 0,-1-1-1 0,0 0-1 0,0 0 0 16,1-1 1-16,-2 2 0 0,0-2 0 0,1 1-1 0,0 0 1 0,-1 0 0 0,-1-1 1 16,1-1 0-16,2 2 1 0,-3-2-1 0,-1-1-2 0,2 0 0 15,-1 2-1-15,-1-2 0 0,3-1-1 0,-3 2 0 0,2-1 0 0,-1-1-2 0,0 0 0 0,2 0-2 16,-1-1 0-16,1-1-1 0,-1 1 0 0,1-2 1 0,-2 1 0 0,2 0 2 0,0-2 0 15,1 1 1-15,0-1-2 0,-3 1-1 0,1-1-2 0,2 0 1 16,-2 2-4-16,-2 0-2 0,2-2-3 0,-1 3 0 0,-1-2-1 0,0 3-1 0,1-1-1 16,-2 1 2-16,2 0-2 0,-2 1 1 0,2 1 0 0,-1 0 2 0,2 2 2 0,-2 0 1 15,2 1 3-15,-2 2 4 0,2 2 2 0,0 0 4 0,2 3 1 0,-2 1 4 16,0 2 2-16,-1 0 1 0,2 4 4 0,0 0 0 0,-1 0 0 0,0 2 1 0,-1 0 1 16,1 2-1-16,-3-2 1 0,2 2 1 0,-2 0 2 0,-1 1 0 0,-1-1-1 15,-2 2 2-15,0-1-3 0,-4-1-3 0,1 1 0 0,-1-1 0 0,-3-1 2 16,-3 1-1-16,1-1 0 0,-3 0 0 0,-1-2-2 0,-1 0-1 0,-1-1-1 0,-2-1-1 15,2-1-5-15,-2-1-6 0,0-2-6 0,0 1-10 16,-1-2-17-16,1-2-19 0,0-1-18 0,3-1-19 0,-1-3-22 0,2 0-23 0,1-2-21 0,0-2-18 16,2 0-32-16,-1-2-35 0,4-1-68 0,-1-1-80 0,1-2-32 0,0-1-10 15,0-2 6-15,4 0 267 0</inkml:trace>
  <inkml:trace contextRef="#ctx0" brushRef="#br0" timeOffset="67142.61">9846 1258 0 0,'-1'-5'349'0,"-4"1"44"0,2 1 3 15,-2-1-39-15,-2 0-55 0,-1 1-78 0,-1-1-88 0,-2 1-46 0,-2-1-32 0,2 2-13 16,-5 1-8-16,0 1-2 0,-3 1-3 0,-1 3-4 0,-1 1-4 15,-2 1-1-15,-2 3 3 16,-4 1 2-16,2 2 0 0,-4 1 0 0,2 2 0 0,-2 2 0 0,0 1-1 0,0-1-4 0,1 4-1 0,1 0-4 0,1 0-5 0,0 0-2 16,3 1-1-16,0 0-2 0,4-2-5 0,1 0-2 0,4-1-2 15,1-1-1-15,2 0 2 0,2-1 0 0,4 0 0 0,0-1 2 0,3 0 2 16,1 0 2-16,3-3 0 0,4 0 3 16,1-1 4-16,2 0 3 0,3-2 5 0,4-2 3 0,3 0 4 0,2-2 0 0,3-1-1 0,4-2-1 0,3-1 0 0,2-2-3 15,4-2-1-15,2-1-2 0,4-3-3 0,1-2-4 0,2-2-5 0,-1-2-6 16,2-1-7-16,1-2-2 0,-1-2-5 0,-2 0 0 0,2-3 1 0,-4 0 2 0,-3-2 4 15,0 0 2-15,-5-1 3 0,-4 1 3 0,-4-2 5 0,-3 3 3 16,-5-2 1-16,-2-2 3 0,-4 3 2 0,-3 0-1 0,-6-3-2 0,-2 1-1 0,-3 0-1 16,-6-2-4-16,-1 4-5 0,-5 0-3 0,-1 0-3 0,-4 2-5 15,-1 0-5-15,-3 2-5 0,-2 1-5 0,0 3-4 0,-1 0-6 0,-2 4-6 0,-1 2-7 0,1 1-6 16,0 3-5-16,-2 0-10 0,1 4-8 0,2 2-11 0,-1 0-11 0,2 4-11 0,0 1-8 16,2 1-9-16,1 0-6 0,-1 5-6 0,4-1-6 0,1 1-5 15,2 2-4-15,0-2-16 0,3 2-17 0,2 1-32 0,0 0-38 0,2-1-33 0,1 2-30 16</inkml:trace>
  <inkml:trace contextRef="#ctx0" brushRef="#br0" timeOffset="67456.61">9424 1537 188 0,'-5'-2'318'0,"-1"0"-41"0,-4 0-62 0,1 1-60 0,-2-1-62 16,1 1-42-16,-2-1-32 0,-2 1-12 0,3 0-8 0,-4 1-2 0,1 0 0 15,1 0-2-15,0 0 1 0,1 0-1 0,-2 1 1 0,2 0 0 0,2 1 0 16,-1-1 2-16,2 1-2 0,-1-1 0 16,1 1-2-16,2 0-1 0,1 1-1 0,-1 0 0 0,1 0-1 0,3-1-1 0,0 4 0 0,-1-3-1 15,3 3 0-15,0 0 0 0,1 0-1 0,1 1 3 0,0 1-1 0,2 1 3 0,-1 1 3 16,2 0 1-16,1 2 1 0,0 0 2 0,0 0 2 0,0-1 2 0,1 3 2 0,0-1 2 16,1 0 3-16,0 3 1 0,-2-2 2 0,4 2 0 0,-2 1 0 15,-1-2-1-15,3 2 0 0,-4-1-1 0,1 1 0 0,2 2 0 0,-2-2 1 0,-1 0-1 16,2 1 0-16,0 0-1 0,0 1-2 0,-2-3-2 0,0 2-1 0,0 0 0 15,1-1 0-15,-2-1 0 0,0 0-1 0,-1 0 0 0,2-1 0 0,-1 0-4 16,0-1-2-16,-2-1-6 0,2 1-6 0,0-3-7 0,-2 1-3 16,2 0-8-16,-2-3-7 0,2 0-11 0,-1 0-17 0,0-1-22 0,1 0-24 15,-2-1-35-15,1 1-42 0,1-4-43 0,1 1-46 0</inkml:trace>
  <inkml:trace contextRef="#ctx0" brushRef="#br0" timeOffset="68055.61">9924 1577 139 0,'8'-5'400'0,"1"3"0"0,-4-1-2 0,-1 1-29 0,-1 0-44 16,1 0-91-16,-3 1-114 0,2 0-55 0,-2 0-25 0,-1 0-18 0,1-1-14 16,1 2-7-16,-1 0-4 0,-1 0-1 0,1 0 3 0,-1 0 2 0,1 0 5 15,2 2 1-15,-1 0 5 16,-1 0 0-16,2 2 1 0,-2 1 1 0,3 0 3 0,-2 2-1 0,1 1 1 0,2 2 0 0,-1 1-1 0,-1-1 0 0,1 2-2 15,2 1-2-15,-1 2-3 0,0-1-3 0,3 2-1 0,-2 1-1 0,0 0-1 16,1 0 1-16,1-1-1 0,-1 2-2 0,2 0-2 0,0 1-6 0,-2-3-8 16,2 1-5-16,1 0-5 0,-1 0-7 0,0-2-10 0,3 1-10 0,-2-1-8 15,1-1-12-15,-1 0-11 0,1 0-8 0,0 0-6 0,-1-4-3 0,1 1 0 16,-1-2 3-16,0 0 4 0,-1-2 3 0,-1 1 0 0,0-4 4 0,1 0 7 16,-3-1 6-16,0-1 8 0,0-2 12 0,-2 0 10 0,-2-4 8 0,1 0 5 15,-3-1 4-15,0-2 4 0,0 0 6 0,-3-3 4 0,0 0 6 0,-2-2 4 16,-4-1 6-16,2 1 6 0,-5-3 5 0,0 0 4 0,1 0 2 0,-3 1 0 15,-1-1 3-15,0 2 3 0,-1 1 3 0,1 1 1 0,-2 0 0 0,-2 3 1 16,2 1 2-16,-2 4 1 0,-3-1 1 0,2 3-1 0,-1 2 3 0,0 3 2 16,-3 1 4-16,-3 3 3 0,1 1 2 0,-3 2 3 0,2 2 0 0,-3 0 2 0,3 3-1 15,-2 1 0-15,-1 1-1 0,3 0 0 0,-1 2 0 0,1 1 1 0,1-1-3 16,3 2-2-16,0-1-4 0,3 0-5 0,3-1-2 0,1-1-4 0,1 1-2 16,4-2-2-16,1 1-2 0,0-2-3 0,5-1-1 0,0-1-2 15,1-1-4-15,2-2-3 0,2-1-1 0,2 0-2 0,2-3-2 0,1-1-3 0,0 0-4 16,5-4-2-16,0-1-7 0,2-1-7 0,3-2-7 0,3-1-9 0,-1-3-10 0,4-2-9 15,3-1-7-15,2-3-8 0,0-2-9 0,1 0-8 16,2-1-7-16,-1-3-3 0,1 2-3 0,-1-2-1 0,2 0 2 0,-4 0 4 16,2 0 3-16,-3 1 2 0,-2 0 4 0,-3 1 6 0,-1-1 7 0,-3 3 8 15,-3 0 10-15,0-1 7 0,-4 3 7 0,-1-2 6 0,-3 3 4 0,-2 1 6 16,-2 0 5-16,-1 2 3 0,-3 0 8 0,0 3 6 0,-5-2 4 0,1 3 5 0,-3 0-1 0,-1 1-1 16,-3 1-1-16,0 1 2 0,1 0-1 0,-4 1 1 0,1 1-3 15,-1-2-3-15,1 1-4 0,-2 1-5 0,2 0-3 0,0 1-3 0,0 1-5 0,2-2-3 16,1 0-6-16,-1 2-6 0,0-2-7 0,3 1-7 0,0 0-10 0,4 0-12 15,-2 1-17-15,4 0-18 0,0-1-31 0,0 0-38 0,0-1-37 0,4 1 176 16</inkml:trace>
  <inkml:trace contextRef="#ctx0" brushRef="#br0" timeOffset="68222.61">10058 2036 133 0,'-7'4'266'0,"1"0"-63"0,0-1-85 0,0 1-68 0,0 0-59 15,-2 2-40-15,3-1-33 0,-2-1-28 0,-2 2-29 0,3 0-30 0,-3-1-29 16</inkml:trace>
  <inkml:trace contextRef="#ctx0" brushRef="#br0" timeOffset="69031.61">9526 2175 75 0,'-6'-2'350'0,"-2"1"-4"0,2 0-4 16,-1-2-76-16,-2 1-109 0,2-1-72 0,-2 0-54 0,0 1-25 0,-1 0-12 15,1 0-5-15,-2 1-5 0,0-1 0 0,0 1-1 0,0-2 0 0,-3 2 2 16,2-2 2-16,-3 1 1 16,0 0 5-16,-1 1 5 0,0 0 6 0,1-2 5 0,-1 2 2 0,-2-2 2 0,2 2 3 0,1-3 5 0,-1 2 1 0,1 0-1 15,0-2 0-15,3 0-1 0,-2 1-2 0,2-2-2 0,0-1-5 0,0 2-6 16,1-4-5-16,2 1-6 0,-1-2-1 0,3 1-1 0,-3-2-4 0,4 1-4 16,-1-3-3-16,0 1 2 0,2-1-1 0,1 0-1 0,1-2 3 0,-1 1 2 15,1-1 2-15,2 1 3 0,1-2 2 0,0 1 3 0,1-2 1 0,2 2-2 16,1-1 3-16,-1 1 1 0,2-2 0 0,0 1 2 0,3 0 0 0,-2 2 3 0,3-2 1 15,-2 1 1-15,3 1 3 0,-3-2 2 0,1 2 3 0,2 0 2 16,-3 0 3-16,2 0 5 0,-1 1 2 0,0 1 3 0,-3 0 3 0,1 1 1 0,0-1 0 16,0 3 0-16,-1-2 0 0,-2 1-2 0,2 1-1 0,0-1-2 0,-2 3-3 15,-1-2-2-15,3 3-4 0,-3-3-5 0,1 2-4 0,1 0-3 0,-2 1-3 16,2-1-4-16,2 1 0 0,-2 1-1 0,1 0-1 0,0 0-1 0,1 1 1 0,2 0 0 16,0 0 0-16,0 1 2 0,2 0 1 0,0 1 0 0,2 0 0 15,0-1 0-15,2 2 0 0,0 0-2 0,1 0 0 0,1 2-1 0,1-1 0 0,-1 0 1 16,3 1 0-16,-2 0-2 0,3-1 0 0,-1 3-2 0,-1-2-1 0,2 0 1 15,0 4 0-15,0-3 0 0,0 0 2 0,1 1 0 0,-1 1 0 0,1-1-1 16,-1 2 1-16,-2 1-2 0,1-1 1 0,1 1 0 16,-1 1 0-16,-1 3 0 0,2 0-3 0,-2 3-3 0,-1-1-2 0,-1 2-2 0,-1 2-2 15,-2 0-1-15,-1 3-1 0,-1 0-2 0,-4 4-2 0,0-1-1 0,-1 2-1 0,-4 2-1 16,0-1-1-16,-2 3 1 0,-3 0-1 0,-2 2 2 0,0 0 1 0,-1 0 3 16,-1-1 1-16,-1-1 1 0,-2-1 2 0,3-1 2 0,-1-2-1 0,0-3-5 15,0 2-4-15,1-5-7 0,0 0-7 0,2-2-9 0,-1 0-8 0,3-4-10 16,-1 0-20-16,0-1-25 0,3 0-36 0,-2-4-44 0,1 1-47 0,1-4-49 15</inkml:trace>
  <inkml:trace contextRef="#ctx0" brushRef="#br0" timeOffset="69639.61">9845 1941 0 0,'-12'2'290'0,"-2"0"35"0,3 1 2 0,-4 1-79 0,0-2-115 15,-1 2-59-15,0 0-36 0,1 1-19 0,-1 1-9 0,1-1-3 0,-1 2-2 16,1-1-1-16,0 1 0 0,0 2-2 0,4-3 1 0,-3 2 0 16,3-2 1-16,1 1-1 0,0-1 2 0,4 0-1 0,0 1 0 0,0-3-1 0,2 1 1 15,1 0 1-15,3-1-1 0,2 1 1 0,0 1 2 0,2-2 0 0,2 2 2 0,-1-2 1 16,4 1-1-16,1 0 1 0,0 0-1 0,2-2 0 0,0 1 0 15,3-1-1-15,-1 0-2 0,2-2-1 0,-1 0-3 0,2-1-4 0,2-1-5 0,0-1-2 16,1-1-3-16,-1-3-3 16,1 1-4-16,1-1-2 0,-1-2-1 0,0-1 0 0,0 1 0 15,-1-3 1-15,-2 1 3 0,0 0 4 0,-2-1 4 0,-1-1 5 0,-2-1 8 0,0 1 5 0,-5-1 3 0,2 0 3 0,-4 0 5 16,-3 1 1-16,1-1 2 0,-3-1 0 0,-3 0 2 0,-1 0 1 0,-3 1-1 0,0-2 1 0,-3 1-3 16,-2 1-1-16,-1-2-3 0,-2 2-3 0,-1 1-3 0,-3 1-2 15,1 0 0-15,-2 2 0 0,0 1-1 0,-1 3 0 0,-2 1-1 0,0 1-1 0,-1 3-1 16,0 3-1-16,0 1 0 0,-2 1-2 0,-2 4 0 0,2 2-1 0,1 2 1 15,-2 0-1-15,2 3-2 0,-1 1-2 0,4 1-3 0,-1 0-4 0,3 1-3 16,3 0-3-16,1-2-3 0,1 2-2 0,5-2-2 0,0 0 1 16,3-1 0-16,1 1-1 0,3-3 0 0,3 1 1 0,3-2 1 0,0-1 1 15,5 1 4-15,0-2 2 0,5-1 4 0,0-2 1 0,2-1-1 0,3-1 0 0,0 0-1 16,3-2-4-16,3 0-4 0,0-4-4 0,2 0-5 0,1 0-5 0,0-4-7 16,2 0-5-16,1-1-7 0,-1 1-5 0,0-4-5 0,2 1-7 0,0-2-5 15,-2 0-5-15,1 0-5 0,-3-1-2 0,3-1 0 0,-3 2 0 0,-1-3 3 16,-1 0 7-16,1 2 7 0,-4-1 17 0,0 1 20 0,-4-1 21 0,0 1 18 15,-4 2 18-15,0-1 13 0,-4 1 11 0,-1 1 10 0,-3 2 9 0,-2 0 8 16,-3 1 6-16,-2 2 6 0,-3 0 2 0,-1 2-1 0,-5 1-9 0,-1 1-15 16,-4 0-13-16,-2 2-15 0,-2 1-9 0,-1 1-6 0,0-1-5 0,-5 1-2 15,3 2-3-15,-3-1-2 0,0 2-2 0,2-1-3 0,-1 1-1 0,-1-1-3 0,3 0 0 16,0 1-1-16,2-1-4 0,1 1-2 0,2-2-3 0,1 0-3 16,2-1-5-16,0 1-3 0,3-1-5 0,1 2-5 0,3-4-6 0,-2 2-7 0,4 1-13 15,1-2-17-15,2 3-33 0,-1-3-38 0,2 3-53 0,-1-4-59 0,2 2-26 16,0 1 274-16</inkml:trace>
  <inkml:trace contextRef="#ctx0" brushRef="#br0" timeOffset="70309.72">9495 5787 53 0,'-16'35'375'0,"2"-1"-14"15,3-5-17-15,1 0-12 0,3-3-9 0,2-1-135 0,2 0-190 0,3 0-78 0,3-1-30 16,3-1-24-16,4 3-21 0,1-1-36 0,5 0-41 0,4-2-47 15,0 0-51-15,6-2-12 16,0 0 221-16</inkml:trace>
  <inkml:trace contextRef="#ctx0" brushRef="#br0" timeOffset="72219.7">9180 7580 2 0,'-7'0'441'0,"1"-1"4"0,0-3 0 0,0 0 1 0,-2 0 1 15,3-1-98-15,0-1-145 0,-1 0-77 0,2 0-44 0,1 1-19 0,0-1-4 16,1 1-8-16,-1 1-7 0,3-3-7 0,3 2-4 0,-1 0-1 15,3-2 1-15,0 1-1 0,4-2 0 0,0 1-3 0,2 0-1 0,1 0-1 0,-1 0 0 16,4 1-3-16,0-2-4 0,1 4-3 0,0-1-2 0,-1 1-2 0,3 1-3 16,-2 2-1-16,0 1-2 0,0 2 0 0,-1 1-1 0,1 3 1 0,0 1 0 15,-2 3 0-15,0 1 0 0,-1 2-1 0,0 2 0 0,-3 2 1 0,-1 0 0 16,-1 4 0-16,-3 1-2 16,1-1 0-16,-3 3 0 0,-2 0-1 0,-2 1 0 0,-2 2-2 0,-2-2 1 0,0 2-2 0,-1 1 2 0,-5 1-1 0,0-2-1 0,-3 1 0 15,-1 1-1-15,-2-3-1 0,-2 1 3 0,-1 1-1 0,-1-3-1 16,1 0 0-16,-3-2-1 0,0 1 0 0,2-3 1 0,-1 0 0 0,1-3-1 15,2 1 1-15,-1-4 1 0,4 0 0 0,1-2-2 0,3-1 1 0,-1-3 0 0,3 1 0 16,2-3 0-16,0 1 1 0,3-4-1 0,0 1 0 0,4-1 3 0,1-3 0 0,0 1 2 16,5-2 0-16,0-2-1 0,0 1 0 0,5-3 1 0,1-1 1 15,1 1 0-15,3-1-1 0,3-2 0 0,0 1 1 0,4-1-1 0,0-2-2 0,3 1-2 16,1-2-4-16,4-1-4 0,1 2-5 0,1-2-6 0,3 0-10 0,1 0-11 16,1-2-14-16,0 1-17 0,3 0-13 0,1-1-13 0,0 0-17 15,0 0-18-15,0-2-13 0,1 1-14 0,-1-1-7 0,-1 0-7 0,0-1-1 0,-3 0-3 16,-2 1 6-16,-3-2 8 0,-5 0 10 0,-2 2 12 0,-5-2 14 15,-3-1 14-15,-3-2 16 0,-5 1 20 0,-4-1 20 0,-5-3 22 0,-5 0 16 0,-4-1 15 16,-6-1 16-16,-2 0 14 0,-6 0 10 0,-4 2 8 0,-2-1 8 16,-3 2 11-16,-3 1 10 0,-2 2 7 0,-1 2 7 0,-3 3 7 0,-3 2 3 0,1 3 0 15,-3 4 0-15,-1 1 0 0,-2 5-1 0,0 3-2 0,-2 4 1 0,-3 4 0 16,3 2-3-16,-1 5-2 0,1 3-4 0,2 1-3 0,0 4-4 0,3 1-7 16,1 3-4-16,2 3-3 0,3-1-4 0,4 1-4 0,3 0-4 0,2-1-3 15,4-1-3-15,5 0-2 0,2-2 0 0,4-1-1 0,2-1-1 0,6-1-3 16,0-1 1-16,6-1-1 0,3-1-1 0,3 1-3 0,4-3-2 0,5-2-3 15,3 2-1-15,8-4-3 0,2-1-1 0,5-2-4 0,3-2-1 0,8-3-4 16,6-2-2-16,3-1-5 0,10-5-6 0,2-3-7 0,8-3-6 0,1-4-5 0,1-2-6 16,3-3-4-16,2-4-5 0,-2-2-4 0,-1-3-2 0,-1 0-2 15,-3-3-3-15,-4-3 0 0,-7 1-3 0,-6-2 1 0,-9-1 2 0,-3-2 4 0,-11 1 5 16,-3-2 5-16,-9-1 6 0,-5-3 5 0,-8-2 6 0,-7-3 6 16,-9-3 4-16,-7 0 6 0,-9-2 4 0,-8-1 4 0,-6 2 5 0,-4-1 5 0,-6 3 1 15,-5 4 2-15,-1 3 2 0,-1 3-2 0,-2 6 0 0,-1 4-2 0,0 5-2 16,-2 4-1-16,1 5-4 0,0 3-4 0,0 6-3 0,1 4-2 0,0 4-4 15,3 3-3-15,-1 4-6 0,2 3-4 0,1 2-9 0,3 3-10 16,3 2-12-16,2 1-14 0,6 0-18 0,4 1-19 0,6-1-19 0,5 0-19 0,2 0-18 0,7 1-16 16,7-1-13-16,3 0-10 0,7-2-8 0,6 1-6 15,5-1-1-15,6 0-3 0,8-1-6 0,4-2-11 0,6 1-38 0,4-4-53 0,9 0-26 16,5-1-13-16,4-3 1 0,4 0 340 0</inkml:trace>
  <inkml:trace contextRef="#ctx0" brushRef="#br0" timeOffset="72685.7">10543 7683 0 0,'2'-5'419'0,"-5"2"12"0,-1-1 2 0,-3 1 2 0,-2 0 1 16,-2 1-100-16,1 0-145 0,-4 1-64 0,1 1-25 0,-1 1-15 0,0 1-9 15,1 0-7-15,-1 1-4 0,-1 0-4 16,4 2 0-16,-1 0-2 0,-1 0-3 0,3 1-2 0,2 0-2 0,0 1-5 0,2 1-6 0,0-1-5 0,2 0-5 16,0 2-4-16,3-1-2 0,1 2-3 0,1 0-3 0,2-1-3 0,1 2-4 15,3 0-1-15,0 0 0 0,4 1-1 0,2-2-2 0,1 1-2 0,2 0-3 16,1 0-1-16,2-3 0 0,1 1-2 0,1-1 0 0,0 1-1 0,4-4 1 15,-3 2-2-15,2-3-2 0,-1-2-2 0,1 0-2 0,-2 0-2 0,1-2 0 16,-1-1-1-16,-2 0 0 0,-2-1 0 0,0 0-1 0,-2-2 0 0,-4 0 1 16,2-1-1-16,-3 2 0 0,-2-4 0 0,0 1 3 0,-2 2 2 0,-2-3 1 0,1 2 2 15,-1 0-1-15,-1-2 0 0,-1 2 1 0,-1 0-1 0,2 0 0 16,-2 1 1-16,-1 0 0 0,2 0 0 0,-2 1 1 0,-1 0 1 0,1 1-2 16,1 1-1-16,-1-1 0 0,0 1 0 0,-1 0 2 0,1 1 1 0,1-2 1 0,0 1 2 15,-1 1 1-15,2 0 2 0,-1 0 1 0,2 0 2 0,0 0 1 0,2 0 1 0,0 0 1 16,-1 0 1-16,4 0 0 0,-2 0 1 0,3 0 0 0,0 0 0 15,3 0-1-15,-1 0-2 0,-1 0 0 0,3-1-1 0,-1 1-1 0,0-2-3 16,3 0-2-16,-1 0 0 0,0 0-1 0,0-2 0 0,0 1-2 0,-2-1 0 0,2-1 0 16,0 1-1-16,-1-1 2 0,-3 0-1 0,3-1 0 0,-2-1-2 0,-3 1 0 15,-1-2 2-15,0 2 1 0,-2-3 0 0,-1 1-1 0,-2-2 3 0,-2-1 2 16,-1 2-1-16,-3-3-1 0,1 1-1 0,-4-2 0 0,-1 0-1 0,1-1 1 16,-5 1-2-16,2-2-2 0,-3 1-3 0,-2-2-6 0,1 2-4 0,-1-2-4 15,-1 0-9-15,0 2-7 0,-1-2-15 0,1 1-15 0,1 1-22 0,1 0-28 16,-1 2-20-16,3 1-17 0,1 0-15 0,0 3-13 0,1 1-8 0,3 3-9 15,-1 1-11-15,2 2-10 0,1 2-16 0,-1 2-20 0,4 1-32 0,0 3-37 16,-1 1-22-16,2 1-18 0,0 1 1 0,0 2 357 0</inkml:trace>
  <inkml:trace contextRef="#ctx0" brushRef="#br0" timeOffset="73538.7">11202 7614 0 0,'10'-5'42'0,"-2"-1"364"0,2-1 1 0,-2 0 1 0,-1 1 1 16,1-1-89-16,-1 2-127 0,-2-2-68 0,0 1-41 0,-1 2-21 0,-1 0-12 15,1 0-10-15,-1 2-9 16,-1 0-7-16,-1 1-5 0,2 1-3 0,-2 0-4 0,-1 1 1 0,1 1 2 0,2 0 2 0,-2 2 3 0,0 1 2 0,-1-1 0 0,3 3-1 16,-1-2 1-16,-1 3-1 0,2 0-4 0,-2 2-1 0,3-1-2 0,0 1-1 15,-2 1 1-15,2 0-2 0,-2-2-1 0,2 0-2 0,0 2-3 0,-2-3-2 16,2 0 0-16,-2 1 0 0,1-1-1 0,-2 1 0 0,2-3 3 0,-2 1 1 16,-1-2 2-16,2 2 0 0,-2-2-1 0,0-2 1 0,0-1-1 15,0 1-1-15,0-1 1 0,0-2 0 0,0 0-2 0,0-1 0 0,-2 0 0 0,2-3-1 16,-1 1-3-16,0-1-2 0,-1-1-2 0,2 0 4 0,0 1 5 0,0-1 5 15,0-1 5-15,0 0 4 0,2 1 5 0,-1-1 0 0,0 0 1 16,1 1 0-16,1-1-1 0,-1 0 1 0,2 2 1 0,1 0 1 0,1-1 3 0,-1 2-4 0,3-1-6 16,0 1-4-16,1 1-4 0,2-1-3 0,2 2-4 0,-1 0 0 15,1 1 0-15,0 0 2 0,2 1 3 0,-1 0 3 0,1 2 1 0,0-2 1 16,1 2 1-16,0 0 1 0,0 0 2 0,-2 1 1 0,1 0 0 0,-2 0 2 0,2-1 1 16,-2 1 0-16,-1 1 1 0,0-2 0 0,0-1-4 0,-1 1 0 0,-1 1-1 15,-2-2-2-15,2 1-2 0,-2-2-2 0,-1 1-2 0,3-2-1 0,-2 0 0 16,0 0-4-16,1 0 0 0,1-2-3 0,-1-1-2 0,1 0-2 0,-2-3-4 15,2 1-1-15,1-1-2 0,-1-2-2 0,0-1 0 0,-1 1-1 0,2-3 1 16,-3 1 0-16,0-1-2 0,0 1 0 0,-2-2 0 0,0 2 0 0,-2-1 0 16,-2 2 1-16,0-1 2 0,-2 1 2 0,-2 1-2 0,1 1 1 0,-3-1 3 15,2 1-1-15,-3 2 0 0,0 0 0 0,-1 0-1 0,-2 2 1 0,2-1 1 16,-1 1 0-16,-2 1 1 0,3 0-1 0,-3 1 0 0,3 0 0 0,0 1 2 0,-2 0-1 16,3 1-1-16,1 0-1 0,1 1 0 0,-1-1 0 0,0 2 1 15,3-2 1-15,0 3-2 0,0-3 0 0,1 2 0 0,0 1-1 0,1 0 2 0,0 0-1 16,2 0 1-16,-1 1 0 0,4-1 1 0,-2 0 1 0,1 1 1 15,0 0 0-15,1-1 0 0,-1 3-1 0,1-3 3 0,3 2-1 0,-3 1 0 0,3-3-1 16,-3 1 1-16,2-1 0 0,0 0 0 0,1 1 1 0,0-1-1 0,-2-1-2 16,3 1-1-16,0-2 0 0,0 1-1 0,-1-2 0 0,2 0-2 0,0-1 0 15,-1 0-1-15,1-1-2 0,-1 0 0 0,1-3 0 0,-2 0-2 16,2 1-1-16,0-2 1 0,-1 0 0 0,0-1 1 0,-2-1 0 0,0 1 1 16,0 0 2-16,-2-1 0 0,1 1 1 0,-2-1 1 0,-1 1 2 0,2 0-1 0,-3 1 1 0,-1-1 0 15,1 1 0-15,-2 0 0 0,0 0 2 0,1 1 1 0,-1 1 0 16,-1 0-1-16,0-1 0 0,0 0-2 0,0 2 0 0,0 0-1 0,0 0 0 15,0 0 0-15,0 1-2 0,-1-1 1 0,1 1-2 0,0 1 2 0,0 0-1 0,0 0 0 16,-2 1 0-16,1 1-1 0,1 0 1 0,-1 1-1 0,-1 1 2 0,1 0-1 16,1 0 1-16,-1 1 1 0,0 0 2 0,1 2 2 0,0-3 0 0,0 2-1 15,1 1 0-15,0-3 0 0,-1 2 2 0,3 0 3 0,-2-1 2 0,3 0 1 16,-2-2 5-16,3 2 0 0,0-1 3 0,0 1 1 0,1-2-1 0,-1-1 1 16,3 1-1-16,-1-3 2 0,2 1 0 0,1-1-1 0,-1-1-1 0,2 1-2 15,-1-3-2-15,2 1-2 0,-1-1-2 0,2-2-1 0,-1 1-2 0,3-2-1 16,-1-1-1-16,-2 0 0 0,3-1-1 0,-1 0-2 0,-1-1 1 0,1 0-1 15,0 0 0-15,-1-3-1 0,0 2 0 0,-2-2 0 0,0 1 0 0,-1 1-1 16,1-3 0-16,-3 2 0 0,0 1 1 0,0-1-1 0,-1 1 0 0,-2 0 1 0,-1 1 1 16,-2 0 0-16,2 2 0 0,-3 0-2 0,-1 0 1 0,-1 1 0 15,-3 3 0-15,2-2 1 0,-2 1 0 0,0 0 0 0,-2 3-2 0,0 1 0 16,0 0 0-16,-3 1-1 0,2 3 2 0,-2 0-1 0,-1 1 0 0,0-1 0 16,1 4 0-16,0-2 0 0,-2 3-1 0,0 1-2 0,3-1-6 0,-2 3-8 15,1 0-9-15,-1 0-9 0,3 0-16 0,-1 0-17 0,2 0-23 0,1 0-27 0,0 0-26 16,1 1-22-16,3 0-27 0,1-3-30 0,3 1-69 0,-1-1-89 15,4 1-46-15,0-3-25 0,2-1-11 0,3-1-2 0</inkml:trace>
  <inkml:trace contextRef="#ctx0" brushRef="#br0" timeOffset="74619.7">14830 8325 0 0,'-13'8'118'15,"2"-1"134"-15,0-1-52 0,2 0-56 0,-1-1-59 0,4-1-35 0,0 1-24 16,0-1-11-16,2 0-2 0,0-3 0 0,0 2 1 0,2 1 2 0,-2-3 3 15,3 2 3-15,1-2 2 0,0 1 4 0,1 0 4 0,3 2 3 0,-2-2 4 16,2 2 1-16,2 0 0 0,3 2 1 0,-1 0-2 0,1-1 0 0,1 3-2 0,3 0-1 0,0 0-2 16,2 2-2-16,0 1-5 0,3-2-2 0,0 3-2 0,3-2-4 15,0 1-2-15,2 1-3 0,-1 1-1 0,4-1-2 0,0 1-3 0,4 0-3 0,-1 0-2 16,2 0-1-16,1 0-1 0,2 0 0 0,-1-1 0 0,2 0 0 0,2 0 0 16,3-2 0-16,-2 0 0 0,2-2 1 0,3-1 0 0,1 0 2 0,0-1 0 15,3 0 2-15,0-4 2 0,1 1 1 0,3 0 1 0,1-2 2 0,2 0-1 16,-1-1 0-16,2-1 0 0,0 0-1 0,0-2-2 0,3 2-1 15,0-2-1-15,-1 2-1 0,4-1-2 0,-3 1 0 0,2-2 0 0,0 2-2 0,0-3 0 16,0 2-2-16,1 0 0 0,0-3 1 0,-1 1 0 0,0-1 0 0,2 2 0 16,1-3 2-16,-1 0 1 0,-3 0 0 0,1-1 0 0,-3-1-1 15,0 2-2-15,0-3-1 0,-1 1 0 0,-4-3 0 0,-1 2 0 0,0 1 1 16,0-3-1-16,-2 0 0 0,-1 0 1 0,-1 1-2 0,-1-2-1 0,0-1 1 0,0 0-1 16,-4 0 3-16,2-2 3 0,-1 1 0 0,-2-1 1 0,-1 0 0 15,1-2 0-15,-1 0 2 0,-2-2-1 0,1 2 0 0,-1-1 0 0,-2-2 1 0,2 2 1 16,-2-1 0-16,0 0-1 0,-2 0 0 0,1 1-1 0,0 1 1 0,-4 1 0 15,0 1 0-15,1-1-1 0,-1 4 1 0,-1-1 0 0,1 2 1 0,-5 2 0 16,3 0-1-16,-3 2-1 0,1 1-1 0,-2 0 0 0,1 1 1 0,-2 1-3 16,-2 2 1-16,3-1-1 0,-4 3-1 0,1-1-1 0,0-1-2 0,-1 2-1 15,1 0 1-15,-1 2-2 0,0-1 1 0,-1-1 1 0,1 0-1 0,0 0 1 16,3 0 1-16,-3 0-2 0,3 0-1 0,-2 0-3 0,4-3-2 0,-2 1-2 0,1-1-2 16,1-1-1-16,-1 0-1 0,0-2-3 0,0-1 1 0,0-2-2 15,1 1-1-15,-1-2-3 0,0 1-1 0,-3-3-4 0,1 0 0 0,-2-1 1 0,-1-2 0 16,-3 1 3-16,-1-2-1 0,-1 0 1 0,-4 1-1 0,-3-2-1 15,-3 0 0-15,-4 1-1 0,-5-1-1 0,-2-2-2 0,-6 0 1 0,-7 2 1 0,-3-4 2 16,-7 3 0-16,-7-1 0 0,-6 1 3 0,-7-1-1 0,-5 1 2 0,-8-2 2 16,-7 1 2-16,-4 3 2 0,-5-3 4 0,-8 2 4 0,-5 2 5 15,-2-1 4-15,-6 2 3 0,-3 2 2 0,-4 0 4 0,-2 3 3 0,-2 0 4 0,-4 2 2 16,-7 2 4-16,-4 2 2 0,-2 2 2 0,-1 3 3 0,0 2 2 0,-5 3 0 16,-5 1 0-16,3 2 2 0,-2 5 0 0,3 0-1 0,0 4 0 15,4 2 1-15,-1 2 1 0,5 3 0 0,1 2 0 0,5 2 0 0,6 2 3 0,3 1 0 16,8 2-1-16,9 0 1 0,7 2 0 0,7 0 0 0,9-2 1 0,9 2 3 0,9 0 2 15,8-3 2-15,8-1 1 0,8 1 1 0,7 0 3 0,11-1-1 0,7 0-2 16,6-2-4-16,11-1-3 0,9 0-3 0,8 1-1 0,12-3-3 0,6 0-2 16,9-2-4-16,8-2-1 0,10-3-11 0,7 1-11 0,3-3-13 0,6-1-14 15,6-2-10-15,3-2-11 0,3 0-10 0,2 0-8 0,3-3-11 0,2 0-11 16,0 2-10-16,-1-4-9 0,1 2-14 0,-1-2-14 0,-2 3-12 0,-4-2-11 16,0-1-19-16,-6 2-22 0,-3-2-44 0,-9-1-52 0,-5 0-27 0,-5-2 14 15</inkml:trace>
  <inkml:trace contextRef="#ctx0" brushRef="#br0" timeOffset="79402.38">4939 10043 0 0,'0'2'31'0,"0"0"88"0,0 0-13 0,1 0-12 15,1 0-9-15,-1 0-11 0,-1-1-10 0,2 2-10 0,0-3-9 16,-1 2-7-16,0-1-6 0,-1 1-4 0,1-2-5 15,1 2-1-15,-2 0 0 0,1-2 1 0,-1 1-1 0,0 2-1 0,0-2 0 0,0 0-1 0,0 1 1 16,0-1-1-16,0 0-1 0,0 0-1 0,0 1-4 0,0-2 2 0,0 1 0 16,0-1 1-16,0 2 3 0,0-2-1 0,0 0-1 0,0 0 2 0,0 0-2 0,0 0-1 15,0 0-2-15,0 0-1 0,0 0-1 0,0 0-2 0,0 0-1 0,0 1-1 16,0-1-2-16,0 1-2 0,0-1-5 0,0 1 0 0,0 1 0 0,0-2-3 0,0 1-3 16,0 2-3-16,0-3-1 0,0 2-4 0,0-1-1 0,0 0-4 0,0 0-3 15,0 0-6-15,0 1-6 0,0-2-5 0,1 1-6 0,-1 0-11 0,1 0-13 16,-1-1-25-16,0 0-32 0,0 0-55 0,0 0-62 0</inkml:trace>
  <inkml:trace contextRef="#ctx0" brushRef="#br0" timeOffset="82731.39">7653 10484 0 0,'-21'1'49'15,"-3"0"272"-15,3-1 2 0,0-1-62 0,1 0-94 0,2-2-56 0,-1 0-43 0,0 1-20 16,3-2-10-16,0 0-5 0,2 0-5 0,3 1-1 0,-2-2-1 0,0 0 0 16,3 1 0-16,-1-1-3 15,2 1-2-15,1 0-3 0,0 0-1 0,1 0-2 0,0 0-1 0,2 2-1 0,-1-1-4 0,3 0 0 0,-1 2 0 16,0-2-3-16,3 2-4 0,0 0-2 0,1 1-3 0,0 0-1 0,1 1-1 0,0 1 2 0,3 1-1 16,0 0 2-16,3 1 1 0,-1 0 2 0,3-1 2 0,1 3 1 15,1-2 1-15,2 0 1 0,0 1 0 0,3-1 1 0,3 1 3 16,1 0 1-16,1-1 2 0,5 1 2 0,-1 1 1 0,1-4 0 0,5 1 3 15,0 0-1-15,1 0 1 0,2-1 1 0,2 0 1 0,0-1 1 0,4-1-1 16,-2 1 0-16,3-1-2 0,0 0-2 0,1 0-3 0,1 0-1 0,0-1-3 0,0 1-1 16,1-1-2-16,-2 0-2 0,4 0-1 0,-4 1-2 0,3-3-3 0,-3 1 0 15,3 0-2-15,-4 0 0 0,1 0 2 0,-1 1-1 0,1 0 1 0,-2-2 0 0,0 2 0 16,-3-2 2-16,2 1 1 0,-2 0 0 0,-1 0 1 0,0 1 1 0,-1-1-1 16,0 1 1-16,-2-3 0 0,2 1 0 0,-3 1 2 0,2-1-1 0,-3-1 0 15,1 0 0-15,-1 0 1 0,-2-1-3 0,1 0-2 0,-2 0-4 0,-1-1-2 16,1 0-4-16,-3 1-2 0,-2-1-2 0,2 1-4 0,-4-1-1 0,-1 0-3 15,-1 2-3-15,-3-1-3 0,-1 0-3 0,-3 2-1 0,1-1-2 0,-2 0 1 16,-3 1 0-16,0 1 0 0,-2 0 2 0,-1 0-1 0,0 0-1 0,-1 0 2 16,-2 1-3-16,-2-1-4 0,0 1-3 0,0 0-3 0,0 1-5 0,-2-1-6 15,-2 0-6-15,-1 0-10 0,0 0-13 0,-1 1-14 0,-2 0-24 0,1 0-32 16,-3 0-53-16,0 0-61 0,0-2-25 0,-2 1 253 0</inkml:trace>
  <inkml:trace contextRef="#ctx0" brushRef="#br0" timeOffset="105542.07">18275 9662 0 0,'26'0'32'0,"-2"0"360"0,-2-1 2 16,3-1-2-16,-4-3-2 0,0 1-92 0,-1-1-131 0,-1 1-63 0,-1-1-33 15,1 0-12-15,-2 1-6 0,2-3 0 0,-2 3 5 16,2-2 1-16,-2-1 2 0,2 3 0 0,0-2 2 0,-1 0 2 0,2-1 1 0,0 1 0 0,0-2-2 16,1 2-1-16,-1-1-2 0,1 1-4 0,0-1-7 0,-1-1-6 0,1 3-9 0,0-3-5 15,1 3-4-15,-2-3-8 0,0 3-11 0,0-2-15 0,-2 3-16 16,-2-1-9-16,-1 1-6 0,-3 0-8 0,-1 2-5 0,-2 0-3 0,0 1-2 16,-4 1-1-16,-3 0-1 0,-2 1 0 0,-1 1-2 0,-3 0 5 0,-3 2 4 15,-5 1 10-15,-1 0 10 0,-4 1 4 0,-5 0 3 0,-1 2 4 0,-5 0 4 0,1 1 3 16,-4-1 5-16,-2 2 3 0,-1 1 4 0,-2-2 5 0,2 2 5 0,0-1 5 15,-1 2 2-15,1-1 5 0,1-1 1 0,1 1 5 0,3-1 2 0,2-1 3 16,2 0 3-16,2-1 5 0,2 0 5 0,4 0 2 0,2-2 1 0,0 0 2 16,4-1 3-16,1-1 0 0,0 0 0 0,5-1 0 0,1-1-2 0,1 0 0 15,3-2 0-15,3 0-3 0,1 0-2 0,2 0-6 0,4-2-8 0,0-2-5 16,4 2-4-16,2-2-5 0,0 0-7 0,4-1-3 0,0 0-1 0,2 0-1 16,1-1-1-16,1 1-2 0,1-1-6 0,1 0-9 0,-1-1-12 0,0 2-13 0,2 0-13 15,-2-2-17-15,1 2-16 0,-1 1-19 0,-2-1-20 0,-2 1-15 0,-3 1-11 16,2-1-11-16,-5 2-7 0,0 0-10 0,-3 1-11 0,-2 1-10 0,0 0-10 15,-5 1-16-15,1-1-14 0,-5 3-40 0,-1-3-47 0,-1 1-14 0,-5 2 91 16</inkml:trace>
  <inkml:trace contextRef="#ctx0" brushRef="#br0" timeOffset="106857.03">12358 10830 0 0,'-9'4'336'0,"1"1"36"0,0 0 2 0,-2-1-49 0,0 1-72 16,2 0-64-16,0 0-61 0,-1-1-23 0,3-1-4 0,0 0 1 0,0 1 6 16,2-1 4-16,2-1 3 15,2 0 2-15,1-2-3 0,1 0 1 0,6-3-1 0,0 0 1 0,6-2-2 0,2 0-8 0,4-4-11 0,5-2-13 0,5-2-15 16,4-1-17-16,6-5-14 0,5 1-10 0,3-4-8 0,7-3-3 0,1 0-4 16,6-3-3-16,0 1-4 0,3-2-6 0,-1-1-5 0,2-2-8 0,0 1-11 15,1-2-7-15,0-1-8 0,-3 0-5 0,0-4-6 0,-3 0-1 16,-4-3 0-16,-1-1 0 0,-4-1 2 0,-5-5 5 0,-6 3 6 0,-6 0 8 0,-4-1 10 15,-8 1 11-15,-6 0 14 0,-5-2 9 0,-8 3 9 0,-4 1 5 16,-9-1 6-16,-4 1 1 0,-10 1 1 0,-3 3-1 0,-9 2-2 0,-4 3-5 16,-8 2-4-16,-7 2-4 0,-7 3-6 0,-6 3-5 0,-5 3-4 0,-6 4 0 0,-9 4 1 15,-5 4 1-15,-10 2 0 0,-3 7-1 0,-8 4-2 0,-4 5 2 0,-4 4 0 16,-2 5 1-16,-3 6 3 0,0 3 3 0,-1 4 4 0,2 2 5 0,3 3 8 16,2 4 2-16,6 1 1 0,4-1 2 0,7 2 2 0,8 0 3 0,5-1 1 15,9-2 1-15,8 2-1 0,6-3 1 0,10-1-1 0,6-1-2 0,9-3-3 0,6 0-7 16,6-1-5-16,9-2-4 0,3 0-4 0,6-1-3 0,7 1-4 15,4-1-1-15,6 1 0 0,6 0-1 0,5-1 1 0,5-1-2 0,7-1 0 16,5-1-2-16,7-1-4 0,7-1-3 0,3-3-5 0,4 0-8 0,6-3-12 0,3-3-12 16,5 1-13-16,4-3-20 0,2-2-22 0,4-1-23 0,2-4-22 0,2 1-20 0,0-2-23 15,2-2-16-15,-2-2-15 0,4 0-24 0,-2-1-27 0,1-1-53 16,-1-1-62-16,-3-1-33 0,0-3-20 0,-3 1 4 0,-2-1 146 0</inkml:trace>
  <inkml:trace contextRef="#ctx0" brushRef="#br0" timeOffset="113501.38">5958 9810 104 0,'5'-7'369'16,"-3"0"-1"-16,-1 1 1 0,-1-1-72 0,-1 2-101 0,0 1-61 0,-4 2-41 15,1 2-15-15,-1 2 1 0,0 3-1 0,-5 2 4 0,2 6 0 0,-5 2 1 16,0 5 2-16,-5 5 3 0,0 5 4 15,-5 6 3-15,-2 6 4 0,-2 3 3 0,-4 8-3 0,-3 5-3 0,0 3-10 0,-6 6-12 0,1 4-12 0,0 3-13 16,0 2-9-16,-1 0-6 0,3 0-7 0,0-1-4 0,2-2-5 0,4-3-3 16,0-5-8-16,6-3-8 0,0-3-14 0,3-7-18 0,6-3-13 0,1-3-13 0,2-7-12 15,6-2-12-15,1-4-18 0,3-4-20 0,5-3-19 0,4-4-18 16,1-2-21-16,7-6-20 0,3-2-34 0,6-6-39 0,3-4-53 0,6-7-62 16,4-6-21-16,4-6-4 0</inkml:trace>
  <inkml:trace contextRef="#ctx0" brushRef="#br0" timeOffset="113649.42">6811 10090 0 0,'26'-16'197'0,"-5"3"222"0,-3 3 7 0,-6 3 2 0,-6 3 3 16,-6 4-89-16,-5 3-131 0,-7 5-70 0,-6 0-41 0,-3 5-20 0,-5 4-8 15,-1 0-7-15,-4 3-6 0,-3 2-6 0,2-1-8 16,-3 3-8-16,2-2-8 0,-1 1-7 0,3-1-3 0,4 0-12 0,-1 0-14 0,5-2-18 16,2 0-19-16,2-1-18 0,2-1-16 0,2 1-17 0,2-2-17 0,6 0-17 0,2-2-17 15,1-1-22-15,8-1-22 0,1-2-47 0,4-1-54 0,6-3-48 0,3-2-44 16,8-4-10-16,4-2 5 0</inkml:trace>
  <inkml:trace contextRef="#ctx0" brushRef="#br0" timeOffset="113812.38">7898 9950 19 0,'66'-24'393'0,"-9"3"2"0,-8 4 4 15,-8 4-30-15,-6 2-47 0,-4 3-79 0,-7 2-94 0,-6 2-40 0,-4 3-18 16,-5 2-10-16,-7 2-7 0,-3 2-2 0,-3 1-1 16,-2 2 0-16,-5 0-2 0,-4 1-2 0,1 0-3 0,-2 1-5 0,-3-1-5 0,2 1-7 0,-2 0-7 15,2-2-7-15,-2 1-7 0,2-1-14 0,1 1-16 0,2-4-19 0,2 1-19 16,1 0-13-16,0-2-11 0,3 1-10 0,-1-1-12 0,4-1-10 0,2 0-15 15,0 1-14-15,3-1-15 0,3-1-13 0,2-1-12 0,1 0-12 0,5-1-12 16,4-1-23-16,1 0-28 0,5-2-47 0,4-3-55 0,6 1-19 0,3-5 12 16</inkml:trace>
  <inkml:trace contextRef="#ctx0" brushRef="#br0" timeOffset="113988.38">9439 9514 0 0,'65'-22'237'0,"-8"3"126"0,-8 2 9 0,-6 5-55 0,-7 1-82 0,-7 4-62 15,-5 1-50-15,-5 4-21 0,-7 2-5 0,-4 2-3 0,-7 5-3 0,-5 1 0 16,-7 4 1-16,-5 4-1 15,-4 2-1-15,-6 4-6 0,-4 2-10 0,-5 1-7 0,-1 1-7 0,-2 2-8 0,-3 1-10 0,-1 1-9 0,-2 1-12 16,3-1-9-16,0 2-6 0,1-3-7 0,4-1-7 0,4-1-8 0,1-1-10 0,6-3-8 16,4-1-6-16,4-2-9 0,2-3-10 0,2 0-11 0,7-2-16 0,1-2-15 0,8-2-17 15,2-2-11-15,3-2-13 0,7-3-9 0,5 0-8 16,5-4-11-16,5-4-10 0,6-2-11 0,6-2-8 0,4-6-6 0,7 0-3 16,5-6-3-16,5-3-3 0,3-2 11 0,5-4 154 0</inkml:trace>
  <inkml:trace contextRef="#ctx0" brushRef="#br0" timeOffset="114851.38">10378 9608 0 0,'76'-25'56'0,"-4"2"114"0,-3 3 20 0,-3 2 8 0,-7 2 4 0,-6 4-12 0,-3 1-19 15,-8 3-27-15,-4 2-33 0,-4 1-19 0,-5 5-14 16,-6 2-7-16,-4 1-1 0,-8 4-2 0,-2 3-3 0,-7 2 1 0,-7 4 1 0,-5 2-1 0,-5 1-1 16,-4 3-3-16,-6 0-3 0,-5 3-6 0,-4 0-5 0,0 1-6 0,-4-1-8 15,1 2-4-15,-3-2-6 0,3-1-1 0,1 0-2 0,3-2-3 0,0-1-4 16,5-2-6-16,0 0-4 0,6-2-7 0,2-2-5 16,3-1-10-16,2-2-10 0,3-1-10 0,4-1-12 0,3-1-10 0,2-2-8 0,5-1-9 0,1 0-9 15,6-5-8-15,5 0-8 0,3-2-2 0,8-2-2 0,2-3 3 0,8-2 3 16,4-2 8-16,5-4 9 0,5-1 11 0,5-3 11 0,6-1 10 0,1-2 11 15,2-1 12-15,6-1 13 0,0-2 17 0,3 2 16 0,0 0 12 0,0-1 10 16,-1 2 8-16,-3 0 3 0,-4 2 5 0,-5 3 4 0,-3 3 3 16,-4 2 3-16,-4 2 3 0,-7 2 4 0,-5 4-1 0,-7 1-1 0,-4 3-4 0,-5 3-6 15,-5 2-4-15,-4 4-3 0,-8 2-5 0,-6 3-6 0,-8 3-3 0,-4 2-4 16,-7 3-3-16,-4 0-5 0,-5 3-1 0,-4 1-3 0,-2 1-1 0,-2-2-4 16,-2 1-4-16,-1 0-2 0,2-2 1 0,0 1-2 0,3-4-1 0,1 1-3 15,5-4-3-15,1 1-3 0,5-4-5 0,4 0-4 0,3-3-11 0,3-2-9 16,5 1-11-16,2-5-10 0,6 1-10 0,3-4-7 0,4-1-11 0,6-1-12 15,4-2-6-15,4-1-8 0,4-3-2 0,7-2-1 0,1-1 0 0,5-2 1 0,5-2 3 16,1 0 3-16,7-1 6 0,1-4 4 0,3 1 6 0,2-1 4 16,2 0 12-16,0-3 13 0,0 1 16 0,1 1 18 0,0-1 13 0,-3 2 12 0,-1 1 8 15,-3 0 8-15,-4 3 8 0,-5 1 9 0,-1 2 10 0,-6 0 9 0,0 2 7 16,-6 3 8-16,-4 0 1 0,-1 1 1 0,-3 3-3 0,-6-1-4 0,1 2-4 16,-5 2-1-16,-2-1-1 0,-2 2 2 0,-3 1-1 0,-1-1 0 0,-3 2 0 15,-2 0 0-15,0 1 0 0,-2 0 0 0,-2-1-2 0,-1 0-3 0,-2 2-2 0,1-2-4 16,0 0-5-16,-2 2-6 0,1-3-6 0,-1 2-10 15,0 1-7-15,3-3-4 0,0 1-7 0,1 0-7 0,4-1-6 0,1 1-5 0,2 0-9 0,1-2-10 16,6 1-8-16,2-1-5 0,3-1-5 0,6 0-1 0,2-1 0 0,8-2 2 16,3-1 2-16,4-2 2 0,5 1 5 0,3-3 8 0,4-2 5 0,4 2 4 15,4-5 9-15,1 2 8 0,3-1 9 0,1-1 4 16,-2-1 5-16,2 1 4 0,0-3 0 0,-4 4 3 0,-4-1-2 0,1-1 1 0,-6 2-6 0,0 1-5 16,-5 0-3-16,-1 3-2 0,-5 0 1 0,-2 2 3 0,-5 0 2 15,-4 1 3-15,-2 2 3 0,-4 1 4 0,-4 1 4 0,-4 1 6 0,-3 0 7 0,-5 3 6 16,-4-2 8-16,-5 5 7 0,-5-1 4 0,-5 2 3 0,-4 0-1 0,-7 2-1 15,-1 0-1-15,-6 3-4 0,-1 0-3 0,-4 0-6 0,-1 3-4 0,-2-1-6 16,-3 1-5-16,2 1-7 0,-3-2-7 0,3 3-7 0,1-1-5 0,2-1-6 16,3-1-8-16,4-2-9 0,1 1-5 0,5-1-2 0,5-2-3 0,2-2-1 15,4 1-6-15,3-2-10 0,6-2-5 0,1-1-6 0,5-2-5 0,5 0-4 16,2-1-1-16,6-3 2 0,4 0 3 0,4-3 5 0,3-1 1 0,4 0 1 16,5-2 1-16,0-2 2 0,6-1 6 0,-1-1 9 0,3 2 6 0,2-2 6 15,0 1 6-15,-2 0 5 0,-1 0 2 0,-2 1 0 0,-1 1 3 0,-2 2 8 16,-4 0 5-16,-1-1 7 0,-5 3 6 0,-4 0 4 0,-1 1 5 0,-4 1 5 0,-4 1 2 15,-3 1 4-15,-3 1 2 0,-3 1 2 0,-5 0 5 0,-4 3 4 16,-1 0 0-16,-5 2-2 0,-1 0-3 0,-3 1-1 0,-3 0-4 0,-2 1-4 0,1 0-5 16,-1 0-5-16,1 0-4 0,0 0-2 0,3 1-4 0,1-3-3 15,1 1-6-15,5-1-5 0,0-2-3 0,3 1-2 0,2-1-1 0,1 0-5 16,4-1-2-16,1-1 0 0,4-2 0 0,3 1 1 0,0 0-1 0,4-3-2 16,1 0 1-16,2 0-4 0,1 0-4 0,0 0-6 0,3-2-5 0,0 1-3 15,-1 0-2-15,2 1 1 0,-3 0-2 0,2 0-3 0,-3 0-2 0,-2 0 0 0,1 2-2 16,-4 1 1-16,-1 1 1 0,-3-1 1 0,-2 0 9 0,-1 1 7 15,-4 1 7-15,0 0 2 0,-4 0 3 0,-1-1 0 0,-2 1 2 0,0 1 4 0,-3-2 2 16,0 2 2-16,-3-3 2 0,2 2-1 0,-3 0 1 0,2-1 0 0,-3-1-2 0,4 2-2 16,-3-3-3-16,2 1-4 0,1 1-6 0,-2-3-8 0,2 0-7 0,2 1-12 15,1-1-11-15,0 0-12 0,1 1-18 0,-2-2-19 0,3 1-39 16,-3 1-47-16,3 0-59 0,-4 0-62 0,3-1-33 0,-3 2-21 0</inkml:trace>
  <inkml:trace contextRef="#ctx0" brushRef="#br0" timeOffset="116535.39">5614 10537 0 0,'-14'12'86'0,"-1"1"318"16,0-2 2-16,-1-1 3 0,-1 1 1 0,-1-2-88 0,1 1-128 0,-2 0-67 16,1 0-38-16,-1 2-16 0,-1-2-8 0,0 2-3 0,0 1-4 15,0 1-2-15,0-1-1 0,1 1 0 0,-2 2 0 16,2 0-1-16,-1 1-1 0,3 0 0 0,-2 0-3 0,3 0-3 0,2 1-3 0,-1 0-2 0,3 0-5 0,2 0-3 15,0-1-2-15,5 0-3 0,-1-1-3 0,6 0-2 0,0-3-3 0,6 0 0 16,0 0-1-16,4-1-1 0,3-3 2 0,3 0-2 0,2-4 0 0,6 0-3 0,1-2 0 16,2-2-2-16,6-2-1 0,1-3-2 0,5-1-5 0,-1-3-3 0,4-1-2 15,1-2-3-15,-1 0-3 0,0-4-4 0,0 1-2 0,-1-3-1 16,0 0 0-16,-3 1 3 0,-6-1-1 0,0 0-1 0,-2 1-2 0,-6 2-1 0,-3-1-1 16,-4 2-3-16,-2 0 0 0,-1 2 0 0,-6 1 4 0,0 1 1 0,-6 1 1 15,-2 0 1-15,-2 4-2 0,-4 0 2 0,-3 3 0 0,-3 1-1 0,-5 1 1 16,-1 3 1-16,-3 1 2 0,-3 2 4 0,-3 1 2 0,-1 2 2 0,-1 2-1 15,-1 0 1-15,-3 1-1 0,1 1 1 0,-1 1-1 0,-1 2-1 0,3-1-1 16,-1 1 0-16,1 0 0 0,1 0 0 0,1 0-1 0,3-2 0 16,4-1-1-16,1 1 0 0,2-2 1 0,4-1-1 0,4-1 2 0,1-1-1 0,3 0 3 15,2-3-1-15,2 0 1 0,5-2 1 0,0-1-1 0,5 0-1 16,3-4-3-16,4 0-3 0,2 0-3 0,3-4-6 0,2-1-5 0,6 1-7 0,-1-4-8 16,4 1-7-16,-1-3-7 0,2 1-8 0,1-2-5 0,-1 0-4 0,-1-1-6 15,2 1 0-15,-2-1 1 0,-4 2 4 0,-1-2 4 0,0 2 8 0,-4-1 8 16,-3 2 8-16,-1 0 9 0,-3 2 8 0,-1 1 9 0,-3-1 6 0,-4 2 8 15,0 1 8-15,-2 1 7 0,-4 1 5 0,0-1 4 0,-4 2 3 0,-2 1 4 16,1 1 2-16,-5 0-1 0,2 2 3 0,-4-1 4 0,1 0 5 0,-1 2 6 0,-2-2 5 16,3 1 5-16,-3 0 4 0,3-1 2 0,0 0 1 0,0 0-1 0,2 0-2 15,-1-1-6-15,3-1-3 0,-2 0-4 0,4-1-7 0,1-2-5 16,-1 2-7-16,4-3-7 0,0 2-7 0,1-2-9 0,1-1-7 0,4 0-5 16,0-2-3-16,2 1-2 0,5-3 0 0,1-1 0 0,1 0 0 0,7-3 1 0,0-2-1 15,1 1 1-15,7-3-2 0,1-3 0 0,3 1 2 0,3-4-1 16,4 1 2-16,5-3 3 0,0 2 1 0,3-2 1 0,2 0 1 0,-1 0 0 0,4 1 0 15,-1 2-2-15,-1 0 0 0,-4 2 0 0,-1 3-7 0,-4 2-8 0,-5 2-6 16,-2 1-3-16,-3 1-2 0,-3 3 0 0,-5 2-1 0,-3 0-3 0,-4 2 2 16,-3 1 0-16,-6 2 2 0,0 1 0 0,-7 3 2 0,-2-1 5 15,-5 3 6-15,-3 0 10 0,-5 2 7 0,-2 1 3 0,-1 1 1 0,-3 1 0 16,-1-2 1-16,-2 3 0 0,1 0 0 0,-3-3-1 0,4 2 2 0,-1-2 5 0,1 0 2 16,1 0 2-16,0 0 3 0,5-2-1 0,0 0 0 0,1-1-3 0,2 0-1 15,3-1-1-15,3-1-3 0,0-1-6 0,2 1-4 0,2-3-7 0,2 0-5 16,2 0-4-16,2 0-6 0,2-3-5 0,3 1-4 0,3-1-1 0,1-2-2 15,3-2 2-15,2 2 0 0,6-4 1 0,1 1 1 0,1 0 3 0,5-3 3 0,3 1 3 16,2-1 2-16,3-1 1 0,5 0 0 0,-1-2 3 0,3 1-1 0,4-1 2 16,1 1 0-16,1-2 0 0,0 1 1 0,3 1 0 0,-2-2 2 0,2 1 1 15,-2 1 2-15,1-2-1 0,-5 2-1 0,0 1-1 0,-7 0 0 0,-1 4-1 16,-5-1 3-16,-5 1 3 0,-4 3 2 0,-3 0-1 0,-4 2 2 0,-5 1 3 16,-4 0 4-16,-5 4 3 0,-5 0 2 0,-3 1 4 0,-8 2 3 0,-1 2 3 15,-5-1 6-15,-4 3 5 0,-4 1 2 0,-1 0 0 0,-1 0 2 0,-1 1 1 16,0 0 4-16,-1-3 3 0,5 2 1 0,-1-2 1 0,3-1 0 0,2 0 1 15,3-1-1-15,5-2-2 0,0 1-4 0,3-1-5 0,3-2-3 0,3-1-4 16,2-1-4-16,6-1-4 0,0-1-6 0,5 0-6 0,2-1-7 0,4-3-8 16,6 2-4-16,2-3-4 0,3 1-2 0,3-2-2 0,5 0-1 0,4-2-3 0,6 1-3 15,1 0-3-15,5-2-4 0,7-1-5 0,0 1-4 0,3 0-6 16,4 0-1-16,2-1 1 0,3 1-1 0,0 0 1 0,-1 2-2 0,2-1 0 16,0 1 3-16,-1 1 0 0,-3 1 4 0,-6 2 4 0,0 0 4 0,-5 2 6 15,-3 1 4-15,-5 2 5 0,-4 0 1 0,-6 0 5 0,-3 2 2 0,-5 2 2 16,-7 0 0-16,-1 3 3 0,-7-2 0 0,-5 1 1 0,-2 2 1 0,-7 0 1 15,-2 1 3-15,-6 2 2 0,-3-3 5 0,-2 1 3 0,0 1 2 0,-4-1 4 0,0 0 2 16,0-1 4-16,2 0 3 0,1-1 0 0,1 0 2 0,2-2 1 0,2 0-2 16,2-2 1-16,1 1 0 0,3-1 1 0,2-1-2 0,3-1 2 0,0 0-1 15,3-1-2-15,1-1-2 0,4 0-3 0,1-3-1 0,3 1-1 0,1 0-1 16,2-2-1-16,2 0 1 0,2 0 0 0,1 0-1 0,3-2-2 0,2 0-1 16,2 1-1-16,2 1-2 0,3-3-3 0,2 1 0 0,0-1-3 0,3 2-2 0,4-1-6 15,-2 1 0-15,5-1-5 0,0 0-4 0,2 1-5 0,-1 0-5 0,1 0-5 16,1 0-6-16,0 2-6 0,0 0-2 0,-3 0-1 0,-2 1-2 0,-3 2-2 15,-4 0-1-15,-3 1 1 0,-3 1 3 0,-5 0 3 0,-3 2 5 16,-5 1 2-16,-4 0 5 0,-2 0 3 0,-4 2 6 0,-4 0 8 0,-5 1 2 0,-1 0 3 16,-4 1 5-16,-3-2 8 0,-1 3 6 0,-3-2 5 0,0 0 4 0,0-1 5 15,-3 1 5-15,3-1 5 0,-3-2 5 0,2 1 2 0,2-1 3 16,-1-1 1-16,1 0 1 0,0 1 3 0,1-3 1 0,1 1 0 0,0 0 0 16,1-1-1-16,1-1-4 0,0 2-5 0,2-2-5 0,1 0-5 0,1 0-5 0,2 0-2 15,2-2-4-15,3 2-1 0,0-1-5 0,4 1-4 0,3-3-5 16,3 1-7-16,5-1-4 0,2 0-6 0,7 1 0 0,1-4-2 0,3 3 1 0,5-2 1 15,1 2 0-15,5-3 0 0,0 1 1 0,6 1 1 0,1-1 2 0,4 0 0 16,-1 1 2-16,2-1 0 0,1-1 2 0,1 4 1 0,-1-4 1 0,0 3-3 16,-5 0-5-16,0 1-3 0,-2 1-7 0,-2-1-7 0,-6 2-5 0,-3 0-4 15,-3 0 1-15,-4 0 1 0,-6 1 2 0,-2 1 1 0,-6 0 4 0,-5-1 5 16,-2 2 3-16,-6-1 5 0,-5 2 6 0,-2 0 7 0,-6-1 13 0,-3 1 16 0,-4 1 12 16,-3-1 13-16,-2 1 11 0,-3-1 10 0,1 0 8 0,-3-1 8 15,3 1 4-15,1 0 3 0,2-2 1 0,0-1 1 0,3 1-3 0,0-1 0 0,4 1-8 16,2-2-9-16,1 0-9 0,4-2-9 0,1 1-10 0,3-1-11 15,2 0-11-15,3-1-9 0,2-1-9 0,4-1-6 0,4 1-5 0,1-1-2 0,1-1-5 16,6 1-3-16,-1-1-2 0,4 1-2 0,4-1-1 0,-2 0-1 0,4 1-1 16,3-1-2-16,0 1 1 0,5-1 0 0,-1 0 2 0,2 0 0 0,4 1 1 15,-1-1 1-15,-1 1 4 0,3 0 3 0,1 1-1 0,1-1-6 0,-2 1-3 16,2 1-5-16,-2-1-4 0,-2 2-5 0,-2-2-9 0,-2 2-10 0,-3 1-8 16,-4 0-10-16,-3-1-5 0,-3 1-4 0,-4 0-4 0,-2 1-6 15,-1 0-3-15,-4 0-5 0,-2 0-7 0,-4 0-8 0,-3 0-10 0,-1 1-10 16,-5 0-22-16,0-1-24 0,-2 2-60 0,-3-2-76 0,-4 1-36 0,0-1-17 15</inkml:trace>
  <inkml:trace contextRef="#ctx0" brushRef="#br0" timeOffset="125431.34">9473 11743 301 0,'0'-4'392'16,"0"-1"4"-16,-2 0 8 0,1-2-69 0,0 3-101 0,-2-2-63 0,1-1-47 0,-3 3-20 15,1-1-10-15,1 0-3 0,-3 2 0 0,0-1-3 16,1 0-2-16,-1 3-1 0,0-1 3 0,0 1-3 0,-2 1-5 0,1 1-5 0,-1 1-7 16,1 0-5-16,-1 1-5 0,2 2-6 0,0-2-7 0,0 3-5 0,0 1-5 0,0 1-1 15,0 0-1-15,1 2-1 0,1-2-5 0,0 3-1 0,0 0-1 0,2 1-2 16,-1-1-2-16,2-1 0 0,0 2 0 0,1 0 2 0,0-2 1 0,1 0-1 16,0-1-1-16,0 0 2 0,2-1 0 0,-2 0 4 0,3-2 6 0,0-1 2 0,0 1 3 15,1-4-1-15,2 2 1 0,0 0-2 0,2-3-3 0,1-1 0 16,1-1-1-16,3-1 0 0,2-2-2 0,1-2-1 0,4-1-2 0,3-3-5 15,2 0-3-15,1-4-4 0,6-1-3 0,0-2-2 0,3-3-1 0,1 2-2 16,3-3 1-16,0-1-2 0,3-1-2 0,2 1 0 0,1-3-2 16,-1 3 1-16,2-2-2 0,-2 2-1 0,1-1-2 0,-3 1 0 0,2 2-1 0,-5 2-1 15,-3 1 0-15,-4 3 0 0,-2 1 0 0,-3 2 2 0,-6 2 0 0,-1 0 3 0,-1 2 5 16,-5 2 1-16,-3 1 5 0,-1 1 4 0,-3 2 2 0,-3 1 2 0,0 3 1 16,-4-1 1-16,-3 5 0 0,-4-1-1 0,-2 3 0 0,-2 2-2 0,-2 1-3 15,-3 2-9-15,-1 2-12 0,-2 1-15 0,1 1-18 0,-2 0-15 0,2 1-15 16,-1-2-10-16,4 0-9 0,0-1-11 0,5-2-13 0,-1-1-24 0,4-1-32 15,4-1-32-15,2-3-32 0,2-2-24 0,4 0-23 0,5-2-58 0,3-2-76 16,3-2-42-16,5-4-26 0,0 0-8 0,5-1-3 0</inkml:trace>
  <inkml:trace contextRef="#ctx0" brushRef="#br0" timeOffset="138061.22">15828 12050 191 0,'3'-7'394'0,"-2"1"2"0,-1-1 4 0,-1 0-80 0,-2 0-115 0,2 2-63 15,0-2-37-15,-2 3-19 0,2 0-11 0,-1 0-11 0,-1 1-11 0,2 1-6 16,-2-1-5-16,1 2-3 0,-1-1-2 0,2 0 0 0,1 2 3 0,-1 0 4 16,0 2 7-16,-1 0 2 0,1 1 3 0,1 0 0 0,-1 2 2 0,0 1 2 15,-1 0 2-15,2 1 2 0,0 1 1 0,0 1 4 0,0 1 1 16,0-1-1-16,2 1-6 0,-1-1-6 0,0 1-7 0,-1-1-2 0,3 0 1 0,-1-2 0 0,-1 0 5 16,2 0 2-16,-1-2 2 0,2 0 0 0,-1-2 1 0,0 1-1 0,2-3-1 15,3-1 1-15,-1 0 0 0,3-4-1 0,1 0-2 16,4-2-4-16,4-2-2 0,2-4-6 0,6-2-3 0,4-3-4 0,5-4-6 0,4-2-3 0,6-4-4 15,6-3-3-15,4-4-1 0,6-2-4 0,5-2-1 0,8-1-1 0,-1-2-4 16,5-1-2-16,0 0-1 0,4 0-4 0,2 0-4 0,-1 0 1 0,3 1-1 16,-1 2 1-16,-3-1 2 0,0 3-1 0,-6 3-1 0,-2 2-1 0,-6 2 0 15,-3 5 1-15,-5 2 0 0,-4 4 2 0,-7 2 0 0,-7 5 0 0,-2 3 1 16,-8 5-1-16,-4 0-2 0,-4 4-1 0,-2 4 1 0,-6 3-1 0,-6 2 0 16,-1 4-1-16,-7 1 1 0,-5 4-2 0,-3 2-1 0,-5 4-7 0,-2 1-11 15,-4 3-10-15,-4 1-12 0,0 2-10 0,-2 0-11 0,-2 2-16 0,1 0-16 16,0 0-20-16,1-1-22 0,2-1-24 0,1-1-23 0,3-2-23 0,4-1-19 0,2-2-17 15,1-1-14-15,4-1-18 0,4-2-21 0,2-1-48 0,3-2-57 16,3-2-27-16,3-3-11 0,5 0 6 0,4-2 271 0</inkml:trace>
  <inkml:trace contextRef="#ctx0" brushRef="#br0" timeOffset="138470.22">19102 11987 35 0,'-11'3'469'16,"1"-2"3"-16,2 2 1 0,1-2-1 0,-1-1 1 0,1-1-95 0,2-1-136 15,2 1-80-15,-1-1-55 0,4 0-25 0,1-1-15 0,5 0-14 0,3-3-17 16,4 1-8-16,4-4-5 0,4-2-1 0,9 0-1 0,5-4 0 0,4-2 0 31,7-3-2-31,8-2 1 0,2 0-1 0,4-3 0 0,4 1-1 0,3-1-4 0,1 2-1 0,3-2-4 0,-1 1-7 0,0 3-11 0,0 0-18 0,-3 2-19 16,-2 3-22-16,-2 1-22 0,-5 2-24 0,1 0-25 0,-6 3-24 0,-2 2-22 15,-4 0-24-15,-6 2-26 0,0 1-54 0,-5 1-65 0,-4 2-47 0,-3 0-38 16,-5 1-6-16,-3 1 5 0</inkml:trace>
  <inkml:trace contextRef="#ctx0" brushRef="#br0" timeOffset="138761.22">20025 11465 0 0,'-28'-2'366'16,"0"-3"125"-16,2-1 3 0,3 0 3 0,0-3-1 0,3 0-39 0,2 0-54 0,1 0-116 15,4 1-143-15,1 0-63 0,3-1-27 0,1 1-12 0,5-1-5 0,0 2-4 16,4 0-3 0,3-1-2-16,3 0-2 0,4-3-2 0,2 3-1 0,5-1 0 0,1 1-1 0,5 0-1 0,3 1-1 0,4 0 0 0,3-1 1 0,2 4-2 0,1 0 0 15,4 2-4-15,1-1-4 0,2 3-2 0,1 0-3 0,-1 3-2 0,4 0-1 16,-1 2-1-16,-3 1-1 0,2 1 0 0,-1 2 0 15,-4 0-4-15,1 3-2 0,-2 0-2 0,-4 1-2 0,-4 1-1 0,-3 1 0 0,-3-1 1 0,-5 3-3 16,-1-1 0-16,-5 1 0 0,-5 0 0 0,-3 0 3 0,-3 0-1 0,-4 3 0 16,-4-1 1-16,-6 0 1 0,-2 0 0 0,-3 1 0 0,-6 1 0 0,-3-1-1 15,-2 1-2-15,-5 0-1 0,-1-2-5 0,-3 2-2 0,-2-1-6 0,-2 0-7 16,1-1-8-16,-2-1-11 0,2 0-15 0,0-1-19 0,2-3-19 0,0 1-21 16,5-2-25-16,0-3-25 0,5 1-21 0,5-2-20 0,0-2-38 0,5-1-46 15,2 0-59-15,3-3-63 0,5 0-25 0,3-2-8 0,3-1 11 0,5-5 398 16</inkml:trace>
  <inkml:trace contextRef="#ctx0" brushRef="#br0" timeOffset="138952.22">20907 11352 0 0,'6'-12'187'0,"-2"1"298"0,-2-4 0 15,1-1 2-15,-2-1 1 0,-1-1-2 0,3-3-7 0,0 2-131 0,0 0-187 0,1-1-84 16,1 3-37-1,3-3-18-15,0 2-5 0,3 1-5 0,1 1-3 0,5 0-1 0,1 1 0 0,2-1-3 0,2 3-4 0,3 0-9 0,1 1-10 16,4 1-21-16,1 1-21 0,1 2-26 0,-1 2-28 0,4 1-27 0,-1 2-26 16,-1 0-32-16,3 2-33 0,-2 2-77 0,-1 2-95 0,0-2-46 0,-1 2-24 0,-2 1-4 15,-3-1 5-15</inkml:trace>
  <inkml:trace contextRef="#ctx0" brushRef="#br0" timeOffset="140191.22">21344 11037 373 0,'-12'4'436'0,"-2"-3"0"0,3 0 0 0,0 0-37 0,0-1-56 16,2 1-90-16,0 2-106 0,2-2-46 0,-1 3-19 0,2-1-14 0,1 1-9 15,1 1-6-15,-1 0-1 0,3 3 1 0,-2 0 4 16,2 3 1-16,-1 1 1 0,2 3 2 0,-3 0-2 0,3 3-4 0,-1 3-8 0,-1 1-10 16,2 3-8-16,-2 1-5 0,2 2-5 0,-1 0-3 0,0 3-4 0,-1 0-7 0,0 2-11 15,2 1-7-15,0-1-8 0,-1 2-11 0,2-1-13 0,0 0-14 0,2 0-17 16,-1-2-15-16,0 2-19 0,3-4-14 0,1 0-13 0,1-1-13 15,0-2-10-15,4-4-2 0,-1 0 3 0,2-2 6 0,3-3 6 0,1-2 10 0,0-3 11 16,2-4 11-16,4-3 14 0,0-3 13 0,2-4 14 0,0-2 15 0,2-6 11 16,-1-1 14-16,-1-5 14 0,1-2 10 0,-2-3 10 0,-1-2 7 0,-2-2 4 15,-2-1 11-15,-1-1 13 0,-1 1 14 0,-5 2 13 0,-1-1 15 0,-3-1 14 16,-2 4 9-16,-3-1 6 0,-2 2 2 0,-3 1 1 0,-1 2 3 0,-5 1-1 16,0 2 0-16,-3 2-2 0,-4 1-7 0,0 3-9 0,-3 2-6 0,-1 0-5 15,-4 2-8-15,2 3-10 0,-2 1-6 0,-2 1-3 0,0 3-2 0,0 2-5 16,1 0-4-16,-1 2-7 0,2 1-3 0,1-1-6 0,-1 3 0 0,4-1-2 0,3 3-3 15,0-2-3-15,2-1-3 0,5 2-2 0,0-1-1 0,2 0-2 16,0 1 1-16,4 0-1 0,2 0-1 0,-1 0 1 0,4-1-2 0,0 2 1 16,4 0 1-16,-1 1-3 0,2-1-2 0,2 0 0 0,1-1-1 0,1 0-1 0,2-1-1 15,2 1 1-15,-1 0-1 0,2-3-1 0,-1 0 0 0,2 0 0 16,1-1-1-16,-2 0 1 0,1-1 0 0,0-1-1 0,0-3 1 0,-3 2 0 0,3-1-1 16,-1-1 1-16,-1-3-1 0,1 0-1 0,-3 0 1 0,3-3 1 0,-2 1-2 15,-2-2 0-15,1-2 0 0,-1 1 0 0,0-3 0 0,-1 2 1 0,1-2 0 16,-4 1 3-16,3-1 2 0,-3 1 2 0,-1 0 3 0,1-1 1 0,-2 1 0 15,0 1 0-15,-2 0 0 0,1 1 1 0,0 0 0 0,-1 1-2 0,0 2 0 16,-2-1-3-16,1 0 0 0,1 2-2 0,-1 0-2 0,0 0-4 0,-1 1-1 0,3 0-1 16,-1 1 0-16,-1 0 0 0,4 2 0 0,-2-1-1 0,0 1 1 0,1 1 2 15,1 0 0-15,1 0 0 0,1-1 1 0,1 0 0 0,-2 1 0 16,2 0 1-16,3 0-1 0,-1-1 1 0,0-1-1 0,1 1-1 0,-1-2 0 0,1 1 1 16,2-2 0-16,-1-2 0 0,1 1 0 0,0-2 2 0,-2 1-3 0,3-2 0 15,-3 0-2-15,0-3 2 0,2 2-1 0,-2-4 0 0,-1 2 0 0,0-2 1 16,-3 0 0-16,2 1 0 0,-3-2 0 0,-1-1-1 0,-1 2-1 0,0-2-1 15,-2 1 0-15,-2-1 1 0,1 2 0 0,-1-2 1 0,-1 0-1 0,1 3 0 16,-2-2-1-16,-2 2 0 0,3 1-1 0,-2-2 0 0,-1 4-1 0,1-2 1 16,-1 1-1-16,-1 0-2 0,0 1 0 0,1 1 0 0,1 0-1 0,-2 0 0 15,1 2 0-15,0-1 0 0,-1 2-1 0,0-2 1 0,2 3-1 0,-2-1-2 16,1 1-1-16,-1 0-2 0,1 0-1 0,-1 1 0 0,1-1-2 0,2 1-1 16,-3 1 0-16,3-2-1 0,-1 1-2 0,2 2-1 0,0-2 1 0,-1 2 1 0,2-2 1 15,0 0 2-15,2-1 2 0,-1 1 2 0,0 1 3 0,3-1 1 16,-2-1 1-16,3 0 3 0,0 0 1 0,1 0 3 0,3 0 2 0,-3 0-1 15,4-1 3-15,-2-2 2 0,2 1 1 0,-2-1 2 0,2-1 0 0,0 1 2 0,0-1 1 16,-1 1 1-16,1-1 0 0,-1 1 0 0,-1-1-2 0,1 0 0 0,-2 0-1 16,0 3 0-16,-1-3-2 0,0 3-1 0,-2-2-1 0,-1 2-2 0,1-1-1 15,0 1-2-15,-1 1-1 0,0 0-1 0,-2 0 0 0,2 1 1 0,-1 1-1 16,1-1 0-16,-1 0 0 0,3 2 0 0,-2 1 0 0,-1-1 1 0,2 0 0 16,-2 3 0-16,3-1 0 0,-3 1-1 0,0 1 2 0,-1 2-1 0,2 0 1 0,-2 2-1 15,-1 1 1-15,1 2 1 0,-1-1 0 0,0 0 0 0,0 3 1 16,2-1 0-16,-1 0 0 0,0 1-1 0,0 1 0 0,4 0 1 0,-2 1 0 0,0 0-2 15,2 0 1-15,3 0 0 0,-2 1 1 0,4-1-2 0,-3 2 1 0,3-2 1 16,0 1-1-16,1-1 1 0,1 0-1 0,0-2-1 0,0 1-1 0,1-1 0 16,2-2 1-16,-1-2 1 0,0 1 1 0,1-1-1 0,-1-3 0 0,2-1 0 15,-1-1 0-15,1-3-2 0,0 0 1 0,-1-2-2 0,1-2 1 16,-2-1 0-16,1-2 1 0,0-1 1 0,-2-2-1 0,0-1-1 0,1-2 0 0,-2-2 0 16,-2 1 0-16,1-2-1 0,0-2 0 0,-2 0 0 0,0 0 0 0,-2 0 1 15,-2 0 0-15,1 0-1 0,-1 0 0 0,-2-1-2 0,-2 1 0 0,0 0-2 16,-1 0 1-16,-1 1 0 0,1 0 0 0,-2 1 1 0,0-1-2 0,-2 1 1 15,0 0 0-15,0 2 1 0,0-2-2 0,-1 3 1 0,-1 1-2 0,2-1 2 16,-1 1-1-16,-1-1 1 0,-1 4-1 0,0-2 0 0,0 2 0 0,2 0-1 16,-1 1 0-16,-2 1-1 0,3 0 0 0,0 2 0 0,-1 0 1 0,1 1 2 15,0 1 1-15,1 0 1 0,0 2-1 0,1 0 1 0,-1 1-1 0,2 1 1 0,-1-1 0 16,2 1 1-16,1 1 0 0,0 1 2 0,0 0-2 0,1-2 0 0,2 3 1 16,-1-3 0-16,2 3 1 0,1-3 1 0,0 3-1 0,1-3 1 0,-1 3 0 15,4-3 0-15,-2-1 2 0,3 2-1 0,0-3 1 0,3 0-1 0,0-1 1 16,0-1-1-16,-1-1 1 0,3-1-2 0,1-1-1 0,2-2 1 0,0 0 1 0,0-2-1 15,0-1 0-15,2-1 1 0,-1-1 0 0,-1 1 0 0,1-3 0 0,-2 0 1 16,1-1 2-16,-1-1 4 0,-1 1 2 0,-1 0 2 0,-2 0 3 0,-1 0 0 16,-1 1 1-16,-2 0 2 0,0 2-2 0,-2-1 0 0,-2 2 0 0,1 0 0 15,-2 0 0-15,-2 2-2 0,2 0-3 0,-3 1-3 0,1 1-2 0,-1 1-2 16,-1 1-1-16,0-1-3 0,-1 2-1 0,-1 1-2 0,1 1-1 0,-3 3-3 16,2 0-2-16,-2 0-4 0,-2 1-2 0,2 2-4 0,1 2-3 0,-1-1-4 15,-1 1-5-15,1 3-8 0,-1-2-10 0,1 1-12 0,1 2-16 0,-2-1-18 16,1 1-13-16,2-1-11 0,-1 0-14 0,1-1-16 0,0 1-14 0,0 0-11 15,1 0-12-15,1 1-11 0,1-1-22 0,1-2-25 0,2 2-51 0,0-3-61 16,1-1-27-16,2 0-15 0,-1-1 3 0,4-2 336 0</inkml:trace>
  <inkml:trace contextRef="#ctx0" brushRef="#br0" timeOffset="140407.22">23243 11150 0 0,'-3'-13'217'0,"-2"2"242"0,-3 1 1 16,-1 1-1-16,0-1-1 0,-1 1-35 0,-3 3-52 0,2-1-110 0,0 2-135 0,-2 4-62 16,1-1-25-16,3 2-13 0,-2 2-7 0,1-1-2 0,2 3-1 15,0 2-1-15,-1 0-1 16,3 3 0-16,2-1 0 0,2 1 0 0,-2 4-2 0,4-1 0 0,-1 1-1 0,1 4-2 0,1-1-3 0,2 2-7 0,-1 2-7 0,1 1-16 16,-1 1-19-16,1-1-21 0,-1 3-23 0,-1-2-23 0,1 3-23 0,-2 0-21 0,-2 1-22 15,1-1-30-15,0 1-33 0,-3 2-63 0,-1-2-76 16,-1-1-38-16,-2 2-23 0,1-2-1 0,-3 0 124 0</inkml:trace>
  <inkml:trace contextRef="#ctx0" brushRef="#br0" timeOffset="140552.22">22782 11747 0 0,'2'-20'171'0,"0"-2"246"0,1-2 3 16,1 1 0-16,2-1-7 0,-1-2-84 0,1 2-123 0,1 2-63 0,1-2-39 16,-1 2-21-16,3 0-16 0,0 2-10 0,0 2-10 15,1-1-12-15,2 2-11 0,0 2-17 0,2 0-18 0,1 1-22 0,0 1-22 0,3 1-21 0,0 0-19 16,1 4-19-16,-1 0-16 0,3 0-17 0,0 3-16 0,0 1-24 0,2-1-26 15,-2 2-49-15,3 2-55 0,-3 0-38 0,1-2-25 0,-1 3-2 0,-2-1 359 16</inkml:trace>
  <inkml:trace contextRef="#ctx0" brushRef="#br0" timeOffset="140704.22">23319 11289 0 0,'-4'1'275'0,"1"2"-21"0,-1 0-68 0,0-2-53 0,1 0-48 0,0 2-31 0,0-2-26 15,2 2-14-15,-1-2-8 0,0 2-5 0,1-2-2 0,1 1-4 0,0-1-3 16,1 0-4-16,1-1-5 0,0 1-9 0,1 1-9 0,-1-1-19 0,3-1-23 16,0 0-39-16,-1 0-46 0,-2-1-48 0,2-1-47 0</inkml:trace>
  <inkml:trace contextRef="#ctx0" brushRef="#br0" timeOffset="142156.69">21045 10030 0 0,'1'-4'252'0,"2"-4"207"0,-1 1 12 0,1-2 8 15,0 0 8-15,1 0-80 0,0 0-120 0,0-2-63 0,-1 0-33 0,3 0-19 0,1 0-12 16,1-1-11-16,0 2-9 0,-1-1-13 15,3-2-9-15,1 2-12 0,1-3-11 0,1 3-12 0,1-1-10 0,2 0-9 0,-1 0-6 16,1-1-10-16,3 1-9 0,-2 0-10 0,3 1-6 0,1 0-6 0,-1 0-5 0,1 2-4 0,0 0-3 16,-1 0-1-16,1 2-1 0,3 0 1 0,-2 1-2 15,-1 0 1-15,3 2-1 0,-1 0-2 0,1 0-2 0,-2 1-2 16,2 1-6-16,2 0-6 0,-2 2-7 0,-1-1-9 0,2 1-8 0,-3 0-12 0,1 0-10 0,-2 1-12 0,-1-1-16 16,-4 2-15-16,0-2-20 0,-1 1-16 0,-1 0-20 0,-1-1-17 0,-3 2-15 15,1-1-12-15,-2 0-10 0,0 1-8 0,-3 0-7 16,-1-1-16-16,0 2-21 0,-3-3-44 0,1 3-57 0,-2-1-30 0,-2 0-19 0,-2 0 0 15,0 0 221-15</inkml:trace>
  <inkml:trace contextRef="#ctx0" brushRef="#br0" timeOffset="142390.7">21534 9755 238 0,'-5'-1'490'0,"-1"1"7"0,1 0 7 0,1 0-41 0,2 0-61 0,-1 0-77 0,-1 0-82 0,2 0-45 16,0 1-27-16,0-1-21 0,1 2-21 0,1-1-14 0,0 0-15 15,1 3-7-15,1 0-6 16,0 1-4-16,0-1-3 0,0 4 0 0,2-1-1 0,-2 2-3 0,3 1-3 0,-1 1-8 0,0 1-5 0,0 2-8 0,0 2-5 0,-1 1-9 16,-1 2-6-16,1 1-8 0,-2 2-7 0,0 4-9 0,2-1-9 0,-3 0-15 15,0 1-17-15,-3 1-15 0,2 0-15 0,0 2-15 0,-2-2-15 0,2 1-21 16,-2 0-25-16,2 3-29 0,-1-4-33 0,0 1-25 0,1-1-22 0,1 1-17 0,1-2-15 16,2-1-22-16,-1-1-23 0,4-1-53 0,1-3-67 15,0-1-24-15,4-2-7 0,1-2 9 0,1-3 283 0</inkml:trace>
  <inkml:trace contextRef="#ctx0" brushRef="#br0" timeOffset="143907.7">22139 10299 169 0,'11'-15'422'0,"-3"-1"10"0,-1 2 11 15,-1 0-54-15,-1-2-82 0,0 1-64 0,-2 2-53 0,-2-1-27 0,-1-1-12 16,-1 2-6-16,-2 0-3 0,0 0-6 0,-1 0-7 0,-1 1-5 0,-1 0-3 16,-3 2-8-16,1-2-9 0,-1 2-10 0,0 2-10 0,-2-1-10 0,-2 2-9 15,2 2-11-15,-4 1-9 0,0-2-9 0,1 5-8 0,-3 0-5 0,2 1-4 16,-1 2-5-16,0 1-3 0,-1 0-3 0,-1 2-1 0,2 1-2 0,0 1-1 15,0 1-2-15,1 0 0 0,1 1-1 0,-2 3 1 0,3-2-1 0,-1 1 1 16,0 1 1-16,4 0-2 0,-2 0 3 0,2 0 3 0,0 0 2 0,1 1 2 16,2-1 3-16,1 0 4 0,1 0 3 0,0 0 4 0,2 0 1 0,1 2 3 15,0-3 3-15,2 1 6 0,2 0 2 0,0 0 5 0,1 0 2 0,2 1 2 16,0-1 1-16,2-1 2 0,2 0-2 0,-2 0 0 0,3-1-2 0,0-1 1 16,2-1-3-16,2 0-3 0,-3-1-3 0,4 0-4 0,-1-1-5 0,1-2-3 15,0 1-4-15,-2-3-5 0,2 0-2 0,0-1-4 0,1-1-2 0,-2-1-2 16,-2-1-2-16,2 0-1 0,0-3 0 0,-1 1 1 0,-1-2-1 0,0-1 0 15,-2 0 0-15,1-1 0 0,-1 0 0 0,-3-1 0 0,1-1 0 0,1-2-1 16,-3 1 0-16,0-1 0 0,-2 0 1 0,0 1 1 0,-1-2 0 0,-1 0 0 16,0 2 0-16,-2 0 0 0,1 2 0 0,2-1-1 0,-2 2 0 0,-1 0-2 0,0 1 0 15,0 2-2-15,0 1 1 0,0-1-1 0,0 1-1 0,0 2-1 0,0-1-1 0,0 3-2 16,0 0 0-16,0 1-1 0,1 1 1 0,-1 1 0 0,1 1 0 0,1 0 1 16,-1 3 1-16,0 0 3 0,2 0 1 0,-1 1 1 0,1 3 3 15,0-3 0-15,2 2 0 0,-1 2 2 0,1-3 1 0,1 2 1 0,2 0 1 0,0 1 3 16,0-1 2-16,2 0 1 0,0-1 2 0,2 1-2 0,-1-1-1 0,4 0 1 15,3-1-1-15,0 2 0 0,2-3-1 0,4 0-2 0,-1-1 0 0,1 0 0 16,1-2-1-16,0 0-3 0,-1 0-1 0,1-2-1 0,0 0-1 16,-2 0-1-16,-2-3 0 0,0 1 0 0,-4-1 1 0,-2-1-2 0,0-1 0 0,-3 0 1 15,1-2-1-15,-5 1 0 0,2-3-1 0,-3-1 1 0,-1 0-1 16,0-1-1-16,-2-3 1 0,-2 0-2 0,-2-1-1 0,0-1 0 0,0-1-1 0,0-1 1 16,-2 0-2-16,-1-1 0 0,-3 0 0 0,2 1-2 0,1-1 0 0,-3 1-4 15,0 1 0-15,1 0-1 0,0 0-4 0,-1 4-1 0,1 1-1 0,-1-1-2 16,-1 1-2-16,0 3-1 0,1-1-2 0,-2 2-1 0,1 2-1 0,-3 1-1 15,3 0-1-15,-2 2 1 0,0 2-3 0,2-2 1 0,-3 2-1 0,4 1 0 16,-3 0-2-16,3 1-4 0,-3 1-4 0,3-1-4 0,1 1-3 0,-1 0-3 16,2-1-1-16,-1 1-1 0,1-1-1 0,2-1-1 0,-3 1 1 0,4 0 1 15,-2 0 2-15,2-2 2 0,1 0 3 0,0 0 7 0,0 0 6 0,0 0 5 0,3-1 6 16,-1 1 2-16,4-1 4 0,-1 0 3 0,0 0 3 0,1-1 2 0,2 0 3 16,-1 0 2-16,3 0 1 0,1 0 1 0,-2-1-2 0,2-1 0 0,1-1-2 15,1 1 1-15,-1-4 0 0,1 4 0 0,2-4 0 0,0 3 0 0,0-3 0 16,1 0-1-16,0 0 0 0,1-1-1 0,-2 1 0 0,3-1 1 0,-1-1-1 15,-1 0 1-15,2 1 0 0,-2-1-1 0,0 2 1 0,-1-1 1 0,-3 2 0 0,2 0 0 16,-2 0 0-16,1 1-2 0,-3 1 1 0,-1 0 1 0,0 1 1 0,0 2 0 16,-3 0 1-16,2 0 2 0,-1 1 0 0,-2 2 1 0,0-1 0 15,1 1 0-15,-1 2 1 0,-1 2 0 0,-2-2 1 0,1 3 1 0,-1-2 0 0,1 3-1 16,-2 1 0-16,0-2-2 0,-1 3 0 0,0 0-1 0,-1 1 2 16,0-1 0-16,0 1-1 0,-1 1-2 0,2 1 2 0,-2-2-1 0,1 2 3 0,-1-1 3 15,2 0 5-15,0 0 8 0,0 0 9 0,2 0 7 0,-1 0 7 16,1-1 6-16,2 0 3 0,0-1 4 0,0 2 3 0,2-4 3 0,1 1 5 15,1 0 0-15,3-1 0 0,1-3 0 0,1 1-7 0,3-1-6 0,1-2-8 0,3 0-8 16,4-1-6-16,-1-1-7 0,3-1-4 0,3-2-3 0,-2-1-3 0,3-1-5 16,1-1-2-16,-2-1-2 0,0-1-2 0,1-1 0 0,-4-1-1 0,2 0-2 15,-5-2 0-15,1 1-1 0,-3-3 1 0,-2 1-1 0,-2-1 0 0,-1-1 0 16,-1 0-1-16,-4 0 0 0,-1-1-1 0,-2 1-2 0,-2-2 0 16,-2-1-1-16,-2 3 0 0,-1-1-2 0,-1-1 1 0,-1 4-3 0,0-3 0 0,-3 3-2 15,0-1 0-15,-2 1-4 0,1 4-1 0,-2 0-3 0,-2 0 0 0,2 1-3 16,-3 3 0-16,0 1-2 0,-1-1-1 0,-1 3 0 0,1 1 0 0,-2 1-4 0,1 1 0 15,-1 0 0-15,-1 2 0 0,-1 2-1 0,3 0 3 0,-2 0-1 0,-1 1 3 16,3 1 0-16,-1 0 0 0,1 2 1 0,-2 0 0 0,4-1 2 0,-2 2 1 16,1 0 2-16,2-2 3 0,-1 2 1 0,1 0 1 0,2 0 2 0,1 1 0 15,-1 0 1-15,1-1 1 0,3-1 2 0,0 0 1 0,1 0-1 0,0 1 3 0,2-1-1 16,0 0 1-16,0 0 1 0,3-1 0 0,-2 1 1 0,3-1 1 0,1-2 0 16,0 1 2-16,0-1-1 0,1 1 2 0,1-3-1 0,2 1 1 0,0-2 1 15,0 0 0-15,2 0-1 0,-1-2 0 0,2 0 1 16,-1-1-1-16,2 0 1 0,0-2 1 0,1-3-2 0,-1 1 0 0,1-1 1 15,1-2-2-15,0-3 1 0,1 1-1 0,0-2 0 0,-1-1-1 0,1-1-2 0,-2-1 1 0,1-1 0 16,-1-1 0-16,-1-1-2 0,-3-1 0 0,1-1 0 0,-2-1-1 0,1 1-1 16,-2-1 1-16,0-1-2 0,-3 2 1 0,0-1-1 0,1 2 1 0,-1 2-2 15,-1-1-2-15,-1 3-3 0,-1 0-3 0,2 2 0 0,-2 2 0 0,-2 0 0 16,1 3 0-16,1 0 1 0,-2 2-1 0,0 2-1 0,-2 1 1 0,1 0 0 16,0 3 1-16,-3 1 1 0,3 2 4 0,-3 1 5 0,2 1 4 0,-1 3 4 15,-1 1 3-15,2 2 4 0,-3 3 2 0,3 1 2 0,-1 3 0 0,1 1-1 16,-1 3 2-16,2 0-2 0,0 2 4 0,-2 2 4 0,3 1 1 0,0 1-2 15,0 3-1-15,0 0-4 0,3-1-1 0,-2 1-4 0,0 1-1 0,-1-1 1 16,0 2-1-16,-1-2 0 0,-3 0 0 0,2-1 1 0,-2 1-4 0,-1-3-2 0,-4 1-2 16,2-3-1-16,-3 0 0 0,-1-2-1 0,-3 0 0 0,1-2-1 0,-1-2 1 15,-2-1 0-15,-1-2-2 0,1-3 0 0,-1-1-2 0,0-3 0 0,0-4-3 16,1 0 0-16,0-4-3 0,1-2-2 0,1-3-1 0,1-3 0 0,-1-2-2 16,3-4 0-16,-1 0-1 0,2-4 0 0,2-3-1 0,1-1 0 15,1-1 1-15,2-1 1 0,1-3 2 0,3-1 1 0,3 1 2 0,-1-1 2 0,6-2 1 16,-1 0 1-16,3-2 1 0,4 1 1 0,1-1 2 0,2 2 1 15,2-3 0-15,2 2 0 0,1-2 2 0,4 1-1 0,-1 1 2 0,4-2-2 16,-2 2 1-16,4 0 0 0,0-1 0 0,-1 2-1 0,2 0 0 0,-1 2-2 0,2-3 0 16,-2 3 0-16,0 1-1 0,-2 0 0 0,0 1 0 0,-2 0-1 0,-2 0 0 15,0 4-1-15,-4-2-1 0,-1 1 0 0,-3 1-1 0,0 0 2 0,-4 0-2 0,1 1 0 16,-3 2-2-16,-3-1-1 0,0 1-3 0,-3 1-2 0,0 0-3 0,-2 1-2 16,0 1 0-16,-3 0-2 0,-2 3 1 0,0 0-2 0,-1 0 0 0,-1 3 0 15,-1 1-1-15,-1 0 2 0,0 1 1 0,-2 2 0 0,0 1 3 0,0 2 2 16,-2 1 3-16,2 1 1 0,-2 1 2 0,1 2 1 0,-1 1 0 15,1 1 0-15,-2-1 0 0,1 2 1 0,3 1 1 0,-1 0-1 0,-2 0 2 0,4-1 0 16,-2 2 2-16,1 1 1 0,2-2 3 0,-1 1 1 0,1-2 3 0,1 1 0 16,2 2 2-16,-2-3 3 0,4 1 0 0,0 1 1 0,0-2 0 0,0 2 0 15,4 0-1-15,-2-2 2 0,2 1-3 0,1 1-1 0,1-1-3 0,-1 0 0 16,4 1-2-16,1-2-3 0,1 1-4 0,0 0-5 0,3-1-11 0,2 0-11 0,0 1-19 16,4-2-17-16,1-1-20 0,0 1-19 0,5-1-28 0,-1-2-29 15,1 0-40-15,4-3-41 0,0 0-39 0,0 0-38 0,1-3-84 0,1-2-108 0,0 0-44 16,-2-3-14-16,1-1 2 0,-1-2 11 0,-3-1 17 0,2-1 494 15</inkml:trace>
  <inkml:trace contextRef="#ctx0" brushRef="#br0" timeOffset="144189.7">24628 9766 0 0,'-5'-15'327'0,"0"2"155"16,0 3 10-16,-1-2 4 0,2 2 2 0,1 0-88 0,-1 1-127 0,0 3-72 15,1-1-45-15,0 0-31 0,0 2-23 16,2 1-18-16,-1 0-13 0,0 0-11 0,1 3-11 0,1 1-6 0,0 0-8 0,0 1-3 0,1 3-3 0,1 1-1 15,0 1 0-15,-1 2-2 0,3 1 1 0,-1 1 3 0,-1 4 6 0,3 0 5 16,-2 2 6-16,-1 2 3 0,-1 1 4 0,1 3 2 0,-1 1 3 0,-1 1 1 0,-1 2 3 16,-1 0 3-1,1 1 2-15,-3 2 2 0,2-2-1 0,-3 2-1 0,1 0-6 0,-1 1-8 0,0 0-10 0,-1 0-8 0,1-1-7 0,0 1-7 0,-1-1-5 16,2 0-7-16,-1 0-5 0,3-1-5 0,-1 0-3 0,3-1-3 0,-1 0 0 16,2 0-1-16,0-1-1 0,3-3 0 0,0 0 1 0,3 0-2 0,0-2 0 15,0 0-4-15,4-2-6 0,3-2-14 0,-2-2-16 0,5 0-16 16,0-3-17-16,0 0-16 0,3-2-17 0,0-2-15 0,2 0-17 0,-2-4-22 0,1 1-24 15,0-3-31-15,1 0-33 0,-1-4-23 0,-1 0-19 0,1-3-10 0,-3-2-9 16,1-2-25-16,-3 0-30 0,-2-2-47 0,-1-2-57 0,1-1-18 0,-4-2-5 16</inkml:trace>
  <inkml:trace contextRef="#ctx0" brushRef="#br0" timeOffset="144407.7">24545 10157 0 0,'-10'0'364'0,"1"1"92"16,2 1 12-16,2-2-34 0,0 0-54 0,1 0-64 0,-1 0-68 0,4-2-42 16,1 2-29-16,1-1-20 0,3 0-17 0,0-2-16 0,1 2-15 15,1-2-13-15,3 0-10 0,-1 0-11 0,5-1-11 0,0 1-9 0,3-2-9 0,3 0-8 16,1 2-5-16,1-2-7 0,0-2-7 0,4 2-6 0,-1 0-7 16,-1-1-6-16,3 0-6 0,-1 1-11 0,0 0-11 0,0 0-11 0,-2 0-15 0,1 0-23 15,-3 0-30-15,1-1-28 0,-2 0-31 0,0 1-25 0,-1-1-26 0,-2 0-30 0,-1 2-31 16,-1-3-63-16,-1 1-73 0,-2 2-38 0,1-3-19 0,-3 2-5 15,0 0 56-15</inkml:trace>
  <inkml:trace contextRef="#ctx0" brushRef="#br0" timeOffset="154470.87">8982 12848 0 0,'0'-7'42'0,"0"1"267"0,-1 2-24 0,0-2-53 0,-1 3-63 0,1-2-48 0,-1 0-42 16,-2 0-22-16,0 1-15 0,2-1-7 0,-2 0-3 0,0 2-2 16,-2-1 0-1,2 0 0-15,1 0 1 0,-1 1-1 0,-2 0-1 0,1-3 1 0,0 3-2 0,0 0-1 0,-1-1-1 0,1 0-3 0,-1 1 0 0,0-1-1 0,1 0 0 16,0-1-2-16,-1 2-1 0,1 0 0 0,0-1 1 0,0 0-1 0,-1 1 0 15,1-1 0-15,0 0 1 0,-1 0-1 0,1 3 1 16,0-2 0-16,0 1-1 0,-2 1-1 0,-1-2-2 0,1 2-2 0,-1-1-2 0,1 2-3 0,-2-1 1 0,0 1 0 16,-1 0 0-16,2 0 1 0,-2 1-2 0,0-1 1 0,1 2-1 15,-2-1 0-15,2 0 3 0,-1 1-1 0,2 0 0 0,-1-1 2 0,0 2 1 0,1-2 1 16,0 1 0-16,1 0 0 0,-2 0-2 0,3 0 0 0,-3-1 1 16,3 2-1-16,-3-2-1 0,3 2-1 0,-2 0-1 0,1-1-1 0,0 2 0 0,-2-1 0 15,1 1-1-15,1 0 1 0,-3 1 2 0,1-1 3 0,-1 2 4 0,-1 0 3 16,1 2 0-16,-2 0 3 0,-2 2 0 0,2 0 1 0,-3 2 3 15,-1 1 0-15,-3 1 1 0,1 1 0 0,-4 2 1 0,1 2-2 0,-1-2-4 0,-2 2-2 16,2 1-4-16,-2-1-2 0,0 1-3 0,0-1-1 0,0 1-1 16,1 0-2-16,-1-2-3 0,3 0-2 0,1-2 0 0,1 1-1 0,2-3 0 0,0 1-1 15,2-4 3-15,0 0-1 0,5 0 2 0,-1-2 0 0,1-1 1 0,1 1-1 0,3-4 0 16,-1 1 0-16,2-1 2 0,1-2 0 0,-1 1-1 0,2-1 0 16,1-1 0-16,2-1 1 0,-1 1-1 0,1 0 0 0,0-2-2 0,1 0-1 15,-1 1 0-15,2 0 0 0,1 0 0 0,1-1 2 0,-2 2-2 0,2-2 0 16,-2 1 1-16,2 0-2 0,1 1 1 0,-3-2-2 0,2 0 0 0,-1 1 0 15,-1 0 0-15,2 1-1 0,0-1 2 0,-2 0 0 0,1 2-2 0,-1-3 2 0,-1 1 0 16,2 0 0-16,-2 1 0 0,3-1-1 0,-2-1-2 0,-2 2 1 0,1-1 2 16,1-1-1-16,-1 1-1 0,-1 0 1 0,1 1 0 0,0-2-1 0,1 2 0 15,-1 1-2-15,-1-2 0 0,1 1 1 0,0-1 1 0,1 2 0 0,-1-1 1 16,-1 1 0-16,2 2-3 0,0-2 2 0,-1 2 2 0,0-1-1 0,0 1-1 16,2 2 0-16,-2-2 0 0,2 3 0 0,-1 0 1 0,-1-1-1 0,3 1 1 15,-3 1-1-15,2-1 0 0,-2 0-1 0,1 1 1 0,1 1-1 0,1-2-1 16,-2 2 0-16,3-1 2 0,-2 1 1 0,0 0-1 0,1-2 2 0,2 2-1 15,-2 1-1-15,1-2 0 0,0 1-2 0,1 2 1 0,-1 0 1 0,0-2 0 16,2 1 1-16,0 1-1 0,-1-1 0 0,0 0-2 0,2 1 0 0,-1-2 0 16,2 1-1-16,-2 2 0 0,3-3-1 0,1 0 1 0,-1 0 1 0,3 2 0 15,-2-4-1-15,4 1 0 0,0 0 0 0,1-1 1 0,0 0 2 0,3-1 1 16,-1-1 3-16,2-1 0 0,1 1 3 0,2-3 1 0,1 0 4 0,3 0 1 16,1-1 1-16,-1-2 2 0,3-1 0 0,4 0 4 0,0-3 0 0,2 0 2 15,2-1 0-15,-1-3 1 0,3-1-1 0,0-1 1 0,3 0-1 0,0-3-2 16,1 0 1-16,3-2-1 0,-2 1 0 0,2-3 0 0,0 1-1 0,-2-1-2 15,2 0-1-15,-2 1-3 0,0-1-1 0,-2-1-3 0,1 1-1 0,-1-1-1 16,-2 0-1-16,-2-1-3 0,-1 0-1 0,-2 2-1 0,-4-1-2 0,-1 1 0 0,-2-2 1 16,0 0 0-16,-5-1 0 0,1 2-2 0,-5-3 2 0,-3 1 0 0,0 0 0 15,-5-1-2-15,0 0 0 0,-2-2 1 0,-2 0 0 0,-3 0 0 0,-3-2 0 16,0-3 0-16,-4-1-1 0,0-1 0 0,-4-1 0 0,-3-1-1 0,-1 0 0 16,-5 1 0-16,-1-2 1 0,-1 3 0 0,-3 0 1 0,-3 3 1 0,1-1-1 0,-4 4 0 15,-2 1-1-15,0 4 2 0,-3 1-1 0,-1 2 1 0,-2 5-1 0,-2 3-1 16,-3 2-1-16,-3 3-1 0,0 3 1 0,-3 3 0 0,-2 3-1 0,0 2-2 15,-2 3-3-15,0 3-2 0,-2 3-2 0,0 0-4 0,3 1-5 0,-1 3-6 16,2 0-3-16,2 1-4 0,4 1-8 0,0-1-10 0,5-1-15 0,5 1-17 16,4-2-15-16,3-1-16 0,4 0-15 0,3-2-16 0,3 0-18 0,3-1-21 15,5-1-50-15,3-1-65 0,3-1-57 0,3-1-51 0,2-1-19 0,5 0-3 16</inkml:trace>
  <inkml:trace contextRef="#ctx0" brushRef="#br0" timeOffset="154767.87">10118 12705 38 0,'2'-2'395'0,"-2"0"0"0,-3 1 2 15,0-1-43-15,-1 2-63 0,-1 2-84 0,-1-1-96 0,-3 3-40 0,1 0-13 16,0 3-6-16,-1 1 1 0,-2 3 3 0,0 1 3 0,-2-1 2 0,1 5 1 0,2 0 1 16,-4 0-2-1,2 3-1-15,1 0 0 0,-2 1-3 0,2 0-4 0,0 2-6 0,0-2-7 0,0 3-10 0,2 0-10 0,-1 0-7 0,1-1-5 0,1 0-4 16,0 1-2-16,2-1-4 0,-1 0-5 0,0 2-9 0,2-4-11 16,-1 2-18-16,2-1-20 0,1 0-21 0,-1-1-19 0,-1 0-20 15,3-1-21-15,-1-1-26 0,0-1-26 0,2-1-59 0,-1 0-68 0,-1-1-52 0,2 0-40 16,-4-3-13-16,4-2 52 0</inkml:trace>
  <inkml:trace contextRef="#ctx0" brushRef="#br0" timeOffset="155050.87">9654 13056 0 0,'-6'-10'107'0,"-2"-4"332"0,2 2 8 0,1 0 6 15,-2-1 7-15,0 1-75 0,1 0-114 0,0 1-79 0,0 0-62 0,1 2-29 0,-1 1-11 16,2 0-11-16,0 2-12 15,2 0-3-15,-1 1 0 0,3 2-1 0,0 0 0 0,0 2-5 0,3 1-6 0,-2 1-4 0,4 3-1 0,0 0-1 0,1 3 0 16,3 1-1-16,1 2 0 0,0 3-2 0,2 0-3 0,3 1-5 0,0 1-6 16,1 0-7-16,0 3-7 0,3 1-2 0,3-1-1 0,-2 0-2 0,2 1-3 15,1-2-3-15,0 0-1 0,1 1 0 0,0 1-2 0,-1-2 0 0,2 0 0 16,0-1-1-16,0 1 0 0,-3-3 0 0,2 2 1 0,-2-3-1 0,-2 0-1 16,2-1-1-16,-2 0-1 0,-1 1 1 0,-2-3-2 0,0 1-2 0,0-3-2 15,-5 1-2-15,3-1-3 0,-3 1-4 0,0-4-3 0,-1 3-6 0,-1-4-5 16,-3 2-12-16,1-1-13 0,-1-2-24 0,-2 1-32 0,-1-1-27 0,-2-1-26 15,3 0-21-15,-4-1-18 0,-1-1-28 0,0 0-32 0,0 0-68 0,0-1-84 0,-1-3-40 16,1 0-20-16,-2 0 0 0,-2-1 154 0</inkml:trace>
  <inkml:trace contextRef="#ctx0" brushRef="#br0" timeOffset="164448.23">28219 8475 184 0,'4'-3'406'0,"-2"-1"0"0,2 0 0 15,-2 0-66-15,2-1-98 0,-1 0-72 0,1 1-61 0,0 1-27 16,1-1-12-16,-1 1-8 0,1-1-5 0,0 1-4 0,0-1-1 0,2-1-1 16,0 2 3-16,0-1-1 0,2 0 1 15,-2 0 0-15,4 0-1 0,-2-1-4 0,2 1-2 0,2 1-5 0,-2 0-6 0,1-1-7 0,3 0-8 0,-2 1-5 0,0-2-5 16,2 1-3-16,1 1-5 0,-1 1-4 0,1-1-6 0,-1 0-13 0,3 1-13 15,-1-1-20-15,-1 2-22 0,2-1-22 0,0 0-19 0,0 2-21 0,-1-1-23 16,-1-1-37-16,1 2-48 0,1 0-69 0,-1 0-76 0,-2 0-35 0,1 0-16 16,-2 0 1-16,0 0 371 0</inkml:trace>
  <inkml:trace contextRef="#ctx0" brushRef="#br0" timeOffset="164665.22">28388 8630 0 0,'-4'2'153'0,"1"1"238"0,0-2 0 15,0 2-31-15,2-2-47 0,0 0-75 0,0 1-87 0,1-2-45 0,0 0-26 16,1 0-16-16,0 0-8 0,4-2-7 0,-1 1-6 0,3 1-2 0,0-2-4 16,1-1-2-16,2 0-2 0,0 1-3 0,0-1-4 15,3-1-5-15,0-1-4 0,0 2-9 0,2-1-10 0,-1 0-15 0,3 1-18 0,0 0-21 16,0-1-21-16,1 0-24 0,0 0-25 0,0 2-49 0,0 0-59 0,2-2-65 0,-1 2-66 0,-1-2-30 15,1 1-17-15</inkml:trace>
  <inkml:trace contextRef="#ctx0" brushRef="#br0" timeOffset="171129.62">4819 12909 7 0,'-5'-4'315'0,"1"-1"-35"0,-1 0-52 15,0 0-57-15,-1 2-56 0,1-1-39 0,-1 0-29 0,-2 1-13 0,2 1-7 16,1-1-4-16,-2-1-1 0,2 3 1 0,0-1 0 0,-1 0 1 0,0 2 3 31,1-1-1-31,-1-1-1 0,1 2 0 0,0 0-3 0,0 0 0 0,-1 2-2 0,1-1 0 0,0 1-1 0,-1-1 0 0,1 1 0 0,0 2 2 0,-1 0-1 16,0 0 2-16,-1 1 1 0,0 2 2 0,1 1 0 0,-2 0 2 15,1 2 1-15,-2 1 1 0,-1 3 0 0,1 1 0 0,0 2-1 0,0 1-1 0,-2 2-1 16,0 1-2-16,1 2-3 16,0 0-4-16,1 0-2 0,-1 2-2 0,0-1-1 0,2 1-3 0,0 0 1 0,2 0-1 0,-2-2-2 15,3 0 0-15,2 1 1 0,-1-1-1 0,1-2 0 0,2 0 0 0,0-2 0 0,1-1 0 0,1 0 1 16,2-1 3-16,0-1 1 0,1-1 2 0,1 0 3 0,0-3 4 0,2-3 5 0,1 1 5 15,-2-2 4-15,4-1 3 0,0-1 1 0,0-1 2 0,1-2-1 16,-1-1-1-16,4-2 0 0,-2-1-3 0,3-1-3 0,-2-2-2 0,1-1-2 16,3-1-4-16,-1-1-6 0,0-1-6 0,0-3-4 0,-1 1-3 0,1-1-2 0,-1-1-2 15,1 0 1-15,-1-1-1 0,-1 0 1 0,-2 0 0 0,-1-2-1 16,2 3 1-16,-3-1 0 0,-2-1 0 0,0 3 0 0,-2-1-1 0,0-1 1 16,-2 2 0-16,-2 0 1 0,1-1-1 0,-2 2 0 0,0 0 0 0,-1 1-1 0,-1 0 1 15,0-1-1-15,0 1-1 0,-2 3-1 0,1-3-1 0,-1 3-1 0,-2 0 0 16,3 0 0-16,-1 1-2 0,2 0 1 0,-1 2-2 0,-1-1 1 0,2 2-2 0,-2-2-1 15,2 3 1-15,1-1-1 0,-2 1 1 0,0 1 0 0,2 0 2 16,0 0 0-16,0 0 2 0,0 0-1 0,2 0 0 0,0 1 1 0,-2-1-1 0,2 2 1 16,1 0 1-16,0 1 0 0,-1-2 1 0,3 0 1 0,0 1 0 0,0-2-1 15,0 1 2-15,2 0-1 0,1-1 0 0,-2 0 1 0,4 0 0 16,-3-1 1-16,3 0 0 0,-1-1 1 0,2 0-1 0,0 0 1 0,1 0 0 0,0 1 1 16,-2-1-2-16,4 1 1 0,-2-2-2 0,2 2 1 0,-2 0-1 15,0 1-1-15,2 0-1 0,-3 1 0 0,3 1 0 0,-2 1 0 0,0 0 0 0,0 1-2 16,-1 1-1-16,-2 0 1 0,-1 2-2 0,0 1 1 0,1-1 1 0,-3 1 1 15,-1 1 0-15,0 1 1 0,1-2 0 0,-1 2 0 0,-1 1 1 16,-2-2 0-16,3 1 0 0,-4 1 0 0,2-1 0 0,-2 1 2 0,2-2 0 0,-2 1-1 16,0 0 0-16,0-2-2 0,1 2 0 0,-1-1 1 0,-1 0-1 15,4-1 0-15,-2-1-1 0,-1 1-2 0,2 0-2 0,-2-1-5 0,2-1-8 0,-1 1-11 16,-1-1-10-16,3 0-11 0,-3 1-13 0,3-3-12 0,-2 2-15 0,1-1-15 16,2 0-15-16,0 0-13 0,0-1-24 0,0 0-27 0,1 1-52 0,0-3-64 15,1 1-40-15,1-1-26 0,-2-1-10 0,3-1 236 0</inkml:trace>
  <inkml:trace contextRef="#ctx0" brushRef="#br0" timeOffset="175329.62">10209 13210 0 0,'-2'10'243'0,"-2"1"67"0,-1 1-8 16,0 2-75-16,0 2-106 0,-4 1-56 0,2 3-31 0,-3-1-15 0,1 3-6 0,-2 0-3 15,0 3-4-15,-2 1-3 0,1 1-1 16,-3 1-4-16,3-2-4 0,-3 2-2 0,0-2-3 0,0 1-5 0,-1 0-6 0,1-1-6 0,1 0-6 0,1-2-12 16,-1-1-14-16,4 0-25 0,-2-4-29 0,1 1-55 0,0-2-65 0,0-2-35 15,3-2 18-15</inkml:trace>
  <inkml:trace contextRef="#ctx0" brushRef="#br0" timeOffset="175547.62">9783 13395 0 0,'1'-12'111'0,"-1"0"330"0,-1 2 1 0,0 0-2 0,0 1-5 16,-2-1-70-16,1 2-98 0,-1 0-84 0,2 3-78 0,0 0-36 0,1 2-16 31,1 2-18-31,0 1-16 0,3 0-10 0,0 4-8 0,2 1-4 0,3-1 0 0,-1 4 1 0,5 0-1 0,-1 2 1 0,3 0 2 0,0 1 1 0,1 1-1 16,3 0 1-16,-2 1 0 0,3 1-4 0,1-1-5 0,-1 2-9 0,1-2-9 15,0 1-12-15,-1 1-14 0,2-2-12 0,2 1-15 0,-3-1-15 0,0 0-14 16,2 1-16-16,-1-1-16 15,-1-1-18-15,0-1-23 0,0 0-40 0,0 2-49 0,1-4-47 0,-1 0-48 0,1 0-13 16,-1-2 56-16</inkml:trace>
  <inkml:trace contextRef="#ctx0" brushRef="#br0" timeOffset="180839.63">13303 13271 0 0,'0'-3'7'0,"0"-1"340"0,0 0 6 15,0 0-48-15,0 0-72 0,0 1-56 0,-1 1-45 0,0-2-21 0,-1 4-12 16,1-3-2-16,-1 2 1 0,-1 1 1 0,-3 0-1 0,2 0 0 16,-1 2-3-16,-2 0-2 0,1 2-4 15,-2 2-3-15,-3 1-3 0,2 1-4 0,-3 0-1 0,-2 2-5 0,3 0-7 0,-4 1-6 0,1 1-4 0,1 0-4 0,-1 1-4 16,3 0-5-16,-1 0-3 0,2 1-5 0,0-2-5 0,2-1-2 0,0-1-2 16,0 1 0-16,2-2 1 0,1-1 2 0,1 1 3 0,0-4 3 0,3 2 4 15,0-3 3-15,1 1 4 16,1-1 3-16,0 0 3 0,3-2 0 0,0 0 2 0,1-1-1 0,2-1 1 0,2-1-3 0,2-3-4 0,2 0-5 0,0-3-4 0,5-2-5 15,0-2-4-15,5-3-5 0,0-3-5 0,3-3-3 0,4-2-2 16,4-4-1-16,2-2-1 0,2-3-1 0,5-4-3 0,2-2 0 0,3 0-1 16,1-2-1-16,3-2 0 0,2 0-2 0,-1-1 0 0,3 2-2 0,0-2-1 0,0 2-1 15,-1 1-1-15,-2 2-1 0,-3 4 1 0,-4 0-2 0,-3 6 0 0,-4 1-2 0,-5 4 1 16,-4 2-1-16,-2 1 2 0,-5 5 1 0,-4 2 0 0,-3 2 2 0,-4 2-1 16,-2 2 0-16,0 3-1 0,-5 1 0 0,-2 4 1 0,-2 0 0 15,-2 2 0-15,-2 3 1 0,-2 1-1 0,0 2-3 0,-3 3-6 0,-1 0-7 16,-1 2-6-16,0 0-7 0,-2 1-6 0,-1 3-6 0,3 0-5 0,-2 0-8 0,-1 2-8 15,3-2-8-15,-1 0-9 0,2 0-9 0,1 0-10 0,0-2-7 0,1 0-8 16,2-1-9-16,1-1-10 0,2-2-9 0,-1 2-8 0,2-2-8 0,-1 0-6 16,0-1-6-16,1 0-6 0,1 0-8 0,0 1-9 0,0 0-19 0,0-1-24 15,-1-1-49-15,0 1-62 0,-1 0-19 0,1 0-2 16</inkml:trace>
  <inkml:trace contextRef="#ctx0" brushRef="#br0" timeOffset="182267.49">5975 14224 140 0,'-10'-4'315'0,"0"2"-45"0,1 0-65 0,0-2-61 0,0 2-59 16,-1-1-28-16,1 2-13 0,1-2-5 0,0 3-1 0,-2-1 0 0,4-1 1 15,-3 1-3-15,3 1-1 0,1 0 0 0,0 0-1 16,0 0-1-16,0 0-1 0,3 0-2 0,-1 0-3 0,1 0-5 0,-1 1-6 0,2 1-5 0,1-1-4 15,0-1-3-15,1 4-4 0,3-1 0 0,-2 0 0 0,2 1 0 0,0 0 2 16,2 2 0-16,2-1 0 0,-1 1-1 0,4 1 1 0,-1 0 0 0,3-1 1 16,0 2 4-16,3-1 3 0,3 0 3 0,0 0 4 0,2 1 2 0,1-3 4 15,3 0 3-15,1-1 3 0,4 0 6 0,2-3 5 0,3-1 6 0,5-1 4 16,3-4 1-16,4-3 2 0,4-2-3 0,6-3-2 0,4-3-4 0,1-3-2 16,7-3-3-16,3-2-5 0,1-3-3 0,4-2-5 0,2-1-4 0,1-2-7 15,1 2-3-15,-1-4-4 0,2 1-3 0,-1 1-2 0,1 0-4 0,-4-1-4 16,1 2-5-16,-5 2-6 0,-4 0-6 0,-3 3-7 0,-5 1-4 0,-1 1-5 0,-6 1-6 15,-2 3-4-15,-6 0-6 0,-5 2-3 0,-1 1-7 0,-5 1-5 16,-5 0-2-16,-1 2-4 0,-5-2 1 0,-3 0-1 0,-4 1 2 0,-6-2 7 16,-1 1 4-16,-4-3 8 0,-5-1 5 0,-3 0 6 0,-4-4 8 0,-5 1 7 0,-5-4 10 15,-5 0 8-15,-6-1 10 0,-3-1 10 0,-6 1 11 0,-3-1 10 0,-7 2 10 16,-3 1 7-16,-7 1 4 0,-2 4 3 0,-6 2 3 0,-7 3 1 16,-6 4-2-16,-8 4 0 0,-7 3-3 0,-7 4-5 0,-6 5-3 0,-8 4-3 0,-5 6-1 15,-2 2 0-15,-3 5 1 0,1 1 1 0,0 4 2 0,2 2 3 0,2 2 3 16,1 1 1-16,4 1 1 0,6-1 1 0,5-1 4 0,7-2 1 0,7-1 2 15,4 0-2-15,7-4-3 0,4 0-6 0,9 0-5 0,2-2-8 16,8 2-6-16,4-2-8 0,3 1-6 0,8-2-4 0,2 3-4 0,2 1-3 0,7 2-5 16,1 2-2-16,2 2-4 0,4 1-4 0,4 4-8 0,1 2-7 0,2 4-11 0,2 5-9 15,4 0-9-15,2 5-9 0,1 0-8 0,4 4-8 0,3 2-9 0,2 2-10 16,3-3-7-16,3 1-7 0,2-2-5 0,4-3-2 0,3 1 2 16,4-6 4-16,5 0 4 0,1-5 3 0,3-5 3 0,5-2 5 0,3-3 1 0,4-5 2 15,1-6 3-15,5-1 2 0,0-7-3 0,7-2-4 0,2-5-14 0,2-4-16 16,4-4-36-16,2-7-44 0</inkml:trace>
  <inkml:trace contextRef="#ctx0" brushRef="#br0" timeOffset="182922.48">12246 13217 0 0,'-17'0'91'0,"-1"0"242"0,4-2-15 0,2 1-5 0,0-3-5 16,1 0-108-16,2 1-153 0,2 1-67 0,2-1-24 0,1 2-8 0,1-1 2 16,3 2 1-16,2 2 2 0,0-2 3 0,2 2 6 0,2 0 10 15,0 2 12-15,3 0 6 0,2-1 2 16,1 2 1-16,1 0-2 0,3 0-3 0,3 2-2 0,-1-1-4 0,5 1-6 0,-1 0-14 0,2 0-15 0,2 2-34 0,0-1-44 15,1 0-59-15,3 0-65 0,1 0-28 0,1 0 200 0</inkml:trace>
  <inkml:trace contextRef="#ctx0" brushRef="#br0" timeOffset="185223.47">19882 13058 105 0,'-7'-4'370'0,"1"1"2"0,-1 1 4 0,0-1-69 0,2-1-105 0,-3 1-58 15,1 1-41-15,1-2-18 0,-3 3-8 0,3-1-4 0,-2 1-1 16,1-1 1-16,-2 1 0 0,1 0 1 0,-1 1 2 0,-2 1-1 0,0 0-2 0,-2 1-3 16,-2 1-3-16,-1 2-5 0,0 1-5 15,-3 0-6-15,1 3-6 0,-2 0-3 0,-1 1-4 0,-2 1-6 0,2 2-4 0,-2 0-3 0,0 0-4 0,2 0-4 16,0 2-3-16,1-2-2 0,2 1-3 0,0 1-1 0,2-2-2 0,1 1-1 15,0 1-2-15,5-2-1 0,-1 1-1 0,0 1-2 0,4-2-1 16,0 1-1-16,0 1 0 0,2 0-1 0,0 0 2 0,0 0-2 0,1 0 1 16,3 0-1-16,0 0 2 0,0 0-1 0,1 0 0 0,0 0 1 0,1 1-1 15,0-2 1-15,0 2-1 0,2-3 1 0,-2 1 1 0,4-1 0 0,-3 1 0 0,2-3-1 16,-1 1 2-16,0 0 0 0,2-2-2 0,0 0 1 0,-1 1 0 0,0 0 1 16,2-2 0-16,-1 0 1 0,0 2 0 0,0-3 0 0,1 1 0 0,-1 0 2 15,0-1 0-15,2 0 3 0,0 0 1 0,-1-1 5 0,0-1 3 0,2 2 5 0,0-3 1 16,-2 0 2-16,4 0 2 0,-2-1-1 0,-1 0 2 0,3 0 2 0,-1-1 0 15,2-2 0-15,0 2 0 0,-1-3 0 0,3 0-1 0,-1 0-5 16,-1 0-2-16,0-1-4 0,1-2 0 0,-1 3-3 0,0-4-1 0,-1 1-1 0,1-1-2 16,-2 1-1-16,1 0-1 0,-3-2-2 0,3-1-1 0,-2 2 0 0,0-2-2 15,-2 2 2-15,2-3-1 0,-2 1 1 0,0-1-2 0,-1 1 1 0,1-2-1 16,-2 0 0-16,1 1 0 0,-2 0 0 0,0-1-1 0,0 0-1 0,-2-1 0 16,-1 1 0-16,0-2 1 0,0 1-1 0,0 1-1 0,0-1 0 15,-1 1 0-15,0 1 0 0,-1 0 0 0,-1-1 0 0,0 3 0 0,2-2 0 16,-3 3 0-16,2 0 0 0,-1 0 0 0,2 2 0 0,-3-1 0 0,3 0-2 0,-1 1 0 15,-1 1 0-15,2-2 0 0,0 2 1 0,-1 1-1 0,1-2 1 0,1 1 1 16,-1 0 0-16,0 1 0 0,-1 0-1 0,2 0 0 0,0 0 0 0,0 0 2 16,0 0-1-16,0 0 0 0,0 0 0 0,0 0-1 0,0-2 1 0,2 1 0 15,-1 0 1-15,0 1-2 0,-1-2 0 0,3 1 0 0,-1 0 1 0,1 0 1 16,0-2 1-16,2 2 0 0,0-1-2 0,0 1 0 0,3 0 0 0,-1-1 2 0,-1 0-1 16,4 2 0-16,-2-2-1 0,0 1 0 0,1 0 0 0,2 1-1 0,-2-1 0 15,1 1 2-15,-3 0-1 0,3 0-2 0,-2 1 0 0,-1-1 2 16,1 2-1-16,-1 0 0 0,-2 2 1 0,-1-2 2 0,0 1 0 0,-1 2 1 0,2 2 0 15,-2-2 2-15,-1 3-1 0,-1 0-3 0,1 1 1 0,-1 1 2 0,0 1 0 16,-1-1 0-16,0 2 1 0,0 0-1 0,0 2 0 0,0-1-2 0,0 1-1 0,0-1 1 16,0 0 0-16,0-1 0 0,0 1 0 0,0-1 1 0,0 1 0 15,1-1 2-15,2-1-1 0,-1 0 1 0,2-1 1 0,0 0 3 0,0 0 3 0,2-2 7 16,0 0 1-16,0-3 2 0,4 3 1 0,-2-4 0 0,1 1 0 16,1-1-1-16,4-1 0 0,-2-1 0 0,3 1 0 0,-1-3 0 0,2 0-3 0,0 0-2 15,2-3-5-15,-1 1-5 0,3-1-2 0,-1-2-2 0,1-1 0 16,-1 0 0-16,1-2 1 0,1-1 0 0,-1 1 0 0,-1-4-2 0,-2 2-1 0,2-1 2 15,-2-1 1-15,-3-1-1 0,2 0 0 0,-2 0 0 0,-2 0 0 16,-2-2 0-16,0 1 1 0,-2 0-1 0,0-1-1 0,-3 1 1 0,-1 1 0 16,-2-2 0-16,1 1-1 0,-1 2 0 0,-2-2-2 0,-2 2 1 0,-1 0 0 0,1 3 0 15,-2-1-1-15,-1 1 0 0,-1 1-1 0,0 1 0 0,-2-1 1 0,1 1-2 16,-2 2 0-16,1 0 1 0,0 1 0 0,-2 1 0 0,0 2 1 16,0 1 1-16,0 0 1 0,-2 0 0 0,0 1-2 0,0 3-1 0,1 1 0 0,-1 1 1 15,0 1 0-15,0 1 0 0,1 3 0 0,0-2 0 0,0 3 1 0,1 0-2 16,0 1 0-16,1 0 0 0,-1 1 1 0,4 1-1 0,-3 1 1 0,4-1 1 0,0 1-1 15,-1 0-1-15,1 1 1 0,3-3 0 0,-1 2 0 0,0-2-1 16,2 1 2-16,1-2 1 0,0 0 0 0,0 0-2 0,0-1 0 0,1 0 2 16,2-2 0-16,-2 2 1 0,3-4 0 0,-1 0 2 0,0 1 0 0,2-1 0 0,0-2 2 15,0 0-1-15,1 0 0 0,-1-1 0 0,2-2 1 0,1 1 1 16,-2 0 1-16,4-3-1 0,-1 1 1 0,1-2 0 0,0 0 0 0,1 0 1 0,-1 0-1 0,2-2-2 16,1 1 0-16,-2-3 0 0,3 0 0 0,-2 0-1 15,3-1-1-15,-2 0-1 0,0-2 0 0,2-1 0 0,-1 0-2 0,-2 0 0 0,3-2 0 16,-1 1-1-16,-1-3 0 0,0 0 1 0,-1 1-1 0,1-1-1 0,-2-1 1 15,0-1 2-15,-2 1 1 0,1 0 0 0,-3 0 2 0,2 0 2 16,-3 0 2-16,1 1 1 0,-3-2 3 0,1 2 3 0,-1 1 4 0,-2 1 2 0,2 0 4 16,-3 0 1-16,2 2 0 0,-2 0-1 0,0 2-2 0,-1-1-2 0,1 2-3 15,1 0-1-15,-1 1-3 0,-1 1-2 0,1 0-1 0,-1 1-5 0,0-1-4 0,0 2-2 16,0 1-2-16,0 0 0 0,0 3-1 0,0-1 0 0,0 2 1 0,0 0 0 16,0 3 0-16,0-1 1 0,0 3 0 0,0 1 0 0,0-1 1 0,0 1 0 15,0 1 0-15,2-1-2 0,-1 1 0 0,0 1 2 0,-1-1-2 0,1 0 0 16,2-1 1-16,-2 1 0 0,0-1 0 0,0 1 0 0,2-2 1 0,-2 3 0 15,2-3 0-15,-1 0 0 0,3 1 0 0,-3 0 1 0,2-2-1 0,1 1 1 16,-1-1-1-16,2 0 1 0,-1 0-1 0,0-2 1 0,2 1 2 0,1-2-1 16,-2 0 2-16,4 0 0 0,-2-1-1 0,2-1 1 0,-2 1-1 0,3-3 0 15,2 1 1-15,-2-2-1 0,3-2 0 0,-1 0 2 0,2-2-2 0,1 0 0 16,-2-3 1-16,4 1-3 0,-1-3 1 0,-1-2 0 0,0 0-2 0,-1 0 1 16,0-3-1-16,-3 0 0 0,2 0 0 0,-3-2 0 0,-1-1 0 0,0-1-2 15,-4-1 0-15,-1-1-1 0,0 1 0 0,-2-2 1 0,-2 0-1 16,-2 1 0-16,-2 0-1 0,1 1 1 0,-3 0-1 0,0 1 0 0,-2 1-1 0,0 1 1 0,-2 2-3 15,0 1-1-15,-2 1-2 0,-1 3-5 0,1 0-6 0,-2 3-7 0,1 1-8 16,-3 2-9-16,2 3-13 0,-1 0-10 0,-1 3-18 0,0 2-20 16,0 1-25-16,0 1-26 0,3 1-24 0,-2 3-22 0,2 0-18 0,1 1-16 15,-1 1-23-15,4 1-28 0,-1 0-58 0,1 0-72 0,1 0-33 0,2-1-13 0,1 0 5 16,2-1 69-16</inkml:trace>
  <inkml:trace contextRef="#ctx0" brushRef="#br0" timeOffset="185507.47">20880 13598 227 0,'0'-6'396'0,"-2"-2"10"0,1 0 7 16,-4 0-64-16,2-1-102 0,-1 1-58 0,0-1-41 0,0 1-20 0,-2 0-12 15,2 3-9-15,1-3-8 16,0 4-10-16,-2-1-10 0,3 0-10 0,-1 2-10 0,2-1-10 0,0 3-9 0,0-1-9 0,1 2-8 0,0 0-6 0,1 3-6 16,0 1 0-16,0 0 0 0,3 1 1 0,1 2 2 0,-1 2 2 0,1 1 2 15,2 1 1-15,-1 1 3 0,3 2 0 0,0 1-1 0,-1-1 1 0,2 2-1 16,-1-2-2-16,2 2-4 0,0-2-1 0,-1 1-1 0,1 0-2 0,-2 0-1 15,1-2-1-15,0 0 2 0,0-1 1 0,-2-1 3 0,0-1 3 0,0-1 5 16,0 0 5-16,-2-2 5 0,1 1 7 0,0-2 7 0,-2 1 3 0,0-3 2 16,1 0 3-16,-2-2-1 0,0 1-1 0,0-3-1 0,-1 0-5 0,2-1-5 15,-1-2-10-15,0-2-10 0,-1-2-15 0,2-1-17 0,0-1-18 0,-1-1-19 16,0-5-17-16,1-2-16 0,-2-1-17 0,1-1-18 0,1-2-17 0,1 0-19 16,1-2-21-16,-1 0-20 0,1-1-15 0,1 3-11 0,0-2-15 0,1 1-17 15,2 2-33-15,-1-1-43 0,3 2-40 0,0 0-42 0,-2 0-11 0,3 2 4 0</inkml:trace>
  <inkml:trace contextRef="#ctx0" brushRef="#br0" timeOffset="185859.48">21543 13192 202 0,'6'-2'381'0,"-2"1"1"15,-3 0-1-15,-1 1-65 0,0 0-95 0,0 1-69 0,-2 2-59 0,-1-2-31 16,-3 3-22-16,2 0-10 0,-1-2-7 16,-1 4-2-16,-1-1-2 0,-1-1-3 0,1 2 1 0,-1 0-1 0,2-1-2 0,-3 3 0 0,3-3-1 0,-3 3-3 0,3-3-3 15,0 3-2-15,-1-1-4 0,2 0-1 0,0 0 0 0,0 1-1 0,1 0 0 16,0-1 0-16,2 1 2 0,-1 0 1 0,2 1 0 0,0-1 3 0,-2 1 3 15,3 1 2-15,0-2 2 0,3 2 4 0,-2-1 3 16,0 0 4-16,3 2 3 0,-2-1 4 0,2 0 4 0,2-1 5 0,-1 2 4 16,0-1 3-16,3-2 0 0,-1 2 3 0,1-1 3 0,0 1 3 0,1 0 4 0,2-2-3 15,2 1-2-15,-2 3-3 0,1-3-4 0,2 2-4 0,-2-1-5 0,3 0-4 0,-1 0-4 16,1 0-3-16,0 2-2 0,-2-3-3 0,2 2-6 0,0-2-4 0,-1 3-5 16,-2-2 0-16,2 1 0 0,-2 1 2 0,1-1 4 0,-3 0 3 0,0 1 2 15,-3-1 1-15,3 1 0 0,-4 0 2 0,-1 0 0 0,-1 1-1 0,0 0-1 16,-2-1 1-16,-2 0-1 0,-1 0 0 0,-3-1 1 0,2 1-2 0,-2 2-5 15,-2 0-2-15,-3-3-1 0,2 1-1 0,-3 0-1 0,0 0-1 0,-3 0 0 16,3 0 0-16,-3-1-1 0,-1 0-3 0,0-3-2 0,2 2-9 0,-2-3-9 16,-1-1-17-16,3-2-17 0,-1 0-23 0,1-1-25 0,0-3-26 0,2-3-23 0,0-2-18 15,1 0-14-15,2-5-9 0,0-3-6 0,4-1-8 0,0-3-10 16,4-5-14-16,3-2-17 0,5-5-24 0,2-1-26 0,5-4-30 0,4-4-31 0,4 0-1 16,4-2 287-16</inkml:trace>
  <inkml:trace contextRef="#ctx0" brushRef="#br0" timeOffset="186126.48">22273 13390 124 0,'-6'9'415'0,"1"0"5"16,0-1 1-16,1 0-37 0,-2-2-59 0,2 1-71 0,1-3-78 0,-1 0-41 0,-1 0-21 16,1-1-16-16,2 0-10 0,-1-1-10 0,1-1-5 0,-1 0-6 15,1-1-3 1,2 0-3-16,-1-1-5 0,1 1-6 0,1-1-7 0,1-2-7 0,2-1-8 0,1-1-7 0,0 1-8 0,5-4-8 0,0 0-11 0,2-2-6 0,3-1-7 15,0-1-8-15,4-2-7 0,-1-2-8 0,2-1-8 0,1 0-10 16,2-3-10-16,0-1-7 0,-2 0-5 0,1-2-6 0,-1-1-3 0,0-1-1 0,-1-1-1 16,-3 0 2-16,1-3 0 0,-2 0-1 0,-3 0-1 0,0-1 1 0,-3 0-1 15,-2 0 3-15,-1-2 4 0,-2 3 5 0,-3-1 4 0,-1 1 1 0,-1 0-1 16,-1 2-2-16,-3-1-4 0,-1 0-2 0,0 2-5 0,-3 2-2 0,0-1-6 16,-2 2-10-16,0 0-13 0,-2 2-19 0,-2-2-22 0,1 4-41 0,-1-1-50 15</inkml:trace>
  <inkml:trace contextRef="#ctx0" brushRef="#br0" timeOffset="186330.49">21986 12378 306 0,'-10'0'345'0,"3"-1"-45"0,-2-1-66 15,4-1-54-15,2 0-54 0,0 0-29 0,1-2-24 0,0 0-9 0,2-1-4 16,3 1 0-16,-1-1-1 0,3-1 1 0,3 0-2 16,-1-2-3-16,4 1-2 0,2-2-4 0,2 1-3 0,2-2-4 0,2 2-5 0,1-3-3 0,2 3-1 15,3-3-4-15,0 2-5 0,3-2-5 0,0 0-5 0,1 3-4 0,2-2-3 16,1 1-5-16,1 1-8 0,1 0-4 0,0 0-3 0,0 2-5 0,-1-1-6 0,1 4-6 15,-2 0-7-15,0 0-8 0,-1 4-7 0,-2 0-7 0,0 3-10 16,-4 1-11-16,-1 1-9 0,-4 4-5 0,-2 0-4 0,-5 3-7 0,0 3-9 16,-5 0-16-16,-3 4-16 0,-1-1-29 0,-4 4-33 0,-4 1-46 0,-1 0-50 0</inkml:trace>
  <inkml:trace contextRef="#ctx0" brushRef="#br0" timeOffset="186521.47">22776 12638 54 0,'4'-4'382'0,"-3"-1"-3"0,-1 1-5 0,0 1-42 0,-1-1-57 0,0 0-95 0,-2 0-111 15,2 2-53-15,1-1-27 0,-1 0-14 0,0 1-8 0,-1 1-7 16,1-1-9-16,-1 1-8 0,-1 0-7 16,2 1-5-16,-2 0-6 0,1 1-3 0,-1 0-6 0,2 1-7 0,1 1-9 0,-1 0-12 0,0 0-12 0,-1 1-17 0,1 1-18 15,1 0-22-15,0-1-23 0,0 3-34 0,0-3 112 0</inkml:trace>
  <inkml:trace contextRef="#ctx0" brushRef="#br0" timeOffset="186814.47">22294 12728 296 0,'-22'-2'328'15,"-3"0"-48"-15,3-1-71 0,-2 1-59 0,2-1-51 0,1 0-25 0,1 0-10 16,1 0-5-16,3 1-5 0,0-2-1 0,5 0-3 0,0 0 2 16,3 0 0-16,1-1 2 0,3-1 0 0,1 1-1 0,3-2-4 0,3 0-1 0,1-1-5 15,3 1-2-15,1-1-2 16,1 1 0-16,3 0-3 0,0-1-1 0,3 2-1 0,0-3-5 0,1 2-3 0,-1 0-4 0,4 2-5 0,-2-1-4 0,3 0-3 16,0 4-3-16,-2-1-3 0,2 0-1 0,-1 3-2 0,-1 0-2 0,1 0-1 15,1 3-1-15,-3 0 2 0,2 1-4 0,-3 1-3 0,1 0-4 0,0 2-1 0,-4 0-2 16,2 1-1-16,0 0 1 0,-2 1-1 0,-2-1-2 0,1 1-4 0,-1 1-5 15,-2-1-6-15,-1 1-5 0,0 0-8 0,-1-2-5 0,0 2-5 0,-2-1-7 16,-1-1-8-16,-1 1-14 0,2-1-15 0,-4 0-32 0,1 1-40 16,-1-1-62-16,-1 0-70 0,-1-2-32 0,-1 3-17 0</inkml:trace>
  <inkml:trace contextRef="#ctx0" brushRef="#br0" timeOffset="197271.34">8211 14249 4 0,'2'-4'90'0,"2"-3"-2"0,-3 1-3 16,2 2-2-16,-2-3-4 0,1 3-2 0,0-1-1 0,-1 0-2 0,-1 1-3 15,2 1-6-15,0-1-7 0,-1 1-5 0,0 0-3 0,-1 0-5 0,1 1-5 16,1-1-3-16,-1 2-5 15,0-2-2-15,-1 2 0 0,1 0 1 0,1 0 2 0,-1 0 2 0,-1 1 2 0,0 0 3 0,0 0 3 0,1 0 3 0,-1 1 3 16,1 0 2-16,2 0 2 0,-2 3 2 0,-1-2 1 0,0 2 1 0,0 0 2 16,-1 1-1-16,-2 2 0 0,2 1-2 0,-3-1-3 0,1 2-3 0,-1 1-2 0,-2 1-5 15,-1 0-1-15,1 2 0 0,-4 2 0 0,1 1 1 0,-2 1 0 0,0 1-3 16,0 0-2-16,-1 2-4 0,-3 4-1 0,-1-1 0 0,-2 2-1 16,2 0 0-16,-5 2-3 0,1 0 0 0,-1 2-3 0,0-2-4 0,-3 2-5 0,-1-1-5 0,2 2-1 15,-2-1-2-15,-1 0 0 0,0 0-1 0,-1-2-1 0,0 2-1 16,0-3 0-16,2 1-1 0,0 0 0 0,-1-2 2 0,3-1 2 0,-1-1 3 0,-1 0-1 15,4-2 1-15,0 0-1 0,4-2 0 0,-1-2 1 16,2 2-3-16,1-2 1 0,4-2 0 0,-1-1-1 0,0-1 1 0,5 0-1 0,-2-1-2 16,3-2-3-16,1 2-2 0,1-3-1 0,1 0-4 0,0 0-2 0,2-2-5 15,1 1-4-15,0-1-4 0,1 0-4 0,2-1-6 0,0 1-8 0,1-3-12 16,0 2-14-16,1-1-8 0,1-2-7 0,0 0-8 0,0-1-9 0,3-1-6 0,1-1-5 16,0-3-6-16,4 0-4 0,-2-2-6 0,4-2-5 0,2-3-7 15,2 0-8-15,1-3-14 0,3-3-16 0,3-3-41 0,1-3-51 0,2-1-33 16,2-5-23-16</inkml:trace>
  <inkml:trace contextRef="#ctx0" brushRef="#br0" timeOffset="197518.34">8719 14160 91 0,'12'-16'350'0,"2"3"-27"0,-3 0-38 16,-2 0-58-16,-1 2-65 0,-1 2-46 0,-1 0-36 0,0 2-16 0,-2 1-7 16,-2 0-3-16,2 2 1 15,-3 2 3-15,2-1 2 0,-2 3 6 0,-1 0 7 0,-1 3 5 0,-2 2 4 0,1 2 4 0,-2 3 8 0,-1 2 4 0,-4 2 6 16,2 5 0-16,-3 3 0 0,-1 3-2 0,-3 4-4 0,-1 2-7 0,-1 4-8 15,0 2-10-15,-4 4-10 0,0 1-7 0,-1 4-7 0,-1-1-6 0,-2 2-6 16,0 0-8-16,2 0-8 0,-3-2-6 0,3 2-6 0,-2 0-2 0,3-3-3 16,0-2-1-16,0-2 1 0,1 0-1 0,0-2 1 0,3-2-1 0,0-1 1 0,0-1-1 15,4-2-1-15,-1-4-3 0,0 1-2 0,2-2-6 0,3-2-7 16,-2-2-11-16,4-1-13 0,-2-4-14 0,4-1-15 0,0 0-11 0,1-3-13 16,-2-1-15-16,5-3-17 0,0-1-21 0,1-2-19 0,1-3-19 0,1-2-16 0,4-3-32 15,2-3-37-15,2-4-51 0,1-3-56 0,3-4-24 0,3-5-10 16</inkml:trace>
  <inkml:trace contextRef="#ctx0" brushRef="#br0" timeOffset="197714.33">9136 14175 0 0,'1'-5'30'0,"-1"1"355"0,-1 2 2 0,-1-1 2 0,-1 2 3 16,-2 2-81-16,0 2-119 0,-1 2-67 0,-2 1-43 0,1 4-17 0,-4 1-8 31,-1 4-3-31,0 3-3 0,-3 2 2 0,0 2 3 0,-1 3 1 0,0 0 0 0,0 4-4 0,-3 0-2 0,2 1-7 0,-2 0-6 0,1 2-6 0,-1 1-6 15,-1 1-4-15,2-1-6 0,-1 1-2 0,-1-1-3 0,3 0-6 16,-2 1-8-16,3-1-8 0,-1-1-10 0,0-1-10 0,5-2-12 0,-2-3-13 0,3 1-13 16,1-2-13-16,2-2-13 0,1-2-15 0,3 0-12 0,2-3-16 15,0-3-16-15,4-2-25 0,0-2-30 0,4-2-60 0,0-3-72 0,2-2-32 0,2-4-11 16</inkml:trace>
  <inkml:trace contextRef="#ctx0" brushRef="#br0" timeOffset="197943.34">9612 14014 0 0,'12'-11'84'16,"2"1"309"-16,-3 2-1 0,-2 0 0 0,-1 2 2 0,-1 1-85 0,-2 1-123 15,-1 0-65-15,-1 0-40 0,0 4-16 0,-2 0-4 0,0 1-3 0,-1 3 2 16,-1 0 2-16,-3 4 3 16,0 1 3-16,-2 3 4 0,0 1 1 0,-4 4 2 0,0 3-1 0,-1 1-3 0,-3 2-6 0,2 2-6 0,-3 3-9 0,0 1-8 15,-1 1-8-15,0 1-8 0,1 1-5 0,-1 1-4 0,-1-1-5 0,1 0-4 0,1 2-4 16,1-1-3-16,1-2-5 0,-2 0-8 0,3 0-10 0,-1-2-12 0,3-3-15 15,1 0-13-15,1 0-13 0,-1-2-14 0,3 0-16 0,1-1-17 16,0-3-17-16,4 1-16 0,0-4-17 0,2 0-20 0,0 0-30 0,4-4-35 16,-1-1-55-16,1-2-62 0,2-3-24 0,2 0-3 0</inkml:trace>
  <inkml:trace contextRef="#ctx0" brushRef="#br0" timeOffset="198151.33">10033 13967 0 0,'4'-12'170'0,"-2"3"247"0,2 0 2 0,-3 2 1 0,-2 1 1 16,-3 2-77-16,0 0-110 0,-1 1-73 0,-2 3-56 0,-1 3-20 16,0 1-5-16,-3 1-4 0,-2 4-6 0,3 3-2 0,-5 1 1 0,0 4 0 0,1 3 0 15,-3 2-2-15,1 2-4 0,1 2-5 0,-1 1-7 16,-1 4-8-16,-1 0-8 0,2 2-10 0,0 2-10 0,0 1-4 0,1 0-2 0,1 0-4 0,1 2-4 16,-1-3-7-16,0 2-10 0,3-1-12 0,0-2-14 0,2 0-19 0,1-3-23 15,1-2-22-15,1-1-23 0,3-1-21 0,0-2-24 0,1 0-23 16,2-1-24-16,1-3-41 0,0 0-46 0,3-3-53 0,1-2-56 0,0-2-21 0,1-2-2 15</inkml:trace>
  <inkml:trace contextRef="#ctx0" brushRef="#br0" timeOffset="198383.33">10670 14118 399 0,'0'-2'409'16,"-4"1"7"-16,-1 0 6 0,-2 1-67 0,-2 1-102 0,-2 0-71 0,-3 2-61 15,2 2-22-15,-3 3-8 0,0-1-3 0,-1 1-4 0,1 2-4 16,-1 2-3-16,1 1-3 0,-1 0-4 0,0 3-4 0,0 1-5 0,-2 0-6 0,2 4-6 16,1 0-7-16,-1 0-11 0,1 1-6 0,-1 3-8 0,1 0-5 0,0 0-4 15,0 1-3-15,3 2-1 0,-2-2-5 0,3 2-3 0,0-1-9 0,0 1-11 16,1-2-10-16,2 0-10 0,1-1-14 0,-2 0-14 0,4 0-19 0,-1-3-21 16,2 1-20-16,-1-1-18 15,3-3-19-15,-1 0-17 0,3-2-25 0,-1-1-29 0,1-2-54 0,0-1-66 0,1-1-35 0,0-3-22 0,3 0 0 16,0-2 246-16</inkml:trace>
  <inkml:trace contextRef="#ctx0" brushRef="#br0" timeOffset="198584.34">10686 14279 363 0,'-5'3'446'0,"-3"1"5"0,-1 1 6 0,-2 3-21 0,-2 0-34 15,2 1-103-15,-4 5-138 0,0 0-65 0,-1 3-29 0,0 2-18 16,0 1-8-16,-2 2-6 0,1 2-3 15,-2 1-3-15,2-2-5 0,-2 2-3 0,2 0-3 0,-1 1-4 0,2-1-4 0,0 0-4 0,1-1-4 0,2-1-10 16,1 0-14-16,1-1-19 0,3 0-21 0,-1-2-22 0,1 2-23 0,1-3-23 0,2-1-21 16,3 2-29-16,-1-2-32 0,3-2-67 0,-1-2-84 0,1 1-49 0,1-2-33 15,0 0-8-15,2-3 3 0</inkml:trace>
  <inkml:trace contextRef="#ctx0" brushRef="#br0" timeOffset="203883.21">12308 14351 301 0,'0'-5'331'0,"0"1"-54"0,-1 0-83 0,1-1-61 0,-2 1-53 0,-1-1-25 16,2 0-13-16,-2 0-5 0,2 0 1 0,-1 0-2 0,-2 2-2 0,1-1 0 15,1-1 0-15,-2 1 0 0,2 2 0 0,-1-2 1 0,-3 0 3 16,2 0 1-16,1 1-1 0,-3-2-3 0,0 1-3 0,0 2-3 0,1 0-4 16,-3-1-2-16,0 2 0 0,-1-1-1 0,2 0 0 0,-3 1-3 0,0 1-1 0,-1 0-3 0,0 0-2 15,-3 0-2-15,2 0-2 0,-2 3-2 0,0-1-4 16,-1-1 0-16,-1 2 0 0,0 1-1 0,-1 0 0 16,-2 1-1-16,-1-1-2 0,-1 3 0 0,-4-2 2 0,2 3 0 0,-2 0-2 0,-4 2 0 0,1-1 0 0,-5 2 2 15,0 2 1-15,-2-1 0 0,-3 2 2 0,-2 2-1 0,-4 1 2 0,2 1-1 0,-3 2 3 16,-2-1-1-16,0 1 0 0,0 0 1 0,-3 2 1 0,0 1 0 15,2 0-1-15,-3-2 0 0,1 3 1 0,1-1 1 0,0 1 0 0,2-1 4 0,1 0 1 16,0-1 2-16,4 1 1 0,0 0 0 0,4-3-1 0,5 2-1 0,2-2-1 16,1-2 1-16,3 3 2 0,2-3-2 0,2 0 0 0,4 0-1 0,1-1-2 15,2 0-1-15,1 2-3 0,5-1-1 0,2 0 0 0,1 1 2 0,4 0 3 16,-1 0 4-16,4-1 1 0,5 1 2 0,0 0 3 0,2-2 1 0,6 3 1 16,2 0 1-16,3-2 2 0,5 0-1 0,3-1 0 0,2 0-2 0,6-2-1 15,3-1-2-15,5-1-4 0,5 0-3 0,4-3-2 0,4-2-4 0,3-1-2 16,8-3-3-16,0-2 1 0,7-2-2 0,7-2-1 0,-1-2 0 0,6-1 1 15,4-3 0-15,3-1-2 0,3-3-2 0,0-1-1 0,3-1 0 0,0-1 0 0,3 0 1 16,-3-1-1-16,3 1-1 0,-2-2-2 0,-1 0-5 0,2 2-6 16,-5-1-5-16,1 0-5 0,-5 2-4 0,-3-1-4 0,-3 2-5 0,0-1-2 0,-4-1-6 15,-4 2-3-15,-5 1-4 0,-3-1-1 0,-3 0-1 0,-6 0 0 16,-3 0 4-16,-5 0 6 0,-5 0 4 0,-5-1 4 0,-2 1 5 0,-4-1 5 0,-5 2 5 16,-6-2 7-16,0-1 4 0,-7 1 5 0,-4-1 2 0,-3 0 5 0,-4-1 1 15,-4 0 1-15,-6-1 2 0,-4 0 2 0,-4 0 2 0,-3 1 2 16,-3-1 1-16,-6 0 2 0,-4 0-1 0,-2 3 1 0,-6-1-1 0,-1 2 0 15,-4 1-1-15,-5 2 0 0,-4-1-1 0,-3 4 0 0,-3 0 0 0,-2 0-1 16,-3 4-1-16,-1 0 0 0,-1 1-1 0,0 2 1 0,-4 1 0 0,0 1 2 0,2 1-1 16,-2 2 1-16,-1-1 1 0,1 3 2 0,0 0 0 0,3 0 0 15,-2 1-1-15,4 1-2 0,2 0-2 0,2 0-3 0,2 2-2 0,2-2-4 0,4 2-6 16,5 0-8-16,1-2-8 0,5 2-11 0,3-2-12 0,3 3-13 0,2-3-10 0,5 2-9 16,4-1-8-16,1 1-9 0,5-1-17 0,2-1-17 0,4 3-30 0,1-3-35 15,6-1-54-15,2 3-65 0,2-3-23 0,6 0 72 0</inkml:trace>
  <inkml:trace contextRef="#ctx0" brushRef="#br0" timeOffset="-211870.69">28426 8736 0 0,'2'0'10'0,"-1"-1"114"0,0-2-17 0,-1 3-12 0,3-2-12 16,-1 0-11-16,-1 2-10 0,3-3-9 0,-3 2-8 0,2-1-8 0,-1-1-5 16,1 2-4-16,-1-2-5 15,2 2 0-15,0-1-1 0,-2 1 2 0,2-2 2 0,-2 2 1 0,2-1 0 0,1-1 0 0,-1 2 2 0,0-1 2 0,-1 1 1 16,2-2 3-16,-1 2 3 0,-2-2 1 0,2 2 0 0,-1-3-3 0,-1 3-2 16,2-2-3-16,-1 1-3 0,0-1-2 0,-2 0 0 15,2 2 0-15,-1-1 0 0,0 0 2 0,-1 1 1 0,0-2-1 0,-1 2-2 16,1-2-1-16,-1 2-2 0,0 0-1 0,-1-1 1 0,0 2 0 0,-2 0-1 0,1 0 0 15,-2 2-2-15,-2-1-4 0,0 0-3 0,-2 3-6 0,0-1-5 0,0 0-3 0,-2 0 0 16,0 3-1-16,-1-1 1 0,-1 0 0 0,0 0-1 0,1 1 1 0,0 0-2 16,0-1 0-16,0 1 0 0,2 0 0 15,-1-2 1-15,4 3 2 0,-2-2-1 0,2-1 2 0,1 0 1 0,0 0 2 0,0-2 0 0,3 1 3 0,-1-2 1 0,3 2 2 16,-1-3-1-16,1 0 3 0,1 0 3 0,1 0 1 0,0-4 0 0,4 1 0 16,-1-2 1-16,1 0 2 0,4-2 1 0,-1-2 1 0,3 0 0 15,2 0 0-15,-1-3 2 0,2-1 1 0,1 0 0 0,0-2 1 0,0 1 0 16,1 1 2-16,-1-2 3 0,0 1 5 0,1 1 5 0,-4 0 8 0,2 1 8 15,-1 0 7-15,-2 3 7 0,-2-2 1 0,-1 3 0 0,-3 0-1 0,1 1-1 0,-3 0-2 16,0 2-3-16,-3 0-2 0,-1 2-3 0,-2-1-4 0,-1 1-9 0,-3 1-8 16,0 2-11-16,-4 0-10 0,1 0-9 0,-2 4-6 0,0 0-3 0,-3 0-2 0,-2 1 1 15,1 2-2-15,-1 2 0 0,1 0-2 0,0 0-2 0,0 1-1 0,2 1-1 16,-1 1 0-16,2 0-1 0,-1 0 0 0,2-1 3 0,4 0 0 0,-1-2 1 16,2 1 1-16,1 0 2 0,0-2-1 0,0-1 2 0,1 0 1 0,3-1 2 15,-1 0 1-15,0-1 2 0,2-1-1 0,0-2 3 0,0 0-1 0,2-2 0 16,0 0 2-16,1-2 1 0,0 0 1 0,5-2 0 0,-1-1 1 0,2-2-1 15,0-1 0-15,2-1-1 0,0 0 0 0,1-3 0 0,2 0 0 0,0-1-2 16,-2 0 0-16,3 0 0 0,-1 1-2 0,-1-1-2 0,0 0-2 0,-1 0-1 16,-1 1 0-16,-2 0-4 0,0 0-3 0,-2 2-5 0,-2 1-5 15,1-1-8-15,-2 1-2 0,-3 1-5 0,1 1-7 0,-2 0-6 0,0 2-10 0,-2-2-10 16,0 3-11-16,-1 0-10 0,-3 2-13 0,1-1-13 0,0 2-12 16,-1 1-13-16,0 1-18 0,0 2-24 0,-2-2-48 0,2 2-62 0,-3-1-47 0,4 2-37 15,-1-1-12-15,-1 1 165 0</inkml:trace>
  <inkml:trace contextRef="#ctx0" brushRef="#br0" timeOffset="-196953.26">4851 15617 0 0,'-1'6'70'0,"-2"-1"285"0,2 3 1 16,-3 1-44-16,2 2-63 0,-2 0-68 0,0 1-70 0,2 1-36 0,-2 2-20 0,2 2-10 15,-1 0-7-15,-2-1-3 0,3 3-2 16,-2 1-1-16,3 0-1 0,-2-1-1 0,2 0-2 0,0 2-3 0,-1-2-3 0,1 0-5 0,1-1-4 0,0 0-4 16,1 0-1-16,1-2-1 0,-1 0-2 0,1-1-4 0,1 0-3 15,0 0-7-15,-1-2-8 0,3 0-9 0,-3-1-10 0,2 0-11 0,0 1-13 0,0-3-11 16,0 1-14-16,0-2-19 0,1 1-22 0,0 0-34 0,1-2-36 15,-1 1-57-15,-1-3-63 0,1 1-26 0,0-1 49 0</inkml:trace>
  <inkml:trace contextRef="#ctx0" brushRef="#br0" timeOffset="-196717.27">4774 16123 151 0,'-8'-16'388'0,"0"-1"5"0,-1-3 6 0,-1 1-72 0,3-1-109 0,-2-1-64 0,2 2-45 15,-2 0-17-15,4-1-5 0,0 1-3 0,1 0-1 0,-1 1 0 0,4 2 2 16,1-1-3-1,0 0-4-15,4 0-4 0,-1 1-3 0,2 2-3 0,3-1-3 0,1 2-4 0,2 1-5 0,0 2-6 0,3-1-7 0,0 1-5 0,3 2-3 16,0 1-7-16,-2 1-7 0,4 2-5 0,-1 1-2 0,2 2-1 0,0 2 0 16,-3 2 0-16,2 2-3 0,-4 2-1 0,2 2-3 0,-1 0 0 0,-2 3 1 15,0 0-1-15,-3 3-2 0,-1 1-2 0,-3 2 0 0,1 1-3 0,-3 0-1 16,-3 2-8-16,1-1-7 0,-3 2-6 0,-3-1-5 0,1 1-6 0,-2 0-7 16,-1 0-8-16,-2-2-14 0,-1 2-11 0,0-4-14 0,0 1-16 0,-2-1-14 15,1-1-14-15,-1 0-14 0,2-1-11 0,-1 0-8 0,0-3-21 0,1-1-28 16,-1-2-52-16,3 2-64 0,-3-4-35 0,3-1-23 0,-3-1-3 0,4 0 239 15</inkml:trace>
  <inkml:trace contextRef="#ctx0" brushRef="#br0" timeOffset="-196190.27">5118 16187 0 0,'5'4'74'0,"0"0"333"16,-1-2 1-16,-2 1-5 0,2-1-7 0,-2 0-68 0,1 0-96 15,-1-1-67-15,1 1-54 0,-2 1-22 0,3-3-9 0,-2 1-6 0,2 0-3 16,1-1-1-16,0 0 1 0,0 0 1 0,4-1 0 0,-2 0-1 0,4-3 0 0,-2 1-5 15,5-2-9-15,-1-2-7 0,1 1-8 0,2-3-10 0,2-1-11 0,0-1-13 16,1-1-13-16,1-1-11 0,1-2-12 0,-2-1-9 0,1-1-6 16,0 0-6-16,0 0-4 0,0-2-7 0,0 0-7 0,-3 1-5 0,1-1-3 0,-2 0-1 0,-1 1 0 15,-4 2 5-15,0-1 6 0,-3 2 9 0,-1 1 10 16,-3 1 7-16,-2 1 6 0,0 1 4 0,-4 0 4 0,0 3 8 0,-3-1 8 0,-3 3 7 16,1 0 2-16,-4 3 4 0,-1 0 2 0,0 1 2 0,-4 2 3 15,0 1 4-15,-3 2 4 0,2 0 3 0,-3 3 5 0,3 1 5 0,-2 2 2 0,2-1 4 0,-1 3 4 16,2 1 5-16,2 1 6 0,1 2 6 0,0-2 5 0,3 2 1 15,2 0 3-15,1 0-1 0,5 2 1 0,-2 0-4 0,7 0-1 0,-1 0-2 16,3 0-1-16,0-1-3 0,5 1-5 0,-1-2-5 0,2 1-8 0,0 0-5 0,3 1-5 16,-1-3-4-16,2 1-4 0,1-1-4 0,1 0-4 0,0 0-1 0,-2-1-4 15,2-1-3-15,1-2-3 0,-1 1-1 0,-1 0-2 0,0-1-3 0,0-2-6 16,-1-1-8-16,-1-1-7 0,0 0-12 0,-1-1-12 0,1-2-11 0,-3 0-14 16,3-1-12-16,-3 0-13 0,0-2-11 0,2-3-13 0,-1 0-13 0,-2-1-12 15,1-2-6-15,0-2-1 0,-2-1 0 0,2-3 3 0,-3 0 10 0,0-2 10 16,0-2 12-16,-2-1 11 0,0-1 18 0,-1 0 19 0,-1-2 19 0,0 1 22 15,-2-1 17-15,2 1 17 0,-3 2 14 0,-1 0 12 0,0 2 8 0,0 2 8 16,-2 2 8-16,-2 1 8 0,2 5 6 0,-2 0 6 0,0 1 0 0,-1 4 0 16,-1 0-3-16,1 4-3 0,-1 1 3 0,-2 0 5 0,2 4 3 0,2 0 1 15,-2 1-1-15,1 2-2 0,0-1-1 0,3 1 1 0,-2 0-1 0,1 0-4 16,2 0-3-16,1 1-3 0,1-1-5 0,2-1-4 0,1 0-7 0,-1 1-9 16,1-2-5-16,1 1-5 0,2-1-3 0,0 1-3 0,-1-3-6 0,3 2-5 15,-2-1-4-15,3 0-3 0,-2 0-3 0,0-1-2 0,2 1-3 0,0-1-3 16,-1 0-8-16,-1 1-14 0,1-1-16 0,0 0-19 0,-2-1-19 0,3 2-21 0,-2-2-22 15,0 0-24-15,0-1-24 0,-2 1-28 0,3-1-46 0,-3 2-55 0,-1-4-57 16,2 2-55-16,-2-1-20 0,0-2-1 0</inkml:trace>
  <inkml:trace contextRef="#ctx0" brushRef="#br0" timeOffset="-196011.27">5934 16050 0 0,'3'2'217'0,"-1"2"203"15,3-2 1-15,-1 1-2 0,-2-1-2 0,2 0-80 0,-2-1-116 0,1 2-84 0,1-2-72 16,-2 2-35-16,2-2-19 0,-2 1-15 0,2 0-14 0,1 0-15 16,-1-1-14-16,-1 2-15 15,2 0-13-15,2 0-15 0,-2 0-13 0,0-1-11 0,2 1-10 0,-2 0-16 0,1 1-16 0,2-1-28 0,-3 1-32 0,0 0-47 16,-2 0-53-16,1-1-27 0,0 2-12 0</inkml:trace>
  <inkml:trace contextRef="#ctx0" brushRef="#br0" timeOffset="-195880.27">6021 16207 0 0,'-3'2'67'0,"2"-1"363"0,0 1 4 0,1-2-3 0,-1 0-3 0,-2 0-76 0,2 0-107 16,0-2-92-16,0 1-85 0,-1 0-51 0,1 0-35 0,1-1-32 0,0 1-30 15,0-3-29-15,0 1-25 0,1 1-46 0,2-2-57 0,-1 0-65 16,3-1-69-16,-1 0-29 0,0-2-9 0</inkml:trace>
  <inkml:trace contextRef="#ctx0" brushRef="#br0" timeOffset="-194845.27">9660 15595 0 0,'-3'-17'139'16,"-4"1"234"-16,-1 1 2 0,-4-1-41 0,-3 1-57 0,-2 1-67 0,-2 0-70 0,-3 0-35 16,-3 3-26-16,-1 1-5 0,-2 1-1 0,-4 0 5 0,-2 2 5 0,-5 2 9 0,0 1 9 31,-2 2 7-31,-3 2 7 0,-4 2 1 0,-2 3 2 0,-3 2-1 0,-3 3-3 0,-4 5-4 0,-2 2-8 0,-5 5-6 0,-4 5-6 16,-2 3-9-16,-4 5-12 0,-4 4-10 0,0 5-11 0,-2 6-8 0,0 0-7 0,-2 5-2 15,5 2-2-15,-1 1-1 0,3 4-3 0,3 1 3 0,4-3 4 0,7 2 2 0,5-1 3 16,6-3 1-16,7-1 2 0,5-2 5 0,6-2 3 0,8-5 6 0,6-4 6 15,5-3 4-15,5-2 2 0,7-3 2 0,5-4-2 0,5-1-2 16,8-5-5-16,7-4-6 0,5-1-5 0,5-4-3 0,9-2-2 0,5-4-5 0,8-4-4 0,5-2-7 0,9-5-7 16,8-4-6-16,6-2-3 0,5-7-3 0,7-3-3 15,7-5-2-15,7-3-4 0,5-3-3 0,7-6-3 0,0-2-7 0,8-2-9 16,2-5-7-16,2-1-7 0,0-3-5 0,-3 1-4 0,-2-2-7 0,-7 0-4 0,-6 1-6 16,-5 1-3-16,-9 0-2 0,-7 1-1 0,-10 1-1 0,-5 1 1 15,-13 2 5-15,-10 2 8 0,-7 3 6 0,-7 0 4 0,-9 1 7 0,-8 6 6 0,-7 0 5 0,-9 3 5 16,-4 2 4-16,-7 2 5 0,-7 2 3 0,-7 4 2 0,-6 1 3 0,-5 4 3 15,-8 2 1-15,-7 4 0 0,-3 3 1 0,-7 1 0 0,-1 4 1 0,-5 0 0 16,-2 3 2-16,-4 1 1 0,0 2 1 0,-1 3 3 0,-2-3 3 0,-1 2 2 16,1 0 0-16,0 0 1 0,2 0 1 0,0-1 0 0,5 0 0 0,4-2 0 15,-1 1-2-15,7-2-1 0,1 0-1 0,1 0-1 0,6-1-2 0,0 0-2 16,7-3-5-16,1 3-6 0,4-2-7 0,3-1-9 0,3 0-6 0,4 0-6 16,2 0-10-16,2-1-10 0,5-1-16 0,4-1-21 0,2 2-24 0,3-2-22 15,4-1-25-15,4 2-25 0,3-2-23 0,3 0-22 0,5 0-42 0,1 0-53 16,4-2-54-16,4 0-58 0,4-1-23 0,2-1-6 0,1 0 11 0,5-2 409 0</inkml:trace>
  <inkml:trace contextRef="#ctx0" brushRef="#br0" timeOffset="-193195.24">9649 16512 210 0,'-11'4'364'0,"1"-1"0"0,-1 2-2 16,2-1-77-16,-1 0-109 0,0 0-57 0,3 2-33 0,-1 1-12 0,2 1 0 16,1 0 3-16,0 1 1 0,3 1 4 0,-2 1 2 0,4-1 1 0,0 2 1 15,0 1 2-15,4 0 2 0,-2 0-3 16,3 0-4-16,0 1-9 0,1-1-10 0,-1-1-6 0,3-1-7 0,0 0-4 0,1 2-4 0,1-3-4 0,-1 1-3 0,2-2-1 16,1 2 0-16,-2-3-1 0,4-1-2 0,-2 0 0 0,2-2-1 0,1-2-1 0,1 1-1 15,0-4-2-15,4 0-3 0,-1-3-1 0,2-1 0 0,2-4-2 0,1-2-1 16,2-2-2-16,1-5-4 0,2-3 0 0,1-2-3 0,1-2-1 0,0-3 2 15,5-6 1-15,-1-1 3 0,1 0 0 0,1-3 2 0,-1 0-1 0,4-1 2 16,-2-2 0-16,2 2 0 0,0 0 1 0,1-1 0 0,1 3 0 0,-1 0-1 16,-3 4-1-16,1 1-1 0,-3 4-3 0,-3 3-3 0,0 2-1 0,-5 5-2 15,1 1-2-15,-3 3-2 0,-1 3-1 0,-4 3 0 0,-2 3-3 0,-2 3-1 16,-2 5-1-16,-4 1 2 0,-1 3 1 0,-4 4 1 0,-1 1-2 0,0 2 0 16,-2 4-2-16,-2 0-5 0,-2 2-5 0,-2 2-7 0,2 2-8 0,-4 1-8 15,3 1-14-15,-1 1-14 0,-1 1-19 0,2-2-21 0,-1 1-19 0,2 0-19 16,-1-2-17-16,2 0-19 0,2-1-15 0,-1 1-13 0,0-2-15 0,2-3-13 0,2 1-25 15,0-2-31-15,1-1-47 0,-1-2-54 0,1-2-17 0,3-2 2 0</inkml:trace>
  <inkml:trace contextRef="#ctx0" brushRef="#br0" timeOffset="-191928.27">13906 15671 11 0,'-5'3'359'0,"-2"-1"-2"16,0 0-4-16,-2 0-63 0,2 0-90 0,-3 0-60 0,-1-2-45 0,1 3-19 15,-1 0-8-15,1-1-1 0,-3 1 3 0,2 1 0 0,0-2 0 0,-2 2 2 16,1 0 3-16,2 0 2 16,-1 0 0-16,1 1-1 0,-1 1-2 0,0-1-3 0,1 3-4 0,-3-3-3 0,3 3-4 0,-2 0-6 0,-2 1-6 15,2 3-5-15,-3 1-4 0,-1 0-3 0,-2 3-4 0,0 1-4 0,-2 2-2 16,-1 2-3-16,-3 0-2 0,2 0-3 0,-3 5-4 0,-4 1-3 0,3 0-1 0,-4 1-3 15,2 1-3-15,-1 0-1 0,1-1-1 0,-1 1-1 0,1 0-2 0,0-1 0 16,1-1 1-16,3-2-4 0,1 0-3 0,-2-1-7 0,4 1-4 0,0-4-7 0,1 0-9 16,1-3-7-16,3 1-8 0,0-2-9 0,1-2-12 0,0 0-13 0,4-3-11 15,-2-3-15-15,2 1-12 0,1-3-10 0,1-1-4 0,1-2-3 0,-1-1-3 16,3-3-2-16,0 0-1 0,0-4-1 0,2-1 1 0,0-3 5 0,0-1 5 16,2-3 11-16,-3-1 11 0,3-2 16 0,-1-3 16 0,-1 0 17 0,2-2 20 15,-3-2 18-15,1-1 18 0,0 1 17 0,1-3 14 0,-1 1 15 0,-1 1 13 16,0-2 11-16,1 3 11 0,2-2 12 0,-3 2 10 0,2 1 7 0,1-2 5 15,-1 4 2-15,2-2 1 0,0 1-1 0,1 2 0 0,0-1 0 0,1 2 3 16,0 1 2-16,3 1 1 0,-1-1 2 0,2 1 1 0,0 4-3 0,1-3-7 16,1 3-1-16,-1 2-3 0,2-1-1 0,1 1-7 0,-2 3-4 0,3-2-7 15,-1 3-4-15,2 1-5 0,0-1-7 0,-1 3-7 0,4 1-6 0,-1 1-5 16,1 1-6-16,2 1-2 0,3 1-5 0,-1 3-4 0,2-1-6 0,3 3-4 0,-1 0-6 16,2 3-2-16,2 1-4 0,0 1-2 0,2 2-3 0,-2-1-2 15,4 2-2-15,-2 0-3 0,0 2 1 0,2 2-1 0,0-2-3 0,-1 2-3 16,0 1-5-16,0 0-4 0,-2 0-7 0,3-2-7 0,-2 4-14 0,1-2-15 15,-1 0-17-15,1-2-16 0,0 1-20 0,-2 0-21 0,3-2-19 0,-2 2-22 16,1-3-16-16,-1-1-15 0,1-1-15 0,0 0-19 0,-2-3-32 0,0-2-41 0,-2-1-45 16,2-2-49-16,0-3-10 0,0-2 4 0</inkml:trace>
  <inkml:trace contextRef="#ctx0" brushRef="#br0" timeOffset="-191095.19">14130 15885 0 0,'-17'-13'100'0,"-3"1"202"0,0 0-9 15,-3 2-73-15,-1-2-102 0,-1 2-76 0,-1-1-64 0,-3 2-30 0,0 0-13 16,-3 1-5-16,-2 0 1 16,0 3 6-16,-2-2 10 0,-3 3 9 0,-2 3 9 0,0-2 7 0,-2 3 11 0,0 3 11 0,-1-2 12 0,0 4 8 0,0 2 8 15,-2 0 6-15,4 2 5 0,-1 2 4 0,-1 0 0 0,1 1-2 0,-2 1-6 16,4 1 0-16,-1 1 0 0,-2 1 1 0,3 0-1 0,0 1-2 0,1-1 0 16,0 3-1-16,1-1 0 0,-1 2-1 0,3-3-3 0,-1 4-3 0,0-3-3 15,2 2-3-15,-1 1-3 0,1-3-2 0,0 2-2 0,1 0 0 16,-1 1-1-16,1 0 0 0,2-2 0 0,-2 1 2 0,4 0 0 0,-3-1 0 0,2 1 1 15,1-2 1-15,2 1-1 0,1-1 0 0,2-1-1 0,1-2-1 0,3 0-1 16,1 0 0-16,3-3-2 0,2 1 1 0,1-4-1 0,5 0 1 0,0 0-1 16,4-2 1-16,2 1 0 0,2-4 2 0,4 0 2 0,2-3 2 0,1 0 1 15,6-1 2-15,-1-1 3 0,5-3 2 0,2 0 1 0,2 0 3 0,4-1 1 16,1-3 2-16,2 0 0 0,4 0 1 0,-1-1 1 0,3 0 0 0,0 1-3 16,3-2-1-16,0 2-2 0,1 0-2 0,1-1-1 0,0 2-3 0,2-2-1 15,-1 3-1-15,1-1-2 0,1 3-3 0,1-3-3 0,-2 1-1 0,1 3-2 16,1-2 0-16,-1 0 1 0,1 0-1 0,-1 0 0 0,-1-1 1 0,1 2-2 15,0-4 1-15,2 3 0 0,-1-3 0 0,0 0 2 0,1-2-1 0,-1-1 2 0,0 0-3 16,0 0 1-16,1-3-3 0,-1 0-2 0,1 0 0 0,2-3-3 16,-2-3-3-16,1 1-6 0,-1-1-6 0,-2 0-6 0,-2-2-6 0,-1-1-9 0,-3 0-5 15,-4 2-6-15,-4-2-5 0,-4 1-2 0,-4 1 0 0,-5-1 0 16,-4 1 6-16,-3-1 6 0,-6 2 10 0,-6-2 9 0,-3 2 10 0,-7 1 9 16,-4 2 8-16,-7 2 9 0,-2 2 7 0,-4 2 8 0,-7 2 5 0,-3 1 5 15,-3 3 5-15,-4 3 1 0,-2 1 0 0,-3 2-4 0,-1 1-2 0,-1 3-1 16,0 1 0-16,-3 4-2 0,-2-1 4 0,1 3 2 0,-2 1 2 0,0 1 3 15,-1 1 4-15,2 1 2 0,-1 2 4 0,2 1 2 0,1 1 1 0,2 2 1 0,-2-1 0 16,3 4 1-16,3 0-1 0,0 1 0 0,3 1-2 0,4 2-1 0,0-1-2 16,2 3 1-16,3 0-2 0,5 1-1 0,2-1-4 0,5 2-2 0,3 1-2 0,3 1-1 15,6 0-2-15,1 0-4 0,5 2-3 0,2-1-1 0,5 1-3 0,1 0-2 16,6 1-3-16,2-1-4 0,4-1-1 0,3 0-3 0,2-2-1 0,4 0-2 16,5-1-2-16,3 1-2 0,1-5-2 0,4 0 2 0,4-2-2 0,2-3 0 0,2-2 0 15,3-1-1-15,3-2 0 0,0-2-1 0,5-3-1 0,-1-2-1 0,4-3 0 0,2-1 0 16,-1-3 0-16,3-2 1 0,-1-2-1 0,1-4 0 0,1 0 0 0,-1-4 1 15,-2 2 1-15,2-4 0 0,-2-2 0 0,-2 1 1 0,-2-2-1 16,-1-3-1-16,-2 1 0 0,-3-1-2 0,-3 1 0 0,-4-2-3 0,-1 1-2 0,-1-1-4 0,-3-1-4 16,-3 2-5-16,-4 1-4 0,-2 0-4 0,-3-1-4 0,0 2-6 0,-4 0-2 15,0 0-2-15,-1 0-1 0,-4 1-2 0,-2 0 0 0,1-1 0 0,-4 1 2 0,-1-1 5 16,0 0 3-16,-3-1 6 0,1 0 3 0,-2 1 3 16,-2 0 6-16,-2 0 3 0,1 0 5 0,-3 1 1 0,0-1 5 0,-1 1 1 0,-3-1 1 15,2 2 2-15,-3 0-1 0,-1-1-2 0,-2 3 0 0,-2-2 0 16,0 2 0-16,-2 0 1 0,0 0-1 0,-2 1-1 0,-1 0 0 0,-1-1 0 0,-1 2-1 0,-1 1 0 15,-1 0-1-15,1 0 0 0,-2 1 0 0,0 0-1 0,2 0 1 16,-1 1-1-16,-1 2-1 0,3-2-1 0,0 0 0 0,0 0-1 0,0 2-3 0,4 0-2 16,-1-2-3-16,4 1-1 0,-1 1-6 0,2-1-5 0,1 2-4 0,1-1-4 15,1 0-3-15,1 1-3 0,3-1-1 0,-1 1-1 0,2 0-1 0,1 1 0 16,0 0-1-16,-1 0 1 0,2 0-1 0,2 0 2 0,-2 0 1 0,1 1 3 16,2 0 3-16,-2 2 0 0,1-2 0 0,1 2 0 0,1-2-3 0,-1 1-1 15,0 0-4-15,-1 1-4 0,2 1-5 0,0-2-4 0,-1 0-9 0,1 2-8 16,0-2-11-16,0 1-11 0,-1-2-17 0,0 2-17 0,-1-3-22 0,2 0-25 15</inkml:trace>
  <inkml:trace contextRef="#ctx0" brushRef="#br0" timeOffset="-190430.26">13755 16039 87 0,'-16'-8'320'0,"-4"-2"-34"0,-1-1-50 15,-1 1-70-15,-5 0-78 0,-2 1-43 0,-2-3-25 0,-3 1-8 16,1 2-3-16,-2-2 3 0,-2 1 2 0,-2 1 5 0,1 0 6 0,-2 1 4 0,-1 1 4 16,-2 0 6-16,0 1 3 15,1 2 2-15,-4 1 3 0,3 0-1 0,-2 2 0 0,0 2-3 0,1 2 0 0,-1 2-4 16,0 1-4-16,-1 3-3 0,-2 1-3 0,2 3-4 0,0 2-3 0,2 2-2 0,0 1-5 0,1 3-1 0,2 1-1 16,-1 3 1-16,2 0-1 0,3 0-2 0,0 4 0 0,1 1-3 0,1 0 0 15,3 2-2-15,2 0 0 0,0 2-1 0,2 1-2 0,1 0 0 0,4 0-2 16,-2 2-1-16,5 0-1 0,-1-1-1 0,5 0-1 0,1-2-1 0,1 0 1 0,3 0-1 15,0-1-1-15,5 0-2 0,1 0-2 0,2-2 0 0,2-2-3 0,2 0 1 16,2-1 1-16,2-1 1 0,1-2-1 0,5 0-1 0,1-3-2 0,2 0 0 0,4-2-2 16,0-1 0-16,6-2-2 0,-1-3-1 0,5-1-3 0,-1-1-1 0,4-3-1 15,-1-1-1-15,4-2-2 0,0-1-3 0,2-3-1 0,2-2-1 0,0 0 1 16,1-4 1-16,0 0 2 0,1-2 0 0,0-2 1 0,0-3 3 0,-1 1 4 0,2-2 2 0,-2-2 3 16,-1-1 3-16,2-2 1 0,-3 0 3 0,2 1 4 0,-2-3 1 0,-1-1 1 15,0 0 2-15,0-1 0 0,-2 0 0 0,-1-1 1 0,-2 1 1 0,-2-3 0 16,-2 2-1-16,-1 1 0 0,0-3 0 0,-5 2-1 0,-1 1 2 0,-2 1 1 15,-2 1-1-15,-4-2 0 0,1 4-1 0,-3-2 1 0,-3 1 0 0,-2 1-1 16,-1 2 2-16,-3 1 0 0,-2 1 1 0,-3 0 2 0,0 1 0 0,-1 3 1 16,-2 0-1-16,1 0-1 0,-2 2 0 0,-3-1 0 0,2 3 0 0,-1 1 0 15,-1-1 1-15,1 1 0 0,-1 2 0 0,1 0-2 0,-1 0 0 16,1 1-1-16,-1 0-1 0,0 1 0 0,1 0-1 0,-1 0 0 0,1 1 0 0,-2 0 1 16,4 1-1-16,-2-1 1 0,0 2-1 0,2-3 0 0,1 4-1 15,-2-2 1-15,3 2 0 0,-1 0-1 0,0 0 0 0,2 1 0 0,-1 1 1 0,3-1-3 16,-1 3-2-16,0-3-5 0,3 4-6 0,0-2-5 0,-1 0-7 0,2 1-6 15,2 0-8-15,0 1-9 0,-1-1-9 0,3 2-13 0,0 0-14 0,1-2-16 16,0 1-24-16,0-1-24 0,1 0-32 0,0 0-36 0,2-2-35 0,0-2 70 16</inkml:trace>
  <inkml:trace contextRef="#ctx0" brushRef="#br0" timeOffset="-189494.25">10162 16739 11 0,'0'-5'283'0,"0"0"-48"0,-1 1-64 0,-2-2-52 0,2 3-41 0,-2 0-26 16,1-2-17-16,-3-1-7 0,4 2-1 0,-2-1 2 0,2 0 2 16,-1 1 4-16,-1-1 4 0,3-2 6 0,-1 2 4 15,0-2 8-15,-2 1 5 0,3-1 2 0,0 2 1 0,0-3-1 0,0 3-3 0,0-2-2 0,0 1-4 0,0 2-3 0,0 0-6 16,0-1-3-16,0 2-3 0,0 0-3 0,0 1-5 16,0-1-4-16,0 2-3 0,3 1-3 0,-3 0-3 0,2 0-1 0,-1 1 0 0,2 2-1 0,-1-1 2 15,2 1 0-15,1 0 2 0,-1 2 0 0,1 1-1 0,0 0-1 0,2 3-1 16,-2-3-1-16,3 4 1 0,-1 0 0 0,2 2 1 0,1 1 1 0,0 3-1 15,1-1 0-15,1 3 0 0,-1 1 1 0,3 4-1 0,2 0 0 0,-1 2 0 16,2 1 1-16,2 2-2 0,0 2-1 0,2 3 0 0,0 0-2 0,3-2-2 0,0 3 1 16,3-1 0-16,1 1 0 0,-1 0 2 0,3-1-2 0,1 1-1 0,0-1 0 0,4-3-1 15,0 3 1-15,1-3-1 0,1 0 1 0,0-1 1 0,2 0 0 0,2 0 0 16,-1-3-1-16,1 0-1 0,1-1-1 0,1 0-2 0,2-1-2 0,0-2 0 0,0-1 0 16,2-2 2-16,0 0-1 0,0-2 0 0,3-1 0 0,-2-2-2 0,3-2 0 0,0 1-1 15,1-3 1-15,-1 1 1 0,2-3-1 0,2 0 0 0,-1-1 0 0,0-2 0 16,1 0-1-16,-1-1-1 0,1-1-2 0,1-1 1 0,-1-2 0 0,1-1-2 0,0-2-1 15,-1 0-2-15,3-3-1 0,-1 2 0 0,2-5-1 0,0 1 0 0,-1 0-1 16,4-5 3-16,4 0 0 0,-2 0 0 0,1-3 3 0,2 1 1 0,0-1-1 0,-1-3 0 16,5 0-1-16,2-1 1 0,1-2-2 0,-1-1-1 0,0 1-1 0,-1-1 0 15,1-1-1-15,-1-1 0 0,-1 0 0 0,0 0-2 0,-4 0 0 0,-1 0-2 16,-3-1 0-16,-6 2 2 0,-1-1-1 0,-1 0 0 0,-4 1 1 0,-4 0 1 0,-5 2 0 16,-2-3-1-16,-4 4 1 0,-4-2 1 0,-1 1-1 0,-5 2-1 0,-2 1-1 15,-4-2-1-15,-4 2-1 0,-1 0-2 0,-4-1 1 0,-2 3 1 0,-2-3 0 0,-4 1 0 16,-2 2-1-16,-2-3 1 0,-2 2-1 0,-4-2-2 0,-2 0-1 0,-2-1 4 15,-1-1-1-15,-2-2 0 0,-4 2 2 0,0-4-1 0,-4 0 0 0,-1-3-2 16,-2 0 0-16,-1-2 1 0,0-1 0 0,-1-1 0 0,-2-1 1 0,1 0 2 16,-1-3 3-16,2 2 0 0,-1-2 5 0,2-2 5 0,3 2 4 0,0 1 3 15,5 0 3-15,0 3 5 0,4 3 0 0,1 1 2 0,3 1 1 0,2 1-1 16,0 1 0-16,4 4 0 0,-2 2-2 0,4 1-2 0,-1 2-2 0,1 3-4 0,-1-1-3 16,2 3-3-16,0 0-4 0,-2 3-1 0,2 1 0 0,1-1-1 15,-1 3 1-15,1-1 0 0,0 2-1 0,0 0 0 0,0 0-1 0,1 1 0 0,-1 0-1 16,4 0 0-16,-2 1 1 0,1-1 1 0,0 0 0 0,2 0-2 0,3 2 0 15,-2-2 0-15,4-1 0 0,-3 1 1 0,3 1-1 0,0 0-1 0,1 1-1 16,1-2-2-16,0 1-4 0,0 2-4 0,1-1-5 0,-1 0-4 0,2 1-5 16,-2 1-4-16,1 0-7 0,-1 0-6 0,2 0-7 0,-3 2-8 0,1 1-6 0,1 0-7 15,-2 0-3-15,-1 3-4 0,0-2-3 0,1 1-3 0,0 1-3 16,-2 0-1-16,2-1-2 0,-2 2 0 0,1-1-1 0,-1 1-1 0,0-2 0 16,0 1-4-16,1 0-6 0,-2-1-6 0,0 0-15 0,-2-1-18 0,1 1-24 15,-1-1-24-15,-2-2-41 0,-2 1-46 0</inkml:trace>
  <inkml:trace contextRef="#ctx0" brushRef="#br0" timeOffset="-189231.27">14132 15888 0 0,'-22'-3'217'16,"1"0"132"-16,-1 3-11 0,2-1-46 0,-1 0-64 0,1-2-56 0,2 1-53 15,0-1-29-15,1 0-18 0,2 1-5 0,0-1-2 0,4 0-2 0,-2 0-4 16,5 0-4-16,-1 0-5 0,1 1-5 0,1-2-4 16,2 0-4-16,1 2-2 0,2 0-2 0,-1-2-3 0,1 3-2 0,2-2-5 0,4 2-3 0,-2-1-2 15,3 1-2-15,1 1-1 0,4 0-1 0,-1 0 0 0,3 1-1 0,3 1 0 16,0-1-4-16,4 2-3 0,-1 2-4 0,2-2-3 0,1 2 0 0,2 1 2 15,0 0 0-15,1 3-2 0,0-1 0 0,-2-1 1 0,3 5-1 0,-3-1-1 16,2 0 1-16,-1 3 1 0,-3 0 1 0,0 2 0 0,0 1 1 0,-3 1-1 16,1 1 1-16,-3 3 0 0,-3-1 0 0,2 3 0 0,-3 0 1 0,-2 1 0 15,-1 2 2-15,-3-1-1 0,0 3-1 0,-1 0-3 0,-2 1-5 0,0 0-5 0,-2 3-10 16,-2-3-12-16,0 3-9 0,0-2-11 0,-1 2-11 0,-1-3-10 0,2 2-12 0,-1-2-13 16,-2 0-10-16,3-3-11 0,-1 0-13 0,2-2-12 0,0 0-18 0,1-3-20 15,1-2-29-15,0-3-31 0,3-3-40 0,1-2-42 0</inkml:trace>
  <inkml:trace contextRef="#ctx0" brushRef="#br0" timeOffset="-188826.25">15125 16330 0 0,'1'-11'149'0,"2"1"218"0,-3 1 9 0,0-1-51 0,-1 1-79 15,-2 1-64-15,-3 1-54 0,1 0-24 0,0 2-9 0,-4 0-5 0,2 2 0 32,-3 0 1-32,0 3 3 0,-4 1-2 0,0 2-1 0,-3 1-6 0,0 4-3 0,0 0-3 0,-2 2 1 0,-1 3-3 0,-1 2-5 0,1 1-7 15,1 3-7-15,1 2-4 0,-1 2-3 0,3-1-4 0,1 3-4 0,3 0-6 16,-1 1-7-16,5 0-3 0,0 0-3 0,4 1 0 0,3-1-2 0,1-1 1 0,1-3 1 0,4 2 1 16,3-3-2-16,2-2 0 0,2 0-2 15,2-2-2-15,6-1-1 0,0-2-1 0,2-2 0 0,2-3-2 0,3 0-3 0,0-2-2 0,4-1-2 0,1-3-2 0,1-2-1 16,0-2-3-16,2-2 0 0,1-2-2 0,0 0-1 0,-1-6-1 15,1 1-2-15,-2-2-1 0,-1-1-1 0,-3-4 0 0,1 0-2 0,-4 0-1 0,-2-2 0 16,-4 0 1-16,-2-1-1 0,-4-1 0 0,-3 0 0 0,-4-1 0 0,-5 2-1 16,-1-2 0-16,-5-1 3 0,-4 0 0 0,-6 2 1 0,-2-1 3 0,-3 2 1 15,-5-1 1-15,-2 4 0 0,-3-2 1 0,-3 2-1 0,-1 2 1 0,-3 2-1 16,-3 1 2-16,1 0-1 0,-4 3 2 0,2 1 2 0,-1 1-2 0,0 3-1 16,0 2-1-16,-2-1-1 0,4 2 0 0,-1 2 0 0,3 2-7 0,4-1-8 15,3 2-11-15,-1-1-12 0,5 2-13 0,2 0-15 0,4-1-16 0,3 2-15 16,5-1-12-16,1-1-13 0,4 2-14 0,2-2-12 0,4 3-12 0,5-2-11 15,1 0-10-15,7 2-10 0,2-2-22 0,3 2-27 0,5-2-48 0,0-1-55 0,6 1-22 16,1-1-5-16</inkml:trace>
  <inkml:trace contextRef="#ctx0" brushRef="#br0" timeOffset="-188612.27">15470 16292 248 0,'-1'-1'437'0,"-4"0"-2"0,2 1-2 0,-1 2-11 16,-1 0-15-16,-1 2-109 0,2 1-153 0,0 1-70 0,-1 3-32 0,0 1-13 15,2 2-6-15,-1 3 0 16,0 2 0-16,2 1 3 0,-2 3 0 0,2 2 1 0,0 0 0 0,1 2 0 0,1 0-1 0,1 0-1 0,-1 2-2 0,3 2-3 0,0-1-5 16,1 0-2-16,1 0-2 0,1 0-5 0,3 0-5 0,-1 0-4 0,1-2-5 0,0 1-7 15,2-1-9-15,-1-1-8 0,1-1-9 0,0-1-8 0,0-3-9 0,0 2-11 16,-1-2-13-16,1-3-10 0,-1 0-8 0,-3-3-10 0,2-1-7 0,0-1-8 0,-2 0-8 16,-1-3-4-16,0-1-5 0,-1-3-8 0,0 0-8 0,-1-3-23 0,-4-2-26 15,0-1-36-15,0-5-37 0,-1-3-30 0,-4-1-25 0</inkml:trace>
  <inkml:trace contextRef="#ctx0" brushRef="#br0" timeOffset="-188281.27">15489 16561 0 0,'-2'-38'311'0,"-2"-2"100"0,4 2 9 0,0 0-36 0,4 3-55 16,-2-1-60-16,3 3-62 0,1 1-38 0,3-1-25 0,0 3-13 0,2 1-6 15,1 3-8-15,1-1-9 0,0 4-10 0,2 1-9 16,0 2-6-16,-1 3-7 0,2 0-6 0,-1 1-6 0,-1 3-5 0,-1 2-6 0,-1 2-7 0,0 1-6 16,-1 2-4-16,-1 0-4 0,0 4-3 0,-1 1-2 0,-1 2-3 0,1 1-2 0,0 4-1 0,-2-1-2 15,-2 3-2-15,2 1-3 0,-1 2-2 0,-3 0-2 0,1 2-2 0,1 2-1 16,-4-1-2-16,0 1-2 0,1 1 0 0,-2 1-2 0,-2 0-3 0,1 0-1 15,-1 1-4-15,-2-1 0 0,-1 1-3 0,1 1-2 0,-1-2-1 16,-1-1-3-16,1-1-1 0,-2 0 0 0,-2-1-2 0,1 1 2 0,-1-3-1 0,0-1 2 16,-1 0 0-16,0-3 3 0,-1 1 1 0,0-4 4 0,2 2 1 0,-1-4 1 15,1-1 4-15,1 1 3 0,0-2 2 0,2-1 3 0,-1-1 2 0,2-1 2 16,1 0 1-16,-1 1 3 0,1-1 4 0,0-2 3 0,2 1 1 0,-1 1 1 16,2-1 3-16,0 2 2 0,0-2 1 0,1 2 2 0,0-2 1 0,1 1 1 15,0 0 0-15,2 0 0 0,0 2 0 0,2 0-4 0,3-2 0 0,-2 2-3 16,4 0-1-16,0 2-2 0,1-2-2 0,4 2-4 0,-1 1-2 0,2 1-4 15,1 1-3-15,3-1-3 0,0 3-10 0,2-2-10 0,-1 3-13 0,3 0-12 16,-2 2-17-16,3 1-18 0,0-1-26 0,0 2-29 0,2 0-30 0,1 1-30 16,0 0-28-16,1 1-27 0,-2-1-51 0,4 2-63 0,-1-2-59 0,2-1-58 15,-1 1-21-15,-1-3-1 0,-3 0 7 0,2 0 311 0</inkml:trace>
  <inkml:trace contextRef="#ctx0" brushRef="#br0" timeOffset="-187989.27">15318 17121 0 0,'-19'13'91'0,"1"0"423"0,0-1 0 0,1-2-3 0,3 1-6 0,-1-5-5 16,1 1-7-16,2-2-117 0,1 0-164 0,0 0-103 0,3 0-74 0,0 0-32 0,3 0-16 16,2 0-6-16,2 2-3 0,1-3 0 0,2 2 0 0,3 0 3 15,4-1 6-15,0 0 5 0,3-1 5 0,3-1 0 0,0-1 1 0,7 1 1 0,-1 0 0 16,3-2 2-16,1-1-1 0,2-1-1 0,4-2-2 0,-1 0 0 0,2 0-3 15,3 0-6-15,1-2-4 0,0-2-5 0,1 2-5 0,1-3-6 0,0 1-8 16,1-2-6-16,-1 1-6 0,3-1-7 0,0-1-7 0,0-2-5 0,4 0-8 0,0-2-10 0,0-1-12 16,2 1-8-16,0-2-5 0,-1-1-5 0,1 0-5 0,-2-1-2 0,-1-2 2 15,0 1 0-15,-2 0-2 0,-2-1 1 0,-3 0 1 0,-4 1 0 0,-1 1-1 16,-4-1-2-16,-3 2-4 0,-2 0-19 0,-4 0-24 0,-3 1-47 16,-4-1-58-16,-4 0-27 0,-3 1 165 0</inkml:trace>
  <inkml:trace contextRef="#ctx0" brushRef="#br0" timeOffset="-187048.27">17321 16473 14 0,'-5'-12'312'0,"2"-1"-8"0,-1 1-8 0,0 2-88 15,0-2-124-15,-2 1-61 0,2 1-32 0,1 1-16 0,-1-1-6 16,-1 1-3-16,0 3-1 0,1-2 2 0,2 0 2 0,-1 1 6 0,-2 1 7 0,3-1 5 31,-1 2 7-31,2-2 4 0,0 1 1 0,0 2 2 0,-1-3-1 0,2 2 1 0,0 0 1 0,0-2 4 0,0 3 3 0,2-1 3 0,-1 0 4 0,0 1 4 0,-1-1 4 16,1 1 4-16,2 0 3 0,-2-1 6 0,2-1 5 15,0 2 5-15,-2-1 8 0,2 1 4 0,-2 0 6 0,2 0 3 0,-1 0 3 16,1 1 2-16,-2 0-2 0,3-2 0 0,-2 2 0 0,-1 0 2 0,2 2 1 0,-2 0 8 16,-1 1 8-16,0 1 8 0,0 0 3 0,0 3 3 0,0 3 1 0,-1 1 2 0,-2 2 1 15,1 5-1-15,-3 2-1 0,1 5 2 0,-1 3-1 0,0 4-2 0,-2 4-4 16,-2 3-10-16,1 2-12 0,-1 3-11 0,-2 1-10 0,1 1-8 0,-3 2-6 16,2-2-7-16,0 0-7 0,-2-1-5 0,2-2-2 0,3-2-4 0,-2-1-4 0,2-3-4 15,-2 0-2-15,4-4-2 0,0 0-3 0,-2-2-1 0,3-2-2 0,0-1-5 16,2-1-8-16,-2-1-10 0,1-3-10 0,2 0-15 0,-1-2-19 0,2-1-19 15,-1-3-21-15,1 2-18 0,1-3-17 0,0 0-14 0,0-1-12 0,0-3-13 0,1-1-13 16,1 0-11-16,-1-1-12 0,2-2-14 0,-1-3-15 0,-1 0-28 0,2-4-35 16,-2-1-29-16,3-3-28 0,-2-4-4 0,-1-3 242 0</inkml:trace>
  <inkml:trace contextRef="#ctx0" brushRef="#br0" timeOffset="-186856.27">17108 16622 0 0,'0'-29'183'0,"-2"2"239"0,1 2 4 15,-1 1-15-15,-3 2-23 0,0 2-68 0,-2 1-88 0,0 2-46 0,1 4-29 16,-2 1-17-16,1 0-13 15,-1 2-11-15,1 0-11 0,0 4-9 0,0-2-10 0,1 1-6 0,1 1-5 0,0 2-4 0,-1 0-5 0,2 1-9 0,2 2-13 16,-1 1-10-16,3 0-10 0,0 4-7 0,0-1-6 0,3 2-2 0,1 3-1 16,2 2-2-16,0 2-3 0,1 1 1 0,3 3-2 0,3 1 1 0,-1 1-1 0,2 3 0 15,1 0-2-15,2 3-3 0,0-2-5 0,2 2-8 0,1 2-6 0,0-1-13 16,1 1-14-16,0 0-14 0,0-1-15 0,3 1-13 0,-2-1-14 0,-1 0-15 0,2 0-18 16,-1-1-16-16,-2 2-17 0,0-4-13 0,-2 1-11 0,1 2-12 0,-3-3-15 15,-3-1-26-15,-1-3-34 0,-2 2-43 0,-4-3-48 0,-1-3-17 0,0 1-1 16</inkml:trace>
  <inkml:trace contextRef="#ctx0" brushRef="#br0" timeOffset="-186669.27">17249 16983 0 0,'-11'-9'157'0,"1"0"257"0,0-2 2 0,-1 0-6 0,3 0-14 0,1-2-85 15,-3 1-117-15,4 1-67 0,-2 0-44 0,2 2-22 0,1-2-12 0,-1 2-11 0,1 0-12 16,0-1-7 0,3 1-6-16,-2 1-4 0,1 0-3 0,2-1-2 0,1 1 0 0,0 1-1 0,0-1-2 0,4 0-4 0,1 0-5 0,0 0-8 0,1-1-10 15,1 1-9-15,2-1-10 0,2 1-13 0,2 0-13 0,-1-2-10 0,2 2-10 16,1-1-10-16,1 1-10 0,1 0-12 0,1-1-13 0,0 1-13 0,0-1-15 15,0 1-18-15,1 0-20 0,-2-1-26 0,2 1-27 0,-4-1-28 0,2-1-27 16</inkml:trace>
  <inkml:trace contextRef="#ctx0" brushRef="#br0" timeOffset="-186376.24">17580 16414 140 0,'1'-13'389'16,"0"-1"-17"-16,-1 1-28 0,-1 0-38 0,0 0-43 0,-1-1-42 0,0 2-43 16,-1 0-22-16,-2 2-15 0,3-2-12 0,-2 1-12 0,2 2-12 0,-1 1-12 0,-2 0-7 15,3 2-6-15,-1 1-8 0,2-1-6 16,0 4-8-16,0-2-10 0,1 2-10 0,0 2-7 0,1 2-8 0,1-1-8 0,2 3-4 0,2 0 0 0,0 4-2 15,3 0 1-15,-1 1-1 0,0 4-1 0,3 0 1 0,1 1 0 0,-1 2-3 16,1 0-3-16,-1 2-4 0,2 1-6 0,-1 1-8 0,-1 0-9 0,1 2-12 0,0 0-12 16,-2-1-14-16,2 1-15 0,-1 0-14 0,0 2-16 0,-2-3-13 15,0 1-15-15,0-1-12 0,-3 0-10 0,0 0-7 0,0 0-6 0,-1-1-1 0,-1-2 2 16,1-1 4-16,-4-1 9 0,0-1 12 0,-1-2 13 0,-1 0 14 0,1-4 16 0,-5-1 17 16,3 1 19-16,-2-5 19 0,-1 0 19 0,-2-2 17 0,-1 0 16 0,0-4 14 15,0 0 14-15,-2-2 12 0,3 0 11 0,-2-3 7 0,-1 2 7 0,-1-4 5 0,3 1 1 16,1-1 0-16,-3 0-3 0,3-2-5 0,-1 2-3 0,1-4-3 0,-2 2-6 15,3 0-1-15,-2-1-4 0,2 0-5 0,0-1-6 0,1 0-5 0,0-1-6 16,0 0-3-16,3 1-2 0,0-1-4 0,2 1-4 0,2-2-4 0,0 1-3 16,3-1-7-16,1 1-4 0,3-1-9 0,2 1-8 0,0-2-9 0,4 2-10 15,0-2-6-15,4 2-6 0,1-1-6 0,1 1-6 0,2 2-4 0,0-1-6 16,0 0-8-16,3 4-8 0,-2-1-13 0,0 1-15 0,0 4-21 0,-1-2-26 16,-2 3-48-16,-4 0-56 0,1 2-27 0,-2 2 134 0</inkml:trace>
  <inkml:trace contextRef="#ctx0" brushRef="#br0" timeOffset="-185797.27">17949 17135 0 0,'0'10'192'0,"-2"-1"199"0,2 0-1 0,-2-3-1 0,-1 2-1 0,-1-1-93 16,1-1-135-16,-2 0-68 0,1 0-35 0,-1-1-10 0,1 1-1 0,-1-1 4 15,2 0 8-15,-1-1 5 0,0 0 7 0,2 1 7 0,-2-2 7 0,3 0 7 16,0-1 10-16,-1 1 7 0,2-2 5 16,2 0 1-16,0 1 1 0,4-2-5 0,-1 0-5 0,4-2-7 0,2 1-7 0,4-3-6 0,2-1-5 0,4 0-5 15,3-3-6-15,5-1-7 0,3-3-9 0,3-3-10 0,3-2-7 0,4-2-8 0,2-4-7 0,3 0-5 0,4-5-5 16,1-2-1-16,3-1 0 0,1-3-1 0,1-1-3 0,0-1 0 15,0-2-2-15,4-3 0 0,0-1 1 0,1-1 1 0,3-3 0 0,-2 0 0 16,0 0 0-16,1-3 0 0,0 2-1 16,-2-3-2-16,2 2-2 0,-3-1-2 0,-1 1 0 0,-4 3 0 0,-5 3-1 0,0 0 0 0,-5 5 1 0,-5 4 0 0,-4 2 0 15,-2 5 0-15,-5 1 3 0,-5 6 3 0,-4 2 3 0,-4 3 1 0,-2 5 3 16,-4 0 2-16,-3 3 0 0,-3 2 3 0,-4 3 1 0,-1 1-2 0,-2 4 1 16,-3 1-1-16,-2 4 1 0,-4 2-1 0,-1 2-5 0,-1 3-1 0,-3 1-2 15,1 1-4-15,0 3-1 0,-1 0-4 0,1 3-3 0,2-3-5 0,-1 3-9 16,0-2-10-16,4-1-10 0,0 1-10 0,4-1-8 0,-1 0-12 0,3-1-11 15,2 1-20-15,0-2-23 0,4 0-23 0,0-2-25 0,2 1-22 16,2-1-25-16,0-1-14 0,-1 0-15 0,4 1-21 0,-2-1-25 0,3-2-62 0,-4-1-77 16,2-1-32-16,-2-2-9 0,0 1 9 0,2-2 203 0</inkml:trace>
  <inkml:trace contextRef="#ctx0" brushRef="#br0" timeOffset="-182483.24">21815 13664 0 0,'-9'-2'335'0,"-1"0"31"0,3 1 4 0,-2-3-74 0,0 1-109 0,2 2-62 0,-2-3-40 16,3 1-18-16,0 1-8 0,1-2-6 0,1 2-1 0,-1 0-6 0,3-2-6 15,-2 1-3-15,3 2-5 16,0-2 1-16,1 0 1 0,1 1 3 0,0-2 4 0,4 1 3 0,0 1 4 0,1-2 2 0,2 0 5 0,-1-1 2 0,4 1 2 15,1-3 1-15,1 2 3 0,3-4 1 0,2 2 1 0,0-2-2 0,1 1-4 16,1-1-5-16,1 0-7 0,0-2-8 0,1 2-5 0,1-3-7 0,-1 2-6 16,2 0-5-16,-1 0-5 0,-2 0-3 0,2 2-5 0,-2-2-3 0,-1 1-2 15,-2 3-5-15,1-3-4 0,-3 3-6 0,-1 0-10 0,-1 1-10 0,-1 2-13 16,0 0-14-16,-2 1-13 0,-1 0-13 0,0 1-14 0,-3 1-13 0,2 1-12 16,-3 1-15-16,2 1-11 0,-3 1-21 0,0-1-25 0,-2 2-56 0,2 0-73 15,-4 0-38-15,1 0-22 0,-2 1-5 0,0-2 301 0</inkml:trace>
  <inkml:trace contextRef="#ctx0" brushRef="#br0" timeOffset="-182232.24">22138 13481 137 0,'-9'2'383'15,"-1"-2"-1"-15,0 0-3 0,2 0-83 0,0 0-121 0,0 0-64 0,1 0-38 0,1 0-21 16,0 0-10-16,2 0-6 0,0 0-4 16,2 1-4-16,-2 2-5 0,4-1-1 0,0 2-1 0,3 0 2 0,-1 3 3 0,3 0 6 0,0 3 5 0,1 2 5 15,2 1 5-15,-1 4 4 0,3 1 4 0,1 3-1 0,-1 3-1 0,3 2 0 16,-1 3-3-16,-2 0-1 0,1 4-1 0,-1 1-2 0,1 0-3 0,-2 2-5 0,0 1-8 15,-2 1-5-15,-1 3-4 0,-1-3-5 0,0 1-5 0,-1 1-2 16,-3-2-1-16,2 1-1 0,-6-3 2 0,2-1 3 0,-3-1 0 0,-1-2 3 0,0-5 2 16,-3-2 2-16,0 0 3 0,-3-5 1 0,-1-2 1 0,-1-2 0 0,-2-3 2 15,-1-4 0-15,0 0 0 0,-3-6-4 0,1 0-8 0,-2-5-11 0,-1-1-14 16,0-3-18-16,-2-2-20 0,2-2-23 0,0-2-26 0,1-3-23 0,0 1-24 16,0-3-26-16,3 0-26 0,0 0-55 0,1-2-69 0,1 1-55 15,1 0-49-15,4-2-16 0,0 3-1 0</inkml:trace>
  <inkml:trace contextRef="#ctx0" brushRef="#br0" timeOffset="-181983.25">22123 13907 383 0,'1'-3'404'0,"3"-1"0"0,-3 0-1 0,2 0-85 0,-1 1-122 0,-1-2-65 0,2 0-42 16,-1 1-19-16,3-1-11 0,0 1-3 0,-1 0-1 15,2 0-2-15,3 0 0 0,0 0-1 0,2 3 1 0,1-3 0 0,1 3 1 0,2-2 0 0,1 3-2 16,1 0 0-16,0 0-1 0,2 3-2 0,0-1-1 0,-2 2-3 0,2-1-5 15,-2 2-1-15,1 2-2 0,-2-1-3 0,-2 1-3 0,-1 2-1 0,-1-1-3 16,0 2-2-16,-4-1-2 0,1 1 1 0,-3 0-1 0,-2-2 0 0,-3 1-2 16,0 2-2-16,-2-2 1 0,-1-1-2 0,-2 2-1 0,-2-2-2 0,-3 0-1 0,0 1-1 15,-3-1-1-15,-2 0-2 0,1-3-3 0,-1 2-2 0,-2-2-3 16,-2-2-1-16,2-1-2 0,-1-1-6 0,-2-1-8 0,2-1-19 0,-1-1-21 0,1-1-27 16,0-4-26-16,-2 0-28 0,3-3-26 0,0 0-24 0,1-2-24 15,1-3-49-15,-1 0-62 0,3-2-61 0,1-2-59 0,0-2-25 0,3-1-10 0</inkml:trace>
  <inkml:trace contextRef="#ctx0" brushRef="#br0" timeOffset="-181649.25">22406 13455 0 0,'8'-1'260'0,"-1"1"92"0,-2 0 2 0,-1 1-65 16,-2 1-94-16,3 1-56 0,-2 1-40 0,-1 2-18 0,2 0-9 0,-2 1-2 16,3 3 3-16,-2 1 5 0,-1-1 7 0,2 3 4 0,-1 2 3 15,0-1 2-15,2 2-1 0,0 2-4 0,0 2-5 0,1-2-7 0,-2 3-7 0,1 0-7 0,0 2-7 16,1-2-7-16,0 1-5 0,1 0-9 0,0 1-7 0,-2-1-5 0,0 0-4 15,1 0-1-15,-1 0-4 0,0-2-3 0,0-1-3 0,0 1-1 0,0-3-1 16,0-3 4-16,0 0 5 0,-1-1 7 0,-1-1 7 0,1-1 4 0,0-2 4 16,0-1 0-16,-2-3-2 0,2-1 0 0,-2 0 0 0,1-4 0 0,-2-3 0 15,2 0 0-15,0-4-2 0,0-1-3 0,-1-2-6 0,1-4-1 0,-1-1-3 16,2-2 0-16,0-3 2 0,-2 0 2 0,2 1 2 0,0-2 3 16,-1 1 3-16,2-1 0 0,0 1 3 0,-1 2 0 0,-1 0 1 0,-1 2-1 0,3 0 1 15,-3 3-5-15,2 1-6 0,-1 2-4 0,-1 0-5 0,2 1-3 0,0 4-3 16,-1-2-3-16,1 2-2 0,0 2-1 0,2 1-2 0,0 2 0 0,0 0-1 15,3 1-2-15,-1 2 1 0,1 1 0 0,0 0 0 0,2 2 0 0,-1 1 0 16,3 0-1-16,-1 2 0 0,-2 0-5 0,2 1-3 0,2 2-6 0,-3 0-5 16,4 1-7-16,-2 0-8 0,0 3-19 0,1 0-21 0,0 1-29 0,-1 0-33 0,2 0-29 15,-2 2-30-15,0 0-37 0,2 2-39 0,-1 0-78 0,-2 0-94 16,3 0-42-16,-1 2-14 0,-2 0-4 0,1 0 2 0</inkml:trace>
  <inkml:trace contextRef="#ctx0" brushRef="#br0" timeOffset="-180549.25">22581 14727 323 0,'-6'-6'398'0,"1"-3"-1"0,0 2 2 16,-2 0-82-16,-1 0-115 0,2-1-68 0,-3 0-43 0,3 2-21 0,-2-1-10 16,1 1-3-16,0 0-5 0,-2 1-2 0,4 0-3 0,-2 1-3 0,0-1 0 15,2 1-1-15,-1 1-1 0,1-1-3 0,2 0-1 0,-1 2-8 0,-1 0-9 16,1 0-4 0,2-1-4-16,-1 2-1 0,2-2-4 0,-2 3-1 0,2-1-3 0,1 0-2 0,-1-1 0 0,0 1-1 0,1 1-1 0,0 0 0 0,0 0 0 15,0 0-1-15,0 0 1 0,0 0-1 0,0 0 0 0,0 0 1 0,0 0 1 16,0 0-2-16,0 0 1 0,0 0 0 0,-3-1-2 0,3 1 0 0,0 0 0 0,0 0 1 15,0 0 1-15,0 0 0 0,0 0 0 0,0 0 1 0,-1 0 1 0,1 0-1 16,-1 0-2-16,0 0 1 0,-1 0 2 0,1 0 0 0,0 0 1 0,-2 1 1 16,2-1 0-16,-2 0 0 0,0 1 1 0,-1 1-1 0,-1-1 1 0,0 0 1 0,-1 2-2 15,-1-1 0-15,-1 2 1 0,-2-1-1 0,0 1 1 0,0 1 1 16,-1-1 2-16,-1 1 2 0,-1 2 1 0,-2 1 2 0,1 0 0 0,-3 2 0 0,2-1 1 16,-1 3 0-16,-2 0 0 0,0 1 2 0,0 0 2 15,0 3 1-15,-2-2 2 0,2 2 0 0,-1 1 0 0,-2 0 1 0,4 1 1 0,-1 1 0 16,2-1-1-16,-1 2 2 0,0 1 1 0,3 0 2 0,0 0 0 0,3 1-1 15,0-1-2-15,2 2-1 0,3 0-1 0,1-2-1 0,2 3-3 0,3-2-1 16,1-1-3-16,3 1-2 0,1-2 0 0,3 0-4 0,0-1-1 0,5-2 0 0,0-2-2 16,1-1-1-16,4 0 1 0,0-2-2 0,1-1 0 0,1-2-1 0,2-1 0 15,-1-3 0-15,0 1 0 0,2-3-1 0,-1 0 1 0,0-3 0 16,1-3 0-16,-2 0-2 0,0-3 1 0,0 1 1 0,0-4 0 0,-2 0 0 0,-1-2-1 16,1-1 1-16,-2-2-1 0,-3 0-2 0,2-2-1 0,-2 0 1 0,-2-1 1 15,-2 0-1-15,0 0 1 0,-2 2-1 0,0 0 0 0,-3 0 2 0,0 2 2 16,1 0 3-16,-2 0 6 0,-1 1 1 0,-1 2 3 0,-1 0 1 0,1 1 2 15,-1 1 1-15,0 1 0 0,-1 1-1 0,0 2 0 0,0-1 0 0,-1 2-2 16,0 2 0-16,-1 0-3 0,1 1-3 0,-1 1-3 0,-1 0-4 0,2 2-1 16,-2 1-2-16,-2 1-1 0,3-1-2 0,-2 2 0 0,3 1 1 0,-2-1-1 15,2 1 1-15,-1 1 1 0,-1 0 0 0,2-1-2 0,1 1 1 0,0-2 0 0,1 2 0 16,2-3 2-16,-1 3 0 0,1-4 0 0,-1 3 0 0,2-2 0 16,0 0 0-16,1 0 1 0,0 0-1 0,0 0-1 0,1 0 0 0,-1-2 0 0,1 1 0 15,1-1 1-15,-2 1-1 0,2-1 0 0,0 0 0 0,-1-1 1 16,2 1 0-16,-1-1 0 0,1-2 0 0,0 2 1 0,1-1-1 0,0-1 1 0,-1 0 0 0,2-1-1 15,0-1-1-15,3 1 1 0,-1-3-1 0,-1 2 0 0,3-2 1 16,-2 1 0-16,2-2 0 0,0 0 1 0,-1-1-1 0,2 1-1 16,-1-2-1-16,0 1 0 0,-1-1 0 0,0 1 1 0,-2 0-1 0,1 1 1 0,-2-1 1 0,0 2 0 15,-2-1 0-15,0 1 0 0,-3 0 0 0,0 2-2 16,1-2 1-16,-2 3 0 0,0-1 1 0,-2 0-1 0,2 1 1 0,-3 0 1 0,2-1 0 16,-2 2 0-16,0 0-1 0,-1 0 2 0,0 0-1 0,0 0-2 0,0 0 0 15,-1 3 1-15,0 0-1 0,-1 0 2 0,1 1 0 0,-2-1 0 0,0 2-1 0,-2 0-1 16,1 1 0-16,1 0-2 0,-2 2-3 0,0 0-3 0,0-1-6 0,-1 2-6 15,1-1-12-15,0 1-13 0,1 1-18 0,-1-2-22 0,1 3-24 0,-1 0-21 16,1-1-21-16,2 0-18 0,-3 1-19 0,4 0-16 0,-2 1-26 0,2-1-28 16,1-1-62-16,0 0-78 0,1 0-35 0,2-1-15 0,-2 0 3 0,4-2 212 15</inkml:trace>
  <inkml:trace contextRef="#ctx0" brushRef="#br0" timeOffset="-179600.24">23456 14847 215 0,'-8'-4'331'0,"2"-1"-37"0,0 2-54 16,-3 1-63-16,0-1-67 0,0 2-35 0,0 1-22 0,-2 0-8 0,-2 1-3 15,3 3 4-15,-3 0 3 0,0 1 3 0,1 2 4 0,-2-1 3 0,-1 4 4 16,-1 1 2-16,2 1 0 0,-1 1-2 0,2 0-1 16,-1 3-4-16,2 1-3 0,-1 0-2 0,1 2-5 0,2 0-2 0,0 0-4 0,2 0-2 0,1 2-3 0,3 0-5 15,2-1-3-15,-1-1-4 0,3 0-2 0,3-1 0 0,-1 0 0 0,3-1 2 16,4-2-1-16,-1-1 5 0,3-3 4 0,2 2 2 0,1-4 2 0,2-2 0 16,2-2-2-16,0-1-1 0,3-3-1 0,3-2 0 0,-2-3-2 0,2 0-3 15,2-2-4-15,-1-3-3 0,0 0-3 0,-1-5-4 0,0 1-5 0,-2-1-4 16,2-2-3-16,-4-1-1 0,-3 0 0 0,1 0 0 0,-5-1 0 0,1-1 2 15,-3 2 0-15,-3 0 3 0,-1-1 1 0,-3-1 1 0,-2 2 2 0,-2 1 1 0,-2-1 0 16,-2 0-1-16,-3 3 2 0,-1 0-2 0,-2 0 0 16,-1 3 0-16,-3 0-1 0,1 1 1 0,-2 2-1 0,-1 0-2 0,1 3-2 0,-1-1-3 0,-1 3-2 15,1 1-2-15,0-1-3 0,1 2-4 0,2 2-7 0,0 1-8 16,2 0-11-16,1 0-13 0,0 2-13 0,0 0-16 0,4 0-17 0,0 2-17 16,2-1-18-16,-1 2-17 0,4-1-17 0,1 1-30 0,1 2-38 0,0-1-63 0,4 0-77 15,-1 1-34-15,1-1-13 0,0 1 1 0,4-1 306 0</inkml:trace>
  <inkml:trace contextRef="#ctx0" brushRef="#br0" timeOffset="-178965.25">22342 16141 354 0,'-8'-1'395'0,"2"-2"4"0,-3 1 2 0,-1-1-73 0,0-1-110 15,2-1-67-15,-2 2-49 0,0-1-19 0,0 0-7 0,0 1-5 0,1 1-5 16,-2 0-1-16,2 1 3 0,-1 0 3 0,3 1 3 0,-3 1 0 0,3 2-3 31,0-2-5-31,-1 3-5 0,0 1-4 0,2 1-4 0,0 1-3 0,1 1-3 0,-1 3-4 0,2 2-4 0,0-1-5 0,0 3-5 0,3 1-5 0,-1 1-7 16,-1 3-3-16,3 1-3 0,3 0-1 0,-2 0-2 0,0 2-2 0,3 0-3 16,-2 2-7-16,2-2-9 0,2 1-10 0,1 1-9 0,-1 1-10 0,1-1-11 15,1 0-15-15,0 1-17 0,1-1-17 0,1 1-18 0,-1-1-17 0,1-1-18 0,-2 0-13 16,2-2-12-16,0-1-10 0,-1 1-7 0,-2-4-19 0,3-2-22 0,-4 0-54 0,1-4-64 15,-1 0-25-15,-1-2-9 0</inkml:trace>
  <inkml:trace contextRef="#ctx0" brushRef="#br0" timeOffset="-178268.24">22045 16200 371 0,'2'-21'380'0,"3"1"0"0,0-2-2 0,0 2-91 16,1-1-134-16,3 3-68 0,-3-3-40 0,3 3-18 0,-3 2-10 0,2 1-4 15,-1 1-4 1,-1 1-4-16,-2 2-2 0,2 2 0 0,-1 1-2 0,-2 2 0 0,-1-1 0 0,-2 4-2 0,0-1 2 0,-1 4 0 0,-3 0 0 0,0 4 0 16,-3 0 0-16,0 3-1 0,-5 1-1 0,1 3 1 0,-3 0 1 15,-2 2 0-15,-1 2 1 0,-3 2 1 0,0-1-1 0,-1 1 1 0,0 1 0 0,-3 0 0 16,2 1 1-16,1-1 0 0,-2 2-1 0,1-4 2 0,2 2-1 16,2-1 0-16,0 0 0 0,2 0 0 0,2-2-1 0,2-1 1 0,1 2-2 0,2-3 1 15,4 0-1-15,-1 0-1 0,5-1 0 0,1 1 1 0,2-3 0 0,4 1-1 16,2 1-1-16,2-3 0 0,1 0 0 0,5 1-2 0,2-2 1 0,2-2 0 0,3 0-1 15,-1-1 1-15,3-2-2 0,4 0-1 0,-2-2 1 0,4-1-1 16,1-1-2-16,2 0 2 0,-3-1 0 0,4-1 0 0,-2 0 1 0,2-3 1 16,-1 1-1-16,-1 0 0 0,-3-2 0 0,1 1 0 0,0-1 0 0,-5-1 1 0,0 2 0 15,-1-2 2-15,-4 0-1 0,-1-1 0 0,-2 2 0 0,-4-1-1 16,0 0 0-16,-4-1 1 0,1 0 0 0,-4 0-1 0,-1-1 0 0,-3-1 1 16,0 2 0-16,-2-2 0 0,-1 1 0 0,-2-1 0 0,-1 1 1 0,-1 2 0 0,-3-3 1 15,-1 3 0-15,0 1 0 0,-1 0 0 0,-2 1-1 0,0 2 0 0,-2 2 2 16,0 0 1-16,-1 2 0 0,0 0 1 0,-2 2-1 0,-1 1 2 0,-1 2 1 15,2 2 0-15,-1-2 0 0,1 3 0 0,0 0 0 0,1 1 1 0,2 1 0 16,0 1 0-16,0-2-1 0,3 3 1 0,2-3 0 0,1 2-1 0,0-2 0 16,3 2-1-16,0-1 0 0,3-2 1 0,2 2 0 0,3-2-1 0,2 1 1 15,1-2 1-15,0 1 0 0,4-2 1 0,3 1-1 0,-2-3 1 0,3 1 0 16,1-1 0-16,2-3 0 0,-1 2-1 0,3-3-1 0,-1 0 0 0,-1 0-1 0,2 0-1 16,-1-1 0-16,-2-1-2 0,2 1 1 0,-2-3-1 0,-2 1 0 15,1 1 1-15,-2-2-1 0,-3 2-1 0,0 0 0 0,-1-2-1 0,-1 1 1 16,-3 1 1-16,0-1 0 0,-1 0 0 0,-2-1-1 0,-1 1 2 0,-2 0-1 15,0-2-1-15,0-1-1 0,-2 2 0 0,-1-1 1 0,1-1 0 0,-1 2 0 16,-2-3 0-16,2 2 0 0,-1 1 0 0,0-1-1 0,-1 1-1 0,2 0 0 16,0 0 0-16,-1-1 0 0,2 3 0 0,-1 0 0 0,2-2 1 0,-3 2-1 15,3 0-1-15,-1 1 0 0,0-1 0 0,1 1 1 0,1 1 0 0,0 0 0 0,0 0 0 16,0 0 1-16,0 1 0 0,1 2 1 0,1-2 0 0,0 2 0 0,-1 1 0 16,4-2-1-16,-1 1 1 0,0 1 0 0,1 0 0 0,2 0 0 0,-1 0 0 15,3 0 0-15,-2 1 0 0,2-1-1 0,1 0 1 0,1 1 1 0,-1-1 0 16,3 1 0-16,0 0-1 0,-1-1 1 0,1 2 0 0,1-1 0 0,-2-1 1 15,3 0 1-15,-1 1-1 0,-1-1 0 0,0 1 0 0,-1 2 0 0,1-3-1 16,-2 2 1-16,0 0-1 0,-1 0 0 0,-1 1-1 0,-2 2 2 0,3-1 0 16,-2 1 1-16,0 0-1 0,0 2-3 0,-1-1-6 0,1 3-8 0,0-1-11 0,-3 0-14 15,2 0-13-15,0-1-14 0,-2 1-13 0,0 0-15 0,0 1-15 0,1-3-18 16,-1 1-33-16,0 1-38 0,0-2-66 0,-1-1-80 0,-1-1-31 0,1 0-6 16</inkml:trace>
  <inkml:trace contextRef="#ctx0" brushRef="#br0" timeOffset="-178057.25">23074 16134 352 0,'3'-2'442'0,"-2"-2"0"0,-1 2 1 0,-1 0-21 0,0 1-28 0,-1 1-114 16,1 0-151-16,1 0-70 0,-1 0-31 0,0 2-15 0,1 1-7 15,0 1-5-15,0 1-2 16,1 3 1-16,0-2 1 0,-1 3 1 0,3 1 1 0,-1 2-2 0,1-1-4 0,-1 3-9 0,4 3-11 0,-2 0-16 0,1 1-17 0,0 0-20 0,1 1-18 15,0 3-18-15,3-2-17 0,-1 2-20 0,-1-2-19 0,4 2-40 16,-1 0-49-16,-1 0-61 0,1-2-62 0,-2 0-24 0,2-2-4 0</inkml:trace>
  <inkml:trace contextRef="#ctx0" brushRef="#br0" timeOffset="-177632.25">23277 16642 100 0,'-1'-5'336'0,"1"0"-22"0,0-2-31 0,1-2-72 0,0 0-90 16,3-1-55-16,1 0-41 0,1-3-20 0,0 0-11 0,4 1-10 0,0-3-7 15,1 1-7-15,3 1-8 0,-2-1-6 0,3-1-3 16,0 2-2-16,1-1-2 0,0 0 1 0,0 3 2 0,-2-1 2 0,1 2 1 0,-2 1 2 0,-1 3 4 16,-2-2 6-16,0 3 5 0,-3 3 8 0,2 0 8 0,-4 2 8 0,-1 1 6 15,-2 2 5-15,-2 1 7 0,0 2 5 0,0 1 6 0,-1 2 6 0,-2 0 5 16,1 0 2-16,-2 2 2 0,-1-1-1 0,2 1 0 0,-1-2 3 0,0 3 4 0,0-3 2 16,-1-1 4-16,3 1 1 0,-2-1 4 0,3 0 0 0,-2-3-2 0,2 1-1 15,1-1-1-15,0 0 0 0,1-1-1 0,2-1 0 0,-2-1 0 16,3 2-3-16,0-2-5 0,2 0-4 0,0 0-4 0,0 1-6 0,4-3-5 0,-1 1-7 15,2-1-5-15,0 0-4 0,-1-1-5 0,3 1-1 0,0-3-1 16,-1 1-1-16,1-2-2 0,-2 0 0 0,1 0 0 0,0-1-1 0,0-1 0 0,-2 0 0 16,0-2-1-16,-1-1 1 0,0 1-1 0,-2-3 1 0,-1 0 1 0,2 0 1 15,-3 1 2-15,-2-2 2 0,2 0 3 0,-2 2 5 0,-1-2 4 0,-2 3 5 16,2-2 2-16,-2 2 2 0,0 1 0 0,-2 0 0 0,2 3 2 16,-1-3-2-16,-1 3 0 0,0 1-2 0,-3-1-1 0,3 1-2 0,-2 2-3 0,0 0-5 0,1 2-4 15,-2 0-4-15,0 0-1 0,0 0-2 0,-1 2 0 0,1 0-1 16,0 2 1-16,0 1-1 0,-1 0 2 0,1 2-1 0,-1-1 0 0,0 1-1 0,3 1 1 15,-1 1 0-15,0 0 0 0,2 1 0 0,-2 0 2 0,4-2-1 16,-1 2-1-16,1 2-1 0,1-3 0 0,0 2-2 0,4-1-3 0,-1 1-2 0,0-2-6 16,1 1-5-16,2 2-9 0,-1-3-8 0,3 2-10 0,-2-2-14 0,3 3-17 15,-2-3-10-15,-1 1-11 0,3 1-7 0,1-1-7 0,-2 1-9 16,1-2-11-16,-1 3-23 0,-1-3-27 0,1 2-54 0,-3-2-66 0,3 1-29 0,-3-1 45 16</inkml:trace>
  <inkml:trace contextRef="#ctx0" brushRef="#br0" timeOffset="-177415.22">23838 16702 172 0,'-5'6'327'16,"-1"0"-48"-16,0-3-70 0,0 2-64 0,-2 0-60 0,3-1-36 0,-1 1-26 15,-1 1-10-15,0-2-6 0,2 1-4 0,-1 0 0 0,1-2-2 0,0 1 0 0,0 0 0 16,3-2 1-16,-1 1 0 15,2 0-1-15,0-1 0 0,0 2 0 0,1-3 0 0,1 2 1 0,0-3-1 0,0 3 0 0,2-1-1 0,-1 1 0 0,3 1 1 0,0-2-2 16,-1 0-2-16,1 2-5 0,1-2-6 0,-1 1-8 0,0 0-8 0,2-1-9 0,0 1-18 16,-2 1-18-16,1-2-27 0,-1 1-28 0,-1-3-48 0,-1 3-57 15,2-2-37-15,-2-1 107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0" units="cm"/>
          <inkml:channel name="Y" type="integer" max="20400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259.84253" units="1/cm"/>
          <inkml:channelProperty channel="Y" name="resolution" value="1285.44421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9-06T12:45:09.65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6962 1040 0 0,'-6'-3'328'0,"0"3"30"0,0 0-5 16,-4 0-62-16,2 0-85 0,-1 2-63 0,-2 0-53 0,-1 1-27 0,0 1-16 15,-1 0-8-15,0 2-2 0,-2 1 0 0,-1 1 1 0,0 1 2 0,-2 1 4 16,2 3 3-16,-3 1 2 0,2-1 2 0,-2 2 2 15,2 1 0-15,1 0 1 0,-2 2-4 0,2 1-2 0,0 1-4 0,0 0-3 0,1 1-4 0,0-1-5 0,4 1-4 16,-2-1-4-16,2 1-3 0,4-2-3 0,-2 4-5 0,3-4-4 0,1 2-2 16,2-2-2-16,2 0-1 0,0 2 1 0,1-3-1 0,1 0 1 0,3 0 0 15,1-1 0-15,0-1-1 0,5-1 2 0,-1-1 0 0,3-2 2 16,2-2 0-16,2-1-1 0,1 0 1 0,3-3 1 0,1 0-1 0,2-2 0 16,3-2-2-16,1-2 0 0,3-2-2 0,2-2 1 0,-1-3-1 0,1 0 0 0,2-3 1 15,-2-1-1-15,-1-2 3 0,0-2 1 0,-1 1 4 0,-2-3 6 0,-3 0 4 0,-2-2 4 16,-4 0 3-16,-3 2 4 0,-3-4 3 0,-3 1 2 0,-1 0 4 15,-4-2 4-15,-4 1 1 0,-1-1 1 0,-1 1 0 0,-4-1 0 0,-4 2-3 0,0-1-1 16,-2 2-2-16,-1 0-3 0,-3 1-2 0,0 2-4 0,-4 0-1 0,0 1-2 16,-4 2-2-16,1 1-4 0,0 0-3 0,-2 4-4 0,-2 0-3 0,0-1-2 0,-1 3-3 15,0 1-5-15,0 1-5 0,1 0-5 0,0 4-5 0,2 0-6 0,2 0-11 0,0 2-15 16,-1 1-16-16,3 0-16 0,2 1-17 0,-1 0-15 0,3 2-17 0,3 0-15 16,1 0-14-16,0 1-13 0,3-1-14 0,-1 3-14 0,4-1-19 0,0 0-22 15,1 3-50-15,1-2-67 0,0 0-32 0,3 2-18 0,1-3-4 0,1 1 203 16</inkml:trace>
  <inkml:trace contextRef="#ctx0" brushRef="#br0" timeOffset="266.99">6765 1496 0 0,'0'2'231'0,"-1"0"100"0,-1 1-18 0,1-2-57 16,1 5-71-16,-1-3-48 0,0 3-36 0,1 2-18 0,0 0-10 0,0 1-1 15,0 2 1-15,0 4 3 0,0 2-1 0,0 1-2 0,0 5-4 0,1-1-2 0,0 4 0 16,-1 3-1-16,1 3-3 16,2 2-6-16,-2 4-10 0,2-1-9 0,-1 2-10 0,2 2-12 0,2 1-12 0,-2 2-12 0,1 3-13 0,1 0-12 0,-1 1-15 15,0-1-14-15,1 1-15 0,2 0-14 0,-2-2-14 0,1 1-14 16,1-3-13-16,-2-2-24 0,3-1-28 0,-2-2-49 0,3-2-59 0,-2-3-39 15,0-2-29-15</inkml:trace>
  <inkml:trace contextRef="#ctx0" brushRef="#br0" timeOffset="619.99">6883 1949 0 0,'-1'-8'107'0,"0"2"156"0,-1 0-57 0,1 1-45 0,1 0-41 15,0 0-27-15,0 2-23 0,0-1-12 0,0 2-9 0,0-2-2 0,0 2-3 16,0 1-2-16,0 0 0 16,0-2 1-16,0 2 1 0,0 1 1 0,0-2 1 0,1 1 2 0,1 0 2 0,0 1 2 0,-1 0 0 0,4 0 1 0,-2 0 0 15,0 0 0-15,2 0-2 0,1 0 1 0,1 0 2 0,-1 1 3 0,4 0 2 16,-1 1 0-16,2 0 0 0,1 1-2 0,-1 0-5 0,3 1-1 0,1 1-2 15,1-1-1-15,1 1-2 0,2 2-1 0,1 0-2 16,0 0-3-16,1 2-3 16,0-1-5-16,0 2-5 0,3 0-3 0,-2-2-2 0,2 2-3 0,-1 0-1 0,1 0-3 0,1 0-2 0,0 1-5 0,-2-1-1 0,2 1-3 0,0 1-3 0,0-1-7 15,0 0-8-15,1-2-14 0,-1 2-14 0,1-1-14 0,-2 0-14 16,1 0-13-16,1 0-14 0,-2-1-16 0,2 1-15 0,-2 0-22 0,-1-2-23 16,1 1-44-16,-1 1-52 0,0 0-51 0,-2-2-50 15,0 1-17-15,-1-1 20 0</inkml:trace>
  <inkml:trace contextRef="#ctx0" brushRef="#br0" timeOffset="862.98">7620 2162 0 0,'-19'-2'256'0,"-1"1"166"15,0 0-3-15,-2 1-3 0,-3 0 0 0,0 1-95 0,-3 3-135 0,0-1-80 0,-3 2-51 16,-1 4-23-16,-2-1-8 0,2 1 0 15,-4 4 2-15,-4 2 1 0,2 2 1 0,-2 1 0 0,-1 2-1 0,0 1-1 0,-2 2 0 0,-2 2-2 0,-2 4-2 16,-2-1-5-16,2 1-4 0,-1 1-5 0,-2 4-7 0,1 0-10 0,0-1-12 16,-2 3-8-16,0 0-9 0,1 2-8 0,-1 0-10 0,2-1-8 0,-1 0-10 15,1-1-5-15,1 1-7 0,1-2-5 0,2 0-6 0,-1 0-6 16,4-4-4-16,3-1-6 0,1-2-4 0,3 0-8 0,3-2-7 0,2-2-19 0,2-3-26 16,3-2-50-16,1-1-64 0,3-2-30 0,4-3-17 0</inkml:trace>
  <inkml:trace contextRef="#ctx0" brushRef="#br0" timeOffset="1131.99">6437 2500 0 0,'-1'0'209'0,"-2"0"196"0,0 0-4 0,-1 0-12 0,1 0-15 0,1 0-91 15,-2 1-125-15,2 1-69 0,-2-1-42 16,2-1-22-16,-1 2-14 0,3 0-8 0,-1 2-4 0,1 0-4 0,0 0-1 0,0 4 0 0,1-2 2 16,0 3 0-16,2 1 1 0,-1-1 0 0,3 4 0 0,0-1 2 0,3 1-1 15,0 0-2-15,1 0-2 0,3 1-7 0,2 1-9 0,2-2-5 0,0 0-4 0,4 0-7 16,0-1-7-16,1 0-4 0,4-2-7 0,1 0-5 0,3-2-6 0,2-2-8 0,1 0-9 16,4-3-9-16,4 0-8 0,0-2-7 0,3-1-10 0,-1-1-22 15,3-3-25-15,1 0-50 0,0-3-59 0,4 1-31 0,-2-3 46 0</inkml:trace>
  <inkml:trace contextRef="#ctx0" brushRef="#br0" timeOffset="1432.99">7314 2600 0 0,'-5'0'332'0,"1"0"8"0,1 0-22 15,0 0-62-15,-1 0-80 0,2 0-59 0,-2 0-48 0,3 0-26 0,-2 0-16 16,1 0-9-16,0 0-6 0,0 1-5 0,1-1-6 0,1 1-2 0,-1 1 0 16,-1 0-1-16,1 1 1 15,0 2 1-15,1 1 1 0,-1 0 1 0,-2 2 0 0,2 4 3 0,-3-1-1 0,2 4 0 0,-2 1-1 0,0 3 1 0,-1 2 0 16,-2 3-1-16,1 1 2 0,-3 4-3 0,-1 0-4 0,-2 2-4 0,-2 3-6 15,-2 3-6-15,2 1-8 0,-3 3-9 0,-2 2-10 0,-2 3-10 0,-1 1-12 16,-1-1-16-16,1 3-19 0,0-1-32 0,-3-1-38 0,1 1-55 0,-1-4-63 16,1-2-28-16,1-2 160 0</inkml:trace>
  <inkml:trace contextRef="#ctx0" brushRef="#br0" timeOffset="1693.02">7270 2739 0 0,'8'-9'347'16,"1"1"78"-16,-2 1 0 0,3 1-4 0,-5-1 0 16,1 3-98-16,-1 0-141 0,1 2-83 0,-1-1-59 0,2 2-27 0,0 1-11 0,-1 2-5 0,4 1-4 15,-1 2 0-15,2 1 0 0,3 1 1 0,-2 1 3 16,3 3 0-16,2-2 1 15,2 1 1-15,0 1 2 0,2 2-3 0,0 0-2 0,4-1-9 0,0 0-11 0,3 1-11 0,1 0-13 0,2 0-7 0,0-1-9 0,0 1-9 16,1-1-8-16,3 0-9 0,0-2-9 0,1 1-10 0,1-2-12 0,-1 0-17 0,3-2-19 16,-1-1-27-16,-1 0-32 0,3-1-47 0,-3-3-54 0,2 1-21 0,-2-3 109 15</inkml:trace>
  <inkml:trace contextRef="#ctx0" brushRef="#br0" timeOffset="12943.58">8814 2301 5 0,'-1'-3'376'16,"-3"1"-7"-16,1-1-13 0,-1 0-54 0,-1 1-73 0,1-2-55 0,-1 1-48 0,2 1-25 16,-1-1-13-16,0 0-9 0,-2-1-3 0,3 0-4 0,1 2-3 15,-2-2 2-15,2 0 4 0,-1 0-2 0,2 0-3 0,-3-1-2 16,3 0-5-16,1-1-6 16,-1 0-6-16,1 0-4 0,0 0-3 0,1-2-1 0,0 0-1 0,3 0-3 0,-2-1 0 0,2-1-6 0,1-2-7 0,3 1-2 0,-1-2-1 0,2 0-1 15,-1-2 0-15,4 0 1 0,-2-1 1 0,2 0 0 0,-1-1 1 0,4 0-1 16,0-1-1-16,1-1 0 0,0-1-1 0,4 0-1 0,0-2-3 0,0 2-1 15,2-2-3-15,3-1 0 0,-1 1-1 0,2 0 0 0,-1-1 0 0,1 0 0 16,1 2-1-16,2-2 1 0,-1 0-2 0,2 2-1 0,-3-1 0 0,3 2 1 0,0-1 0 16,0 2 1-16,1-2 1 0,-1 3 1 0,1 1 3 0,1-1 3 15,0 1 4-15,3 0 5 0,1 1 5 0,2-1 5 0,5 1 5 0,-1-1 6 0,6-1 7 16,5-1 5-16,0-1 5 0,4 0 4 0,4-2 3 0,6 0 1 0,3 0 0 16,0 0-2-16,5-2-4 0,1 0-4 0,2 2-4 0,5-1-6 0,-2 1-3 15,5 0-5-15,-1 1-8 0,2 0-6 0,0 1-5 0,3 2-5 0,-2 1-4 0,0 1-3 16,-1 3-4-16,-5 3-2 0,0 0-2 0,-4 3-1 0,-2 1 0 0,-3 2-1 15,-2 3-2-15,-6 1 0 0,-3 1-2 0,-3 3-2 0,-3 0 0 0,-6 4 0 0,-3-1-3 16,-2 2 0-16,-6 0 1 0,-1 0-1 0,-5 3 0 0,-2 1 2 0,-1 2-1 0,-5-1 0 16,-1 3 0-16,-5 0 1 0,0 2-1 0,-3-2 1 0,-2 1 2 0,-2 2 0 15,-1 0 1-15,-2 0-1 0,0 1 1 0,-3-2 0 0,-1 0 0 16,0 1-3-16,-3-2-3 0,1 1-5 0,0-4-5 0,-1 1-6 0,-1-1-6 0,1-1-7 16,-1-1-7-16,0-1-6 0,-1-1-6 0,1-1-4 0,2-1-6 0,-2-2-2 15,-1 1-6-15,0-2 0 0,0-1 0 0,0 0 0 0,0-2 1 16,0 3 3-16,0-4 1 0,0 0 0 0,-1 0 1 0,-2 0-6 0,2-1-3 0,1 0-10 15,0-1-10-15,-1 0-10 0,0-1-10 0,-2 0-10 0,2-1-13 16,-2 0-13-16,2 1-13 0,-2-2-11 0,1 0-11 0,-3 0-9 0,3 0-12 0,-2 1-21 0,0-1-31 16,-2 0-53-16,1-1-63 0,0 0-24 0,0 2-5 15</inkml:trace>
  <inkml:trace contextRef="#ctx0" brushRef="#br0" timeOffset="13348.56">11686 1757 407 0,'-5'1'430'0,"2"1"0"0,1 0 0 0,-3-1-62 0,3 0-92 15,-1 0-86-15,1 1-84 0,-1-2-41 0,2 1-19 0,-3 0-15 0,3 1-11 16,0-2-6-16,0 0-4 0,-1 1 2 0,1 0 6 0,1 1 4 0,0 0 6 15,0 1 4-15,1 1 5 16,1-1 2-16,0 2 4 0,2 1 3 0,-2 0 2 0,3 3 0 0,0-1 0 0,1 0-2 0,2 4-2 0,2 0-3 0,0 1-3 16,2 1-4-16,2-1-2 0,-1 1 1 0,4 0-1 0,1 1 1 0,1 1-1 15,1-3 2-15,2 1 1 0,0 1 4 0,2-2 1 0,3 0 2 0,-1-1 0 16,4 0 0-16,-1-3-2 0,2 2 0 0,1-3-2 0,0 0-3 0,1-2-2 16,0 0-1-16,2-3-4 0,0 1-3 0,0-3-4 0,1 0-3 0,0-1-2 15,0-1-2-15,0 0-2 0,0-3-2 0,-2 1-2 0,1-3-1 0,1 1 0 0,-1-2-2 16,-3 0 0-16,3-2-1 0,-3 0-1 0,1-1-1 0,-2-1 0 0,-3 0-1 15,1 1 0-15,-3-2-1 0,-1 0-1 0,-3-1-1 0,-1 1-2 0,-1 0-5 16,-4 1-4-16,0-1-8 0,-1-1-9 0,-5 1-8 0,0-1-6 0,-1 1-13 0,-2 0-13 16,0 0-16-16,-2-1-16 0,-2 0-17 0,2 0-17 0,-4 0-15 0,1 0-18 15,-2 0-12-15,-2 0-11 0,1 0-10 0,0-1-10 0,-3 1-15 0,3 0-21 16,-3 0-34-16,2 0-44 0,-2 0-35 0,1 1-31 0,1 0-7 0,-3 0 183 16</inkml:trace>
  <inkml:trace contextRef="#ctx0" brushRef="#br0" timeOffset="15394.52">23494 4263 146 0,'1'-7'337'0,"1"1"-43"0,-2-1-64 0,0-1-63 0,-2 0-62 16,1 0-36-16,-1 0-24 0,-1-1-11 0,-3 0-5 0,1 0-3 15,0-1 0-15,-5 1-3 0,1-2-3 0,-2 1-3 0,1 0-3 16,-5-2-1-16,1 1-2 0,-4 0 0 0,1-1 1 0,-2 1-1 0,-2 1-1 0,-1 0-1 16,-2-1-2-16,-1 1 0 0,0 1-5 0,-3-1 0 0,-2 1-1 0,-2-1-2 0,-3 1-2 15,-2 1-2-15,-3 1-2 0,-1 1-2 0,-4-2-2 0,-1 4 0 0,-3-1-3 16,-5 1 1-16,-3 1-1 0,-3 2 1 0,-3 0 0 0,-7 1 2 0,0 1 2 15,-5 1 3-15,-3 2 2 0,-4 2 5 0,-4-1 3 0,-1 4 4 0,-3-1 4 16,-5 4 4-16,-3 1 2 0,-4 3 4 0,-2 2 2 0,-2 2 4 0,-7 2 5 16,-1 3 0-16,-3 2-1 0,-1 2 2 0,-3 5 1 0,-5 0 0 0,1 4-3 15,-6 2-1-15,0 6 0 0,0 2-1 0,1 3-1 0,-1 0 0 0,2 4-1 16,5 3-1-16,-2 1-1 0,5 0 4 0,2 1 5 0,3 2 3 0,8-2 4 16,6-1 3-16,8-1 2 0,6-3 2 0,7-1 0 0,6-3 1 0,8 0-1 15,9-1 1-15,6-1-1 0,7-2-1 0,5-1-1 0,9-2-3 0,6 1-6 16,7 0-4-16,5 1-1 0,6 1-2 0,6 0-3 0,8 0 0 0,6 3-2 0,8 0 0 15,7 0 2-15,8-2 0 0,9 2 0 0,7-4 0 0,11 0-1 16,9-3-2-16,9-1-2 0,9-5-2 0,10 0-2 0,8-6-2 0,9-5 2 16,9-3-1-16,11-5-4 0,10-5-3 0,8-5-3 0,13-5-1 0,8-6 2 15,14-5-2-15,5-6-4 0,10-6-2 0,3-5-2 0,5-5-5 0,3-3-6 16,2-5-11-16,-2 0-13 0,0-1-16 0,-4-5-14 0,0 0-12 0,-5-2-15 0,-1-1-10 16,-5-2-11-16,-4-1-6 0,-11 0-4 0,-10 0-1 0,-8-2-1 0,-10 1 6 15,-11 0 3-15,-9-2 11 0,-11 1 12 0,-12 2 14 0,-14 0 17 0,-14 2 19 0,-10 0 17 16,-12 2 16-16,-12 2 12 0,-12 2 10 0,-9 0 11 0,-9 0 7 0,-11 1 5 15,-9 2 4-15,-12-2 3 0,-11 3 1 0,-10 1 1 0,-13 3-1 0,-12 1 0 16,-7 3-4-16,-13 3-4 0,-10 0-6 0,-8 3-4 0,-8 3-3 16,-7 2-3-16,-4 4-2 0,-5 0 1 0,-4 3-1 0,-6 3 1 0,-1 1 0 0,-1 3-1 15,-3 1 2-15,1 3-1 0,0-1 2 0,1 4-1 0,2-1 2 0,2 3 1 16,5 1-2-16,5 0-2 0,8 3-8 0,1 0-8 0,9 1-8 0,6 2-7 16,7-2-9-16,6 2-10 0,2 2-10 0,10-1-10 0,5 1-10 0,8 1-11 15,6 0-15-15,2 0-16 0,9 0-29 0,5 1-37 0,4 0-69 0,7 0-82 16,4-3-38-16,3 2-15 0</inkml:trace>
  <inkml:trace contextRef="#ctx0" brushRef="#br0" timeOffset="17176.5">21035 5510 0 0,'7'-8'40'0,"1"0"132"0,-1-1-22 0,-1 1-17 0,1-1-15 0,-1 1-17 16,-1 0-17-16,-1 0-18 0,-1 2-17 0,2-2-9 0,-1 0-5 0,-1 0-2 31,-1 1-4-31,-1 0-1 0,2 0 0 0,-2-2-3 0,0 2-1 0,2 1 1 0,-2-1 0 0,0 1 2 0,-1-1-1 0,1 1 0 0,1 0 0 16,-1 1-2-16,0-1-4 0,-1 1-2 0,1 0 0 0,1 1-1 0,-1 2-3 0,0-2-1 15,-1 1-4-15,1 2-1 0,1 0-3 0,0-1-3 0,-2 2 0 0,1 2-2 0,0-1-1 16,2 3 1-16,-2 0 0 0,2 0 1 0,-2 1 0 0,2 3 1 0,-1 1-1 16,-1-1 2-16,2 2 0 0,-2 2 1 0,0 0 1 15,-1 1 0-15,0 1-1 0,0 1 0 0,0 2 2 0,0-1-1 0,-1 1-1 0,0 1 1 0,-2 2-2 16,2-3 1-16,1 4-2 0,-1-2 1 0,0 0 0 0,-1 2 0 0,1-3-4 15,1 2-2-15,-1 1-2 0,0-3-4 0,-1 2-7 0,0 0-5 16,-1-2-6-16,2 2-6 0,-3-3-6 0,2 1-7 0,-2 0-6 0,2 1-8 0,-2-3-10 16,-1-1-5-16,1 1-4 0,-1-3-2 0,0 0-1 0,-2 0 1 0,1-1 4 15,-3-4 4-15,3 0 4 0,-2 1 4 0,-3-3 5 0,0 0 4 0,-2-1 7 16,0-2 8-16,-3 0 8 0,-3-1 6 0,-1 1 5 0,-3-2 5 0,-3 0 3 16,-2 1 2-16,-3-1 2 0,-2-1 3 0,-5 0 5 0,0-1 6 15,-3-1 9-15,-4 1 9 0,0-2 11 0,-2 1 10 0,1-2 11 0,-3 1 8 0,-2-1 5 16,0-1 8-16,-4 1 7 0,1-4 5 0,-1 3 4 0,0-3 1 0,-1 0 2 15,3-2-4-15,-2 1-2 0,2-2-9 0,-1 0-7 0,1-1-10 0,3-2-11 16,-2 1-7-16,0 0-4 0,1-1-6 0,0-1-5 0,4 1-5 0,-3-1-3 16,3 1-2-16,1 0-4 0,0-1-1 0,1 2-3 0,2 0-1 0,3 0-3 15,2 1 0-15,-1 0 0 0,1 0-2 0,0 1-2 0,1 0 0 0,1 3-3 16,0-2-1-16,1 3 0 0,2 0-1 0,-1 1-2 0,2 2 0 0,2 0-2 16,-2 1-1-16,0 2-4 0,2 1-1 0,-1 1-1 0,1 2-1 0,1-1-3 15,-2 1-2-15,3 3-3 0,-1-1-2 0,2 1-2 0,1 1-1 0,-2 2-2 0,4-1-2 16,0 2-4-16,-1 0 0 0,4-1 0 0,1 0-3 0,2 2-5 0,0-1-3 15,1-1-4-15,1 3-6 0,2-3-6 0,1 0-13 0,2 2-15 0,3-2-24 16,-2-1-30-16,2 2-44 0,0-2-54 0</inkml:trace>
  <inkml:trace contextRef="#ctx0" brushRef="#br0" timeOffset="17628.53">17673 6568 0 0,'-5'22'52'15,"1"-2"-30"-15,-1 0-96 0</inkml:trace>
  <inkml:trace contextRef="#ctx0" brushRef="#br0" timeOffset="20374.45">17560 8829 0 0,'0'4'126'0,"0"1"60"16,1-2-25-16,0 1-24 0,-1 0-23 0,1 0-22 0,2-1-19 15,-2-1-11-15,4 2-8 0,-3 0-3 0,2-2-4 0,0 1 0 0,1 1 0 0,2 1-4 16,1-2-5-16,2 1-4 0,0 0-1 15,2 0 0-15,4-2 1 0,4 2 0 0,0 0-2 0,5 0 2 0,3 0 1 0,7 0 4 0,3-1 3 0,5-1 0 0,5 1-1 16,5 0 0-16,2-1 2 0,8 2-2 0,6-1-1 0,3-1-3 0,3 1 0 16,7 0-4-16,5-1-4 0,2 2-4 0,3-2-5 15,1 0-5-15,4 2-5 0,2-1-3 0,-1-1-4 0,4 1-2 0,0-2-2 0,3-1-3 0,0 0-2 16,-2-1-3-16,4-2-2 0,1-2-2 0,1 0-1 0,1-2 0 0,-2-2 1 16,-1-3 0-16,-2 2-2 0,-1-2 1 0,-2-2 1 0,0-1 1 0,0-1 1 15,-4 1 2-15,0-1 2 0,0 0 2 0,-1 0 0 0,-4-2 2 0,1 1 0 16,-1 0 2-16,-3 1 0 0,1-1 1 0,-5 1 1 0,-2 1 0 0,-3 0 0 15,2-1 0-15,-3 2-2 0,-1-2 1 0,-4 3-1 0,-3 0 0 0,-3 1 0 16,-2-1-1-16,-2 1 0 0,-7 1 0 0,0 0-1 0,-5 0 0 0,-5 1 1 16,-3 0 0-16,-2-1 3 0,-4 2 0 0,-6-1 0 0,-1 0 2 0,-4 1 3 15,-3 0 6-15,-3 1 3 0,-3 0 4 0,-4-1 0 0,-1 2 2 0,-3-1 0 16,-4 2 0-16,1-2-1 0,-5 1-2 0,0 1 0 0,-3-1-2 0,-3 2-1 16,1 0-2-16,-4-2-5 0,-1 2-3 0,1 1-7 0,-4-1-2 0,1 1-2 15,-2 1-1-15,0-2 0 0,1 1 0 0,-1 1 0 0,0 1 0 0,-1 0 0 16,-1 1 1-16,3-2 0 0,0 2-1 0,0 0 1 0,0 1-1 0,3-1 1 15,-2 1 1-15,3 0 0 0,0 0 2 0,0 0 0 0,2 0 1 0,0 0 2 0,3 0-2 16,0 1 0-16,1-1 0 0,1 0 1 0,0 2-1 0,3 1 0 0,0-2 2 16,2 1 2-16,0 2 0 0,2-2 1 0,1 2 1 0,1 0-2 0,4-1 1 15,0 2-1-15,0-1-2 0,3-1 2 0,0 1-1 0,-1-2 1 16,5 2-1-16,-1-1 0 0,0-3-1 0,1 2-1 0,0 1-1 0,3-2-1 0,1 1 0 0,0-1-2 16,2-1 2-16,0 1-1 0,3 0 2 0,0-1 0 15,1 0 0-15,1 0 0 0,-1 0-1 0,2 0 0 0,0 0 1 0,1 0 0 0,-1-1 0 0,3 0 1 16,-1 1 1-16,0-3 0 0,1 2 0 0,0-2 1 0,0 1-1 15,0-1-1-15,0-1 2 0,0 0 1 0,0 0 0 0,-1-1 0 0,-2 0 1 16,1 1 0-16,-1-3-1 0,-2 1 0 0,0 0 0 0,-2 0 0 0,-2-1-3 0,-2 1-3 16,-1-1-2-16,-2 1-2 0,-3-1-2 0,-4 1-3 0,0-1-1 15,-2-2-2-15,-2 2-2 0,-3-2 0 0,-2 1-1 0,-1-1-1 0,-3-1 1 0,0-2 1 16,-4 1 0-16,0-2 2 0,-4 0 0 0,0-3 1 0,-2 1 2 16,-3-4 1-16,-3 2 1 0,-1-5 2 0,-1 1 1 0,-4-1 0 15,-1-2 0-15,-2-4 0 0,-5 1 0 0,0-5 0 0,-6 0 1 0,-1-3 3 0,-3-3 1 0,-4-2 2 16,-3-2 2-16,-5-4 0 0,-1 0 4 0,-7-3 4 0,0 1 5 0,-6-3 4 15,-4-1 3-15,-3 0 1 0,-3 0 3 0,-3 0 1 0,-4 2 1 0,-1 1 1 16,-4-1 1-16,-2 4 0 0,-3 0 1 0,-2 1 1 0,0 5-2 0,-3 2-2 16,0-1-2-16,-1 5-5 0,0 0-3 0,-3 4-3 0,2 3-3 0,1 3-1 15,4 2-3-15,-2 2-4 0,-1 2 0 0,-2 3-2 0,0 2-1 0,-3 3-1 16,2 3-1-16,-4 2-2 0,-3 3 1 0,-1 2-1 0,-4 4 1 0,-5 0 1 16,-3 5 1-16,-3 3 2 0,-5 4 1 0,1 2 1 0,-6 3 2 0,-1 3 2 15,1 4 0-15,2 3-1 0,-2 3-1 0,3 2 0 0,3 3-1 0,0 3 1 16,4 3 0-16,3 3-1 0,2 1 0 0,3 3 0 0,6 1-1 0,1 0 1 0,7 3-1 15,5 0 1-15,7-1 0 0,1 2 2 0,9-2 0 0,3 1-2 0,4 2 1 16,3-1 1-16,7 0 0 0,3-1 1 0,3 2 0 0,6 1 0 16,0 1-1-16,7-1-3 0,1-1-1 0,5 3-3 0,5-1-1 0,1-1 0 0,5-2-2 15,4 1-2-15,0-1-1 0,7-4-1 0,1 1-1 0,3 0-1 16,2-3-1-16,4 2-3 0,3-3 1 0,4-1 1 0,3 0 0 0,4-2 0 16,1 0 1-16,5-2 0 0,4 1 0 0,4-1 2 0,3-1 2 0,4-1-2 0,5-2 0 15,3-1 1-15,4-4 1 0,4-2 1 0,5 0 2 0,4-5 0 16,5-1 1-16,4-6 0 0,4 0 3 0,3-6 3 0,8-2 1 0,6-3 2 0,4-5 1 15,7-4 1-15,5-4 1 0,2-4 0 0,3-6-2 0,5-2 0 0,3-6-2 0,1-2-1 16,1-3 1-16,-2-4-2 0,2 0-1 0,1-2-3 0,-1-1-5 16,-1-2-7-16,1 1-5 0,0-2-4 0,-2 0-1 0,1 2-1 0,-2-1-1 15,-1 2-2-15,-1-2-4 0,-4 4-3 0,-2 0-6 0,-2 1-5 0,-3 0-7 0,-3 3-5 16,-5 1-2-16,-1 0 2 0,-3 0 1 0,-3 1-1 0,-4 3-5 0,-2-1-7 16,-2 2-6-16,-4 1-8 0,-4-1-12 0,-4 4-19 0,-2-2-23 15,-3 1-28-15,-5 0-41 0,-4 0-50 0</inkml:trace>
  <inkml:trace contextRef="#ctx0" brushRef="#br0" timeOffset="23226.48">28772 4240 55 0,'7'-5'290'0,"3"-3"-59"0,-2 2-86 15,0-3-54-15,-2 3-38 0,1-2-18 0,0 1-8 0,-2 0-2 0,-1-1 2 16,1 1-1-16,-3 0 1 0,1 1-1 0,-2-1-1 0,-1 0-1 0,0 2-1 0,-1-1-1 15,-2 1-3-15,1-1 0 0,-3 3-3 16,0-2 0-16,-1 0 0 0,-2 1-2 0,2 1-2 0,-4-2-1 0,3 2-2 0,-3-1-1 0,1 1-1 0,-2 0-1 0,1-1-2 16,-3 2 0-16,2-1-1 0,-1 0 0 0,-2 1 1 0,1-1 1 15,-4-1-1-15,1 2 0 0,-2 0-1 0,-3-2 0 0,-2 2-1 0,-2-1-2 16,-3 2-1-16,-2-2 0 0,-4 2 2 16,-3-2 0-16,-4-1 0 0,-2 2 1 0,-5-1-1 0,-1 2 0 0,-6-1 0 0,-3 1 0 0,-1-1 1 0,-3 0 1 0,-4 1-1 15,-1 0 5-15,0 1 0 0,-2 0 3 0,-2 0 0 0,-1 1 1 0,0 0 1 16,0-1 2-16,0 3 1 0,1-1 2 0,1-1 0 0,3 1 1 0,1 1-1 15,4-1 1-15,0 2 0 16,5-1 1-16,2-2-2 0,3 3 1 0,3 0-1 0,0 0 0 0,3-1-2 0,0 2-1 0,2 1 0 0,1-1 0 0,0 2-2 16,2 0-1-16,1 2 0 0,-1 0-2 0,3 2 1 0,-2 1-1 0,0 1-2 15,2 3-1-15,-1-1 0 0,-1 4 2 0,1 0 1 0,-2 4-1 0,2 0 0 16,1 2-1-16,-1 3 1 0,3 0 1 0,0 2 0 0,3 1 1 0,0 2-1 16,3 1 0-16,2 2-2 0,2 1 0 0,1 1-2 0,5 0-3 0,0 2-1 15,4-3 0-15,5 2-1 0,0-1-1 0,3 0 0 0,2 1 0 0,2-1-2 16,3 0 0-16,2 1 1 0,3-2 0 0,2 0 0 0,0 0 1 0,3 1 1 15,2-1 1-15,3 1 0 0,0 0 0 0,1-3 0 0,2 2 0 0,2 0 0 16,3 0 0-16,0 0 0 0,2 0 0 0,2 0 0 0,0 0 1 0,3-2 1 0,-1 2 1 16,5-3-1-16,0 1-1 0,2 0 0 0,2 0 0 0,0-1-2 0,4-1 1 15,5 2 1-15,-1-2-1 0,2 0 1 0,3-2-1 0,1-1-1 16,2-1 2-16,2 0 0 0,1-3 1 0,3 1 2 0,0-2-1 0,2-2 1 16,2 0 1-16,-1-2-1 0,5-2-1 0,-2 1 1 0,2-4-2 0,1 0 0 15,-1-2 0-15,0-1 1 0,2-1-2 0,-1-2-2 0,-3-2 1 0,0 0 0 0,-3-4 1 16,3 1 1-16,-3-1 1 0,3 0 2 0,-2-3 1 0,0-1 2 0,-2-2 0 15,2-1 1-15,1-2 0 0,-1 0 1 0,3-3 1 0,1-1 1 0,1-2 1 0,0-2-2 16,0 1-1-16,0-2 1 0,0-2-2 0,2 1 0 0,-3-2-2 0,3-1 0 16,-2 0 1-16,0-1 2 0,-2 0-1 0,2-1 0 0,-1 0-2 15,-1-2 0-15,0 1-1 0,0-2-2 0,-3 0-2 0,2 1-1 0,-2-3-1 0,-1 3-1 16,-1-2-1-16,0-1-1 0,1 0 0 0,-3-1-3 16,-1 1 0-16,-2-3 0 0,-1 2-1 0,-2-3-1 0,-2 0 0 0,-3 1 0 0,-2-3 1 15,0 0-1-15,-5 0 0 0,-4-1-1 0,-2 0 0 0,-3 1-2 0,-3-3 0 16,0 1 1-16,-6-1-1 0,0-2 1 0,-5 0-1 0,-3 3 0 0,-1-4 2 15,-3 2 2-15,-4-2 2 0,0 2 1 0,-2-2 2 0,-3 0-2 0,-2 2 1 0,-2-2 1 16,-3 3 2-16,0-1 0 0,-3 0 0 0,-2 1 2 0,0 2 0 0,-5 0 1 16,1 2-1-16,-4 0 1 0,0 1-1 0,-4 0 1 0,-4 3-1 0,0-2 1 15,-6 0 0-15,-3 3 0 0,-5-1 1 0,-2 3-1 0,-8 0-2 0,-3 0-2 16,-5 2-2-16,-7-1-1 0,-7 2 0 0,-1 2-1 0,-5-1-1 0,-6 4-1 16,0-1 2-16,-6 2 1 0,0 2 1 0,-2 0 1 0,-4 2 1 0,3 1 0 15,-3 0 2-15,3 2 3 0,0 0 3 0,1 1 2 0,4 0 1 0,4 1 1 16,2 2-1-16,1-1 0 0,5 1 0 0,5 1-1 0,2 1-3 0,3 1 0 0,0 1-3 15,4 1 0-15,1 1-2 0,3 1-3 0,2 0-1 0,1 2-3 16,4 2-1-16,-1 1 0 0,5 2 1 0,0 1-1 0,2 1-1 0,0 1-5 16,4 3-4-16,0 3-3 0,-1-1-7 0,4 3-7 0,-1 1-8 0,1 4-7 15,0 0-9-15,2 3-8 0,3 2-14 0,-1 1-15 0,3 3-25 0,1 1-34 16,2 3-63-16,2-1-76 0,3 1-38 0,1 1-19 0</inkml:trace>
  <inkml:trace contextRef="#ctx0" brushRef="#br0" timeOffset="25490.48">26373 8332 0 0,'-1'0'256'0,"-3"-2"144"0,2 0-3 16,-2-1-1-16,2-1-2 0,-1 0-108 0,-2-1-156 0,3 0-72 0,-1 1-36 15,-1 0-13-15,2 0-5 0,-1 0 1 0,2 3 1 0,-1-3 0 0,-1 3 2 16,2-2 1-16,1 2 1 0,-1-1 1 0,0 1-2 0,-1 0 1 0,1 1 0 16,1-1-1-16,0 1 1 0,0 0-1 0,0 0 3 0,0 0-3 0,0 0-3 15,0 0-3-15,0 0 0 0,0 0-2 0,0 0-2 0,0 0-1 0,0 0 1 16,0 0 1-16,0 0 2 15,0 0 2-15,0 0 2 0,0 0 1 0,0 0 3 0,0 0 2 0,0 0 2 0,0 0 4 0,0 0 1 0,0 0 4 0,0 0 3 16,0 0 3-16,0 0 2 0,0 0 0 0,0 0 0 0,0 0 0 0,0 0 2 16,0 0 0-16,0 0 0 0,0 0-1 0,0 0 0 15,0 0-2-15,0 0-1 0,0 0-3 0,0 0-2 0,0 0 0 0,0 0 0 0,0 0 1 0,0 0-1 0,0 0-2 16,0 0 0-16,0 0-2 0,0 0 0 0,0 0-2 0,0 0 0 0,0 0 0 16,0 0-2-16,0 0-1 0,0 0 1 0,0 0-2 0,0 0-3 0,0 0-1 15,0 0-2-15,0 0-1 0,0 0 0 0,0 0-2 0,0 0 0 0,0 0-4 16,0 0-1-16,0 0 0 0,0 0 2 0,0 0 0 0,0 0-1 0,0 0-2 15,0 0-1-15,0 0-2 0,0 0-4 0,0 0-4 0,0 0-6 0,0 0-6 16,0 0-8-16,0-1-6 0,0 0-9 0,0 0-8 0,0 1-11 0,0-2-11 0,0 1-9 16,0 0-10-16,0 1-10 0,0 0-8 0,0 0-6 0,0 0-4 15,0 0-3-15,0 0 1 0,0 0 3 0,0 0 4 0,0-1 2 0,1-1 0 0,2 1-4 16,-2 0-8-16,4 1-12 0,-1-2-29 0,1 2-36 0,0-1-43 16,3-2-47-16,0 1-18 0,0-2 284 0</inkml:trace>
  <inkml:trace contextRef="#ctx0" brushRef="#br0" timeOffset="25981.48">27741 7966 0 0,'6'3'294'0,"-1"-1"61"16,-4 2-6-16,-2 0-56 0,-3-1-78 0,1 2-83 0,-4 2-83 0,-1 0-39 15,-2 1-14-15,-3 4-8 0,-2-2-1 0,-1 2-2 0,1 0 0 0,-3 1 1 16,0 0 1-16,-2 2 5 0,2-2 3 0,0-1 3 0,0 2 2 16,0-2-2-16,2 0-2 0,3-3-3 0,0 0-2 0,2 0-3 0,1-2 0 15,1 1-3-15,2-3-2 0,1 2-5 0,2-1-4 0,0-3-7 0,2 2-5 0,1-1-11 0,1 0-13 16,1 0-21-16,1 0-24 0,3 0-49 0,0-3-59 0,0 3-46 16,1-1-37-16</inkml:trace>
  <inkml:trace contextRef="#ctx0" brushRef="#br0" timeOffset="26231.49">27498 8076 156 0,'6'-6'105'16,"-1"0"-70"-16,1 2-61 0,0-2-42 0,0 2-36 0</inkml:trace>
  <inkml:trace contextRef="#ctx0" brushRef="#br0" timeOffset="26745.48">20869 7987 38 0,'-24'-7'140'0,"0"1"-74"0,-2 1-79 15,4-1-49-15,-2 0-34 0</inkml:trace>
  <inkml:trace contextRef="#ctx0" brushRef="#br0" timeOffset="27289.49">19968 7695 42 0,'6'2'153'15,"-1"-2"-29"-15,3 1-23 0,-1 1-14 0,-1 0-9 0,4 1-3 0,-2-1 0 0,0 1-6 16,1 0-12-16,1-2-8 0,-1 2-7 0,1-2-5 0,-2 1-5 16,2 0-3-16,-1 0 1 0,2 0-2 0,-1-1-2 15,0 0-1-15,1 1-1 0,-1-2 1 0,1 1-1 0,-2 0 1 0,3 1-1 0,1-2-1 0,-2 1-1 16,3 0-2-16,-1 0-1 0,2 1 0 0,-1-2-2 0,1 1 0 0,1 1-1 15,0-1-1-15,0 1-1 0,2 1 0 0,-1 0-3 0,-1 1 0 0,1 0 1 0,1 1 0 16,-1-1 1-16,-2 1 0 0,3 3 0 0,-2-3 0 0,0 3 1 0,0 0 2 0,0 0 0 16,0 1 0-16,2 0-1 0,-1 2-1 0,-1-1-2 0,2 1-1 15,0-1 0-15,0 2-1 0,0 1 2 0,2-1-1 0,0 1-1 0,0-3-1 0,1 1 1 16,0 1-1-16,4-1-2 0,-1-1 2 0,1 0 0 0,2 0 1 0,0 0-1 16,3-2 3-16,1 1 0 0,0 0 0 0,5 0-1 0,1 0 2 0,4-1 0 15,-1 0 1-15,1 1 0 0,5-1-1 0,1 3-1 0,4-2-1 0,1-1-3 16,3 4 0-16,1-3-1 0,1 1-1 0,3 1 0 0,4 2-2 0,1 0 0 15,-2 3-3-15,4 0 0 0,-2 1-2 0,1 1 0 0,1 0 1 0,-1 1 1 16,1 0 2-16,0 0 1 0,-1 2 2 0,1-2 1 0,0 0 0 0,-1-2-3 16,2-1 0-16,0-2 0 0,0-2-1 0,1-3 0 0,0-1-1 0,2-2-1 15,1-4-1-15,-1-2-2 0,1-1 0 0,0-4 0 0,0-1 1 0,0-2-1 16,0-4 0-16,0-1 2 0,-1-1 0 0,-3-2 0 0,2-1 2 0,-2 0 0 16,-1 0 0-16,-2-1-4 0,-1 0-5 0,-3 0-6 0,-5 1-6 0,-1 1-5 15,-3 1-5-15,-4 0-4 0,-3 2-4 0,-3 0-5 0,-2 0-3 0,-5 2-3 0,-4 2-5 16,-3-1-7-16,-3 2-5 0,-1 1-3 0,-4-2-4 0,-3 4-4 15,-2-2-8-15,-4 2-10 0,-1 1-16 0,-5 0-17 0,0 1-27 0,-4 1-33 16,-1-1-44-16,-2 3-51 0</inkml:trace>
  <inkml:trace contextRef="#ctx0" brushRef="#br0" timeOffset="27624.48">24148 7831 67 0,'0'0'341'0,"0"-2"0"0,0 1-2 16,0 1-91-16,1-1-133 0,1 1-61 0,1 1-29 16,2 2-14-16,0-2-5 0,1 3-2 0,1-1-1 0,3 1 0 0,0 1 1 0,3 0 3 0,2 0-1 15,2 2 1-15,0-2 0 0,3 3 0 0,4-3 0 16,-1 2-1-16,4-1 0 15,2 1-2-15,5 1 2 0,0 0-2 0,4-2 1 0,0 2 0 0,3 0-3 0,2 1 1 0,3 0-1 0,2 2-1 0,-1 1 2 0,3 0 0 16,-2 2 1-16,1 0 0 0,-1 1 2 0,1 2 1 0,-3 2 0 0,-2 1 1 16,0 0 0-16,-3 2 0 0,-3 3 0 0,-2-1-2 0,-1 1-2 0,-5 0 0 0,-4 1-1 15,-3-1 0-15,-1 1-2 0,-5-1-1 0,-2 0-2 0,-4 1-1 0,-2-1-4 16,-3 0-3-16,-3 0-2 0,-3 0-6 0,-2-2-5 0,-3 1-5 16,-3-2-4-16,-1 1-4 0,-5-1-6 0,-1-2-5 0,-1-1-5 0,-2 0-12 0,-2-1-13 15,-3-1-20-15,1-1-23 0,-4-2-45 0,0-1-53 0,-4-1-42 0,3-3-37 16</inkml:trace>
  <inkml:trace contextRef="#ctx0" brushRef="#br0" timeOffset="27937.49">25701 8050 0 0,'18'-9'297'0,"-2"-2"105"16,-1-1-2-16,-3 2-4 0,-1-3-5 0,-2 4-114 0,-3 1-164 16,2 0-68-16,-3 1-25 0,-2 2-10 0,2 1-5 0,-1 2-6 0,-3 1-6 15,1 1-2-15,-2 0 1 0,0 1 1 0,0 0 2 16,0 3 3-16,-2-2 1 0,2 2 2 0,-1 0-1 0,0 1 1 0,0 2 0 0,-1-2 0 0,2 2 0 0,0 1 0 0,0-1 1 16,0 1 0-16,2 2 0 0,0-1 1 0,-1 1-1 0,3 1 1 15,-1-1 0-15,0 2 1 0,2 0-2 0,0-2-2 0,0 2-5 0,0 0-5 16,1 1-6-16,-1-1-5 0,2 1-5 0,0-1-6 0,-1 0-4 0,-1 0-5 0,0-2-4 15,0 3-3-15,0-4 0 0,1 1 0 0,-2 0 1 0,-1-2-2 16,0-2-2-16,-1 1-2 0,0-2-4 0,-1-2-6 0,-1 1-8 0,3-3-15 0,-3 0-20 16,0-1-43-16,-3-2-56 0,3-1-52 0,-2-1-52 0,-1-2-24 15,1-1 200-15</inkml:trace>
  <inkml:trace contextRef="#ctx0" brushRef="#br0" timeOffset="28322.49">26455 7759 224 0,'31'-12'391'0,"-3"-1"0"0,0-1-1 0,-3 1-62 0,-1 3-90 0,-3-2-86 0,-3 4-82 16,1 2-33-16,-3 2-12 0,0 0-3 0,-3 2 1 0,-1 4 4 0,-2 0 4 15,-2 2 6-15,-3 2 6 0,-2 1 6 0,1 3 7 0,-5 0 6 0,-3 3 5 16,-1 2 7-16,-4 0 3 16,-2 4 2-16,-1-1-1 0,-2 2-3 0,-3 1-3 0,-2 0-5 0,-3 1-4 0,-1 0-5 0,-2 2-3 0,-2 1-4 0,-3 2-5 15,-1 0-4-15,-3-1-6 0,-2 2-2 0,-2-2-3 0,-2 3-1 0,-3 0 0 16,1-1-2-16,-3 3 0 0,-2-3 0 0,-1 1-3 0,0-1-1 0,-1 1-2 0,-1-2 1 15,0 1-2-15,2-2 1 0,-2-1-1 0,5-2 0 0,1 0-1 0,1-2-1 16,4-1-1-16,0-2-1 0,8-1 2 0,0-2-2 0,5-1 0 16,1-1-2-16,4-1-2 0,1-3-1 0,4-1-1 0,1 1-1 0,3-2-1 0,2-1 0 15,2-1 0-15,2-1 1 0,2 0 1 0,3 0 1 0,2-1-1 16,3-2 3-16,3 2 3 0,2-2 0 0,5-1 1 0,2 0 1 0,3 0 3 0,3 0 0 0,2 0 1 16,4-1-1-16,2 0-1 0,1-1 0 0,1 1-2 0,3 1 0 15,1 0-2-15,1-2-1 0,2 2-4 0,-1 0-1 0,2 0-1 0,2 2-1 16,-1-2-2-16,2 1-3 0,1 2-2 0,0-1-6 0,2 1-9 0,-1 1-10 15,0-1-10-15,0 1-9 0,2-1-10 0,-2 1-11 0,1-1-12 0,-1 1-18 16,1 1-17-16,-2-2-20 0,2 1-17 0,-1-2-19 0,2 1-20 16,-2 1-10-16,0-3-10 0,-2 2-7 0,2 0-7 0,-3-1-27 0,-1-1-34 0,1 2-50 0,-3-3-60 15,-3 0-25-15,-3 0-11 0,-1 0 7 0,-2-3 380 0</inkml:trace>
  <inkml:trace contextRef="#ctx0" brushRef="#br0" timeOffset="28724.49">27311 8206 0 0,'-9'-16'404'0,"-1"-2"53"0,0-2-1 16,-1 0 4-16,1-3 4 0,-2 1-71 0,0-1-108 15,1 1-94-15,0 2-91 0,3 2-34 0,-2 1-9 0,2 1-3 0,0 2-4 0,1 2-3 0,1 1-2 16,1 1-1-16,0 2-1 0,0 1-5 0,0 1-6 0,3 1-8 0,-2 2-5 16,3-1-4-16,-2 3-4 15,3 1-2-15,-1 0-1 0,1 4-1 0,0-2-2 0,1 5-1 0,1 0 1 0,0 3-1 0,3 0 2 0,2 4 1 0,1-1 0 16,2 4 1-16,1 0 2 0,3 0-1 0,2 3 0 0,1-1 0 0,2 1-1 0,2 0 0 15,1-1 0-15,3 1 1 0,1 0 1 0,3-2-1 0,0 2 0 16,2-2 0-16,1 0 0 0,1-2-2 0,-2 1 0 0,4-1 0 0,0 1 0 16,0-3 0-16,-1 1-3 0,3-2 0 0,-1 0 0 0,0-1-2 0,-2 0 0 15,2-2 0-15,-1 2 0 0,-1 0-1 0,-3-3 0 0,-1 2-1 0,-3-1-1 0,0-2 1 16,-3 1-1-16,-1 0 2 0,-3-2 0 0,-1 2 1 0,-3-4-1 16,-3 3 1-16,0-4 3 0,-2 3 5 0,-2-1 4 0,-3-3 4 0,2 2 4 0,-5 0 2 15,1-1 3-15,-4 1 3 0,0 2 2 0,-1-3-1 0,-3 2 2 0,-1 1 0 16,-2 0 0-16,-1-1-1 0,-3 3-5 0,-1-1-4 0,-3 2-3 0,-1 0-3 0,-2-1-4 15,-2 2-2-15,0-1-3 0,-1 2-2 0,-1-2-5 0,-2 2-5 16,1 0-9-16,-3 1-10 0,0 2-9 0,-3-1-10 0,0 3-11 0,1 0-14 0,-1 0-17 16,-2 0-20-16,2 0-20 0,1 3-21 0,-2-2-19 0,4 1-16 0,0 0-14 15,1 1-7-15,4-3-4 0,3 1-1 0,0 1 1 0,3-2-5 16,3-1-5-16,2 1-9 0,1-2-7 0,4 1-26 0,4-1-33 0,2-2-31 0,2-1-28 16</inkml:trace>
  <inkml:trace contextRef="#ctx0" brushRef="#br0" timeOffset="28842.48">27894 9061 63 0,'8'-5'336'0,"-3"1"-31"0,-2 0-43 16,-3 0-63-16,-1 0-73 0,-2 2-48 0,-1-2-38 0,-2 0-16 0,-3 0-8 16,3 2-6-16,-4 0-3 0,3-2-4 0,-2 1-7 15,0 1-5-15,1-1-7 0,0 0-8 0,2 1-10 0,-1-2-15 0,0 3-17 0,2-2-32 0,0 2-35 16,2-1-63-16,0 1-70 0,1-2-35 0,-1 2 28 0</inkml:trace>
  <inkml:trace contextRef="#ctx0" brushRef="#br0" timeOffset="29304.48">26628 9236 0 0,'-34'17'256'0,"5"-3"228"0,1 0 0 0,2-3-3 0,4 1-4 0,2-3-36 16,1-1-52-16,4 1-118 0,3-1-150 0,3 3-65 0,1 0-29 0,4 3-13 15,4 0-7-15,2 2-2 0,6 0-1 0,2 2 1 0,3 0 2 16,6 2 1-16,2-2 1 15,5 1 1-15,5 0 1 0,5-3 0 0,5-1 2 0,5-2-1 0,4-2 0 0,6-3 0 0,6-1 0 0,8-6-1 0,5-1-1 16,8-4-2-16,6-6-1 0,5-3-1 0,5-5-3 0,3-4 0 0,6-4-1 16,2-4-7-16,1-4-9 0,5-5-12 0,-2-2-15 0,-2-4-16 0,-1-1-15 0,-3-4-12 15,-3-1-11-15,-2-4-9 16,-6-3-7-16,-4-3-4 0,-6-4-5 0,-6 0-5 0,-8-2-6 0,-6-4 2 0,-5 0 7 0,-11-1 13 0,-5 0 15 0,-7-2 17 0,-7 1 22 16,-8 1 16-16,-7-2 14 0,-7 2 13 0,-9 1 12 0,-8 2 12 0,-11-1 9 15,-8 5 10-15,-10 0 8 0,-13 5 8 0,-10 5 7 0,-13 0 6 0,-10 6 4 16,-10 5 3-16,-7 2 0 0,-9 6 3 0,-8 5 3 0,-7 3 0 0,-6 5 1 15,-7 7-2-15,-8 2-4 0,-7 4-3 0,-5 6 0 0,-7 6-2 0,0 5-3 16,1 4 1-16,-1 5 3 0,0 4-2 0,2 6-3 0,0 0-4 0,5 5-3 16,3 2-3-16,4 4-2 0,6 1-2 0,4 3 0 0,10-2-2 0,7 2 0 15,9 1-3-15,10 0-4 0,6 0-7 0,9 0-8 0,10 0-2 0,6 1-3 16,7 0-2-16,8 1-2 0,6-1-4 0,9 1-4 0,6 1-1 0,6-2-3 16,5 2-5-16,5 1-4 0,7 1-4 0,5 1-2 0,5 1-1 0,7 1-3 15,8 0-3-15,6 0-5 0,10-2-6 0,8 2-4 0,7-4-5 0,9 0-7 16,8-3-8-16,8-2-6 0,11-3-10 0,6 0-10 0,6-5-11 0,5-3-12 15,5-1-9-15,5-4-10 0,2-2-7 0,1-3-7 0,3 0-8 0,1-5-11 16,0 0-11-16,-1-3-12 0,-5-2-27 0,-3-1-36 0,2-3-47 0,-2-2-50 16,-3-2-23-16,-2-3-8 0</inkml:trace>
  <inkml:trace contextRef="#ctx0" brushRef="#br0" timeOffset="47365.54">14724 9864 0 0,'-5'4'107'0,"3"-1"262"0,-2 1 1 0,0 0-40 0,-2 0-59 16,2-2-80-16,-1 0-86 0,1 2-42 0,0-3-18 0,0 1-13 0,0 0-8 16,-1 0-6-16,3-1-4 15,-2 1-3-15,3-1 0 0,0-1 1 0,1 0-3 0,1 2 2 0,0-2 0 0,5 0 1 0,-1-2 0 0,0 2-1 0,5-2-1 16,0 1-1-16,2-2-2 0,3-1-2 0,3-1-1 0,0 1 0 0,3-2-2 15,3 0 0-15,1-1 1 0,2 0-1 0,3-1 0 0,1-2-1 0,0 0 0 16,1-1-2-16,3 2-1 0,0-1 0 0,1-2 2 0,1 1 0 0,2-2 0 16,-1 1 0-16,3-1 1 0,4-1 0 0,0-1 0 0,2-2 0 0,1 0-1 15,2 1 1-15,3-3 1 0,3-1 1 0,3 0 3 0,0 0 0 0,3-2-2 0,5-2-2 16,3 0 0-16,-1 0-1 0,3-1-2 0,3-1 0 0,0 0 0 0,0 0 0 16,1 0 1-16,2 1-1 0,-1-1-2 0,-1 3 0 0,0-1-2 0,-4 2 2 15,-4 4-1-15,-1-1 2 0,-3 4-1 0,-6 0 2 0,-2 5 2 16,-4 0 0-16,-3 3 1 0,-6 1-1 0,-4 1 0 0,-3 3 0 0,-3 0 0 0,-3 4 1 15,-5 0 0-15,-4 3-1 0,-4-2 2 0,-2 4 0 0,-2-1-1 0,-5 2 1 16,1 0-1-16,-5 2 0 0,-2-2 0 0,0 3 0 0,-2-2 0 0,-2 3 1 16,1-2 0-16,-3 0-1 0,2 1-1 0,-2-3-1 0,-1 1-1 0,0 0-1 15,3-1 0-15,-1 0-3 0,-1 0-3 0,1-2-5 0,0 0-6 0,2 0-5 16,-2-3-9-16,2 2-8 0,1-1-9 0,-1-1-8 0,1-2-11 0,0 3-10 0,0-2-14 16,0 0-22-16,0 1-25 0,0-1-40 0,0-2-46 0,0 0-46 0,0 3-45 15,0-3-19-15,0 3 288 0</inkml:trace>
  <inkml:trace contextRef="#ctx0" brushRef="#br0" timeOffset="49012.56">15034 9927 179 0,'6'3'322'15,"-1"0"-34"-15,1-3-47 0,-3 1-58 0,1 0-62 0,1 0-33 0,-2-1-16 0,0 2-6 16,1-1-1-16,-1-1 0 0,-1 0-1 0,1 0 0 0,-1 0 0 0,2 0-1 16,-2 0-2-1,2 0-2-15,-2 0-5 0,2-1-5 0,0-1-6 0,1 2-7 0,0-1-3 0,1 0-5 0,1 0-4 0,2-1-1 0,1 0-1 0,0 0-2 16,4 0-1-16,2-2 1 0,1-1-1 0,3 0 0 0,3 0-1 0,1-2 0 16,4-1-1-16,3-2-2 0,2-2 0 0,6 0-1 0,0-3 0 0,5 0 1 0,6-4 0 31,2-1 2-31,5-1 3 0,5-3 0 0,4-3-1 0,6-2-1 0,3 1-2 0,4-2 0 0,3-2-3 15,5-2-1-15,2 1-1 0,2-1-2 0,2 0-2 0,0 1-3 0,3 1-1 0,-1 1-2 0,1 1-3 0,-4 3-1 16,-4 2 0-16,-3 3 2 0,-6 1 0 0,-3 4-1 0,-4 4-1 16,-5 1 2-16,-5 4 1 0,-6 3 1 0,-5 1-1 0,-4 3 1 0,-6 2 0 0,-5 4 0 0,-5 2 0 15,-5 2-1-15,-3 0 1 0,-6 3 1 0,-2 3 1 0,-5 0 2 0,-4 2 1 16,-3 3-1-16,-5 0-3 0,-1 1-8 0,-5 0-11 0,0 2-16 0,-5-2-16 16,1 2-13-16,-3 1-10 0,-3-1-12 0,1 0-13 0,-3 1-13 0,0-2-17 15,0 2-21-15,-2-1-20 0,2-1-38 0,-2 0-43 0,-1-2-52 0,2 0-52 16,-2-3-17-16,2 0 8 0</inkml:trace>
  <inkml:trace contextRef="#ctx0" brushRef="#br0" timeOffset="53043.56">15390 10692 0 0,'8'-5'105'0,"1"-3"250"16,0 3 4-16,-2-4-51 0,2 2-75 0,-3-1-56 0,1 3-50 15,-1-3-21-15,-1 3-10 0,-2-2-7 0,1 2-5 0,1 1-3 0,-4 0-3 16,0 2-1-16,-1-1 0 0,0 3 3 16,-1 3 3-16,-5 0-4 0,1 3-8 0,-2 4-2 0,-5 3-1 0,-1 4 0 0,-4 3 1 0,-3 5-1 0,-4 4 1 15,-5 5-1-15,-2 3 0 0,-4 5-4 0,-2 0-6 0,-6 5-5 0,-2 3-10 16,-3 1-5-16,-2-1-5 0,-1 3-5 0,-2 0-6 0,-1-2-4 0,1 2-6 0,-1-1-3 16,2-2-2-16,0-2-4 0,5-1-2 0,1-2-7 0,0-1-5 0,5-4-8 15,2 0-7-15,3-5-8 0,3 0-10 0,2-3-10 0,4-2-13 0,2-1-12 0,1-1-16 16,4-5-14-16,4 2-15 0,0-4-13 0,6 0-11 0,0-1-8 15,3-2-8-15,3-1-19 0,0-2-25 0,4-3-47 0,4-3-57 0,-2-1-42 16,3-4-33-16,2-3-9 0,1-3 163 0</inkml:trace>
  <inkml:trace contextRef="#ctx0" brushRef="#br0" timeOffset="53243.56">14350 11424 176 0,'-2'-30'494'0,"-1"1"3"0,-3 2 1 0,2 1-1 0,1 2-3 0,-2 1-111 0,-2 3-162 15,4 1-77-15,-1 4-36 0,0 1-25 0,-1 1-19 0,3 4-16 0,-1 1-13 16,2 0-10-16,0 4-7 15,1 3 4-15,0 1 7 0,1 1 4 0,3 2 3 0,2 5 3 0,0 1 4 0,3 2 4 0,2 3 4 0,4 3 1 0,1 3 2 16,5 2-2-16,4 3-3 0,6 1-1 0,1 3-1 0,4 1-7 0,3 2-8 16,2-1-5-16,5 2-4 0,2 2-3 0,5 1-6 0,1-3-6 0,2 1-6 15,4-1-9-15,-1-1-10 0,1 1-9 0,3-3-9 0,-2 0-12 0,4-1-13 16,-2-1-14-16,0-1-12 0,-2-2-20 0,-1-4-23 0,-3 0-23 0,1-2-24 16,-4-2-25-16,-2-1-23 0,0-2-42 0,-3-2-46 0,-5-2-61 0,2-2-68 0,-5-3-28 15,-2-1-11-15,-4 0 0 0,-2-4 88 0</inkml:trace>
  <inkml:trace contextRef="#ctx0" brushRef="#br0" timeOffset="69838.09">10473 13307 210 0,'-11'9'384'0,"0"0"0"0,0-2 2 0,3 1-77 0,-2-2-109 0,2 1-63 0,-2-3-37 16,4 1-22-16,0 0-15 0,0-2-11 0,2 0-6 0,0-1-2 16,3 1 0-16,1-3 2 0,1-2 1 15,2 0 3-15,0-1 2 0,5-1 4 0,1-2 5 0,3-2 3 0,1-3 2 0,5-2 2 0,0-1-1 0,6-1 1 16,1-4 1-16,6-2 0 0,3 0-2 0,3-4-1 0,4-1-1 0,2-3-2 16,5 0-2-16,4-3-7 0,1 0-8 0,3-1-7 0,1 1-7 0,4-1-6 0,-3 2-5 31,2 0-5-31,-3 2-5 0,-2 2-3 0,-2 1 1 0,-2 2-3 0,-4 4-2 0,-4 0-3 0,-5 1 0 0,-2 5 0 0,-5 1 1 15,-4 2-1-15,-2 1 0 0,-4 3 0 0,-2 0 0 0,-3 3 1 0,-3 1-1 0,-2 2-1 0,-4 3-2 16,1 2 0-16,-6 2 2 0,-1 3-2 0,-2 0-2 0,0 3-4 0,-3 2-8 16,-3 2-11-16,-1 1-14 0,2 1-19 0,-4 1-22 0,3-1-23 0,-2 1-23 15,0-1-22-15,2 1-22 0,1-2-26 0,1-1-29 0,-1-2-63 0,2 0-76 16,1-3-49-16,1-1-35 0,2-1-11 0,0-1 1 0</inkml:trace>
  <inkml:trace contextRef="#ctx0" brushRef="#br0" timeOffset="70970.1">20127 12820 110 0,'-10'4'358'0,"-2"1"-7"16,-1 0-8-16,3 0-84 0,-1-2-115 0,2 3-59 0,1-2-33 0,0 1-13 0,0 0-7 16,1-1-1-16,2 0 1 0,2 0 4 0,-1-1 5 15,2 1 6-15,0-2 3 0,1-1 5 0,1 2 5 0,1-2 4 16,1 1 4-16,0-2 2 0,4 0 3 0,-1-2 0 0,1 0 0 0,4-1-4 0,-1 1-2 0,5-3-4 15,1 2-5-15,2-4-5 0,2 0-4 0,2 0-4 0,1-1-4 0,5-2-3 0,1 0-5 16,1 0-4-16,2-1-5 0,3-1-6 0,0-1-4 0,2 0-4 0,3 0-2 16,1-3-2-16,1 2-4 0,3-1 0 0,0 0-1 0,1-2-2 15,0 1 0-15,-1 0 0 0,1 0-1 0,0-1 1 0,-1 2 1 0,0 0 0 0,-3 1 0 16,1-1 0-16,-6 2 1 0,0-1-1 0,0 1 3 0,-5 1 0 0,0 1-1 16,-2-1 1-16,-3 3 0 0,-1-2 1 0,-2 1 0 0,-1 1 2 0,-4-1 1 15,0 2 2-15,-2 0 3 0,-4 1 0 0,2-1 1 0,-2 2 0 0,-3-1-1 16,0 3 1-16,-2-1-2 0,-1 1 0 0,-1 1 0 0,-1 0-1 0,0 0 0 15,-3 0-2-15,0 3-2 0,-1 0-2 0,-1 0 1 0,0 3-3 0,-3 0-3 16,0 0-2-16,0 3-3 0,-2 0-6 0,0 2-3 0,1 0-9 0,-3 0-10 16,1 1-11-16,-1 2-12 0,1-1-13 0,1-1-14 0,0 2-15 0,1-1-17 15,1 1-14-15,0-1-14 0,3 1-12 0,0-1-15 0,1 0-21 0,0-1-26 16,1 0-47-16,0-1-54 0,2 1-38 0,0-2-29 0,0 2-4 0,1-3 316 16</inkml:trace>
  <inkml:trace contextRef="#ctx0" brushRef="#br0" timeOffset="72787.21">5190 14944 0 0,'-2'5'71'0,"-1"0"247"0,1 0-3 16,0 0-75-16,2-1-111 0,3 1-55 0,-1 0-31 0,3-1-14 0,3 3-2 16,0-3 1-16,5 2 5 0,2-2 4 0,1 0 5 0,5 0 4 0,3 0 6 15,3-3 3 1,5 1 4-16,6-4 4 0,4 1 4 0,2-3 0 0,7-2-1 0,4-3 1 0,6-2 2 0,5-2 2 0,2-3 1 0,4-3-1 15,6-1-2-15,3-3-4 0,5-3-2 0,3-1-6 0,3-2-2 0,3-1-6 0,1-1-7 16,0-1-3-16,1-1-2 0,2 0-7 0,-2-1-5 0,0 0-7 0,1 1-6 16,-5 0-5-16,-2 1-5 0,-8 1-5 0,0 1-7 0,-6 0-5 0,-4 1-4 0,-5 0-5 15,-6 3-4-15,-4-2-5 0,-4 2-5 0,-8 0-4 0,-5 2-6 16,-5 1-2-16,-7-2-4 0,-5 2 0 0,-4 1 1 0,-6-1 3 0,-6 0 3 16,-8 2 4-16,-6-2 2 0,-5 1 5 0,-9 2 2 0,-7 0 5 0,-7 3 3 0,-8 0 5 15,-8 1 6-15,-4 3 5 0,-6 2 3 0,-10 1 2 0,-5 3 2 0,-7 1 0 16,-8 3 1-16,-4 2-1 0,-6 1 1 0,-3 1 1 0,-6 2 2 0,-4 5 1 15,-4-2 2-15,1 6 2 0,-4 0 3 0,1 1 4 0,-4 4-1 0,-2 2 4 16,-2 3 2-16,3 0 4 0,0 3 5 0,3 4 4 0,1 1 3 0,3 4 2 16,0 0 4-16,5 5-1 0,3 1 1 0,2 3-3 0,5 2-2 0,3 1-1 0,5 1 0 15,4 0-1-15,7-2-4 0,7 0-5 0,7-2-2 16,5-1-4-16,7-3-3 0,5 0-2 0,6-2-4 0,9-3 0 0,6-3 0 0,5-3-1 0,6 1-1 16,5-2-2-16,6-1-3 0,8-3 0 0,3-2-1 0,7 0-4 15,6-1-4-15,5-4-7 0,7-2-9 0,3-1-11 0,7-2-11 0,8-3-10 0,1-1-12 16,7-4-9-16,8-1-9 0,0-2-10 0,5-2-10 0,1-3-10 0,5-2-11 15,5-1-14-15,0-1-16 0,3-1-33 0,0-2-41 0,1-1-47 0,2-2-46 16,-2 1-18-16,0-2 219 0</inkml:trace>
  <inkml:trace contextRef="#ctx0" brushRef="#br0" timeOffset="79635.46">19491 14396 0 0,'-1'0'245'0,"-2"0"53"0,2 0-40 16,-1 0-55-16,-1 1-62 0,1-1-46 0,-2 1-37 0,0 1-20 15,2-1-15-15,-1 2-5 0,-2-2-4 0,0 3-2 0,2-1-1 16,-1-1 1-16,0 1-1 0,0 1 1 0,1 0 2 0,0 0 1 0,-1-2 2 0,3 2 0 0,-1 1 2 15,0 0 2-15,1 1 3 0,1-1 4 0,0 2 4 0,0 1 5 0,0-2 5 16,0 2 5-16,0 3 3 0,1-2 2 0,1 0 3 0,-1 4 2 0,0-2-1 16,2-1 2-16,-1 2 2 0,1-1 3 0,0 0 2 0,1 0 3 0,1-1 5 15,0-1 2-15,1-1 3 0,2 0 3 0,0-1 4 0,1-2 1 0,3 0-1 16,1-2 1-16,4-2 1 0,3-2-2 0,5-3-2 0,1-3-5 0,6-4-7 16,4-3-7-16,5-3-7 0,7-5-7 0,4-4-7 0,5-4-8 0,5-3-8 15,6-5-5-15,6-3-3 0,4-5-4 0,5 0-4 0,3-1-2 0,1-2-2 16,1 1 0-16,0-1 0 0,3 5-1 0,-4 0-2 0,-3 4-1 0,-2 3-2 0,-4 4-1 15,-4 3 1-15,-6 4-1 0,-5 4 3 0,-6 2 0 0,-4 4 0 16,-7 2 0-16,-4 2-1 0,-6 4-1 0,-6 2 1 0,-4 3 1 0,-5 3-1 0,-5 0 1 16,-6 5 0-16,-1 4-3 0,-7 3 1 0,-3 1-2 0,-5 4 0 15,-6 3-2-15,-2 3 0 0,-4 2-2 0,-3 3-3 0,-3 2-10 0,-2 2-14 16,0 0-16-16,-1 4-19 0,1-2-19 0,-3 1-19 0,4 0-16 0,2-1-17 0,-1-2-13 16,4-1-13-16,2-1-12 0,2-3-11 0,3 1-8 0,1-3-5 0,2 0-5 15,2-3-2-15,2 0-8 0,1-2-12 0,4 0-45 0,0-5-58 0,1 0-22 16,1-2 53-16</inkml:trace>
  <inkml:trace contextRef="#ctx0" brushRef="#br0" timeOffset="84956.61">9551 15584 71 0,'0'-9'352'0,"0"-1"-16"0,-1 1-23 16,-1-3-69-16,1 1-90 0,0 3-49 0,1-2-27 0,-1 2-9 0,-2 0-4 16,3 0 0-16,-1 2 1 0,0 1 1 0,-1-2 0 0,1 3 0 0,1 0-3 15,-1 0-2-15,0 1-2 16,-2 1-5-16,2-1-5 0,1 3-3 0,-1 0-4 0,-2 0 2 0,2 4 4 0,-3-1 4 0,1 3 3 0,-5 4 4 0,2 2 2 16,-4 3 4-16,0 5 2 0,-1 4 2 0,-4 3 1 0,1 5 0 15,-2 3-1-15,-4 6-6 0,2 1-3 0,-3 4-11 0,0 2-10 0,-2 2-8 0,2 4-6 16,-1 1-7-1,-2 1-4-15,0 2-5 0,2 1-4 0,-3 0-1 0,4 1-2 0,-1 1-1 0,-1-2 0 0,2-1-3 0,-1-1-1 0,2 0-1 0,3-4-1 16,-1-3-5-16,3 0-4 0,0-5-6 0,3-3-9 0,0 0-10 0,2-3-10 0,1-5-16 0,2 0-18 16,1-1-19-16,2-4-19 0,1-2-17 0,3-2-17 0,3-1-17 15,0-3-18-15,2-4-32 0,3 0-38 0,2-4-60 0,1-2-71 0,3-3-29 0,2-5-13 0</inkml:trace>
  <inkml:trace contextRef="#ctx0" brushRef="#br0" timeOffset="85182.59">10407 15648 131 0,'-9'6'404'0,"0"1"-1"0,-3 2-2 0,-3 1-35 0,-2 1-52 0,-2 2-96 16,-1 3-117-16,-1-1-52 0,-1 4-19 0,-2-1-7 0,0 3-2 0,2 2 1 0,-3 0 0 16,3 1 0-16,-2-1 1 0,3 2 1 0,-1 1 0 15,-1-1 0-15,5 0-3 0,-1-1-1 0,3 1-1 0,4-4-2 0,-1 1-5 0,2-1-4 0,4 0-4 16,0-2-5-16,2 0-8 0,4 0-12 0,1-2-13 0,1 0-16 15,4 0-18-15,2-4-16 0,1 0-15 0,3-1-16 0,3 0-15 0,2-3-26 16,2-1-29-16,0-1-45 0,3-2-50 0,3-3-48 0,2-2-47 0,1-2-15 0,3-4 222 16</inkml:trace>
  <inkml:trace contextRef="#ctx0" brushRef="#br0" timeOffset="85367.62">10934 15772 0 0,'40'-39'84'16,"-4"3"393"-16,-2 1 10 0,-7 4-1 0,-2 0-4 0,-6 6-79 0,-4 2-110 15,-3 2-68-15,-3 4-49 0,-3 2-27 0,-4 2-16 0,0 1-18 0,-4 4-19 16,0 1-20-16,-3 3-20 15,-2 1-13-15,-1 2-6 0,-3 3-4 0,0 2-1 0,-2 0-2 0,-2 5-1 0,0 1-2 0,2-1-4 0,-3 3-4 0,-1 2-2 16,1 1-4-16,0 2-3 0,0 0-2 0,1 2-2 0,-1 0-4 0,2 2-2 16,-1 0-4-16,2 1-6 15,0 0-8-15,3 2-11 0,1-1-16 0,1 1-19 0,3 0-24 0,0 1-26 0,1-4-25 0,3 2-24 0,2-2-17 0,3 0-16 16,2-2-13-16,3-2-9 0,2 0-14 0,0-4-12 0,4-1-16 0,3-2-17 0,0-1-5 16,2-3 3-16,4-3 16 0,-1-1 21 0,3-4 29 0,4-1 31 15</inkml:trace>
  <inkml:trace contextRef="#ctx0" brushRef="#br0" timeOffset="85680.59">11353 15863 26 0,'30'-23'176'0,"1"-1"26"0,-4 2 22 15,-3-1 11-15,-3 2 7 0,-1 0-6 0,-4 2-11 0,-2 1-15 0,-4 1-19 0,-3 1-11 16,-2 3-12-16,-1 1-9 0,-4 2-8 0,-3 1-8 0,0 3-7 16,-4 1-13-16,-1 1-15 0,-2 4-14 0,-3 0-11 0,0 6-6 0,-3-1-2 0,-2 1-6 15,0 5-4-15,-2 2-9 0,0 1-9 0,-1 1-10 0,-1 3-9 0,1 1-7 0,0 1-8 16,1 0-5-16,2 1-4 0,0-1-1 0,5 1-3 0,-1-1-3 0,4-1-3 16,1 1-10-16,2-2-13 0,3 1-21 0,3-1-27 0,2-2-27 0,3 0-28 15,5-1-28-15,1 0-26 0,3-3-24 0,3 0-23 0,4-2-16 0,4-2-10 16,3-1 3-16,4-2 9 0,4-3 17 0,3-1 23 0,6-2 27 0,3-1 34 15,5-3 33-15,4-2 34 0,4 0 27 0,1-3 28 0,2 0 24 0,3-1 24 16,1-1 16-16,0-1 14 0,-1-1 0 0,1 1-2 0,-1-1-4 0,-3-1-5 16,-1 2-1-16,-3 0-2 0,-5 0-2 0,-3 2 1 0,-5-1 2 0,0 2 4 15,-6 0 4-15,-4 2 8 0,-3 1 8 0,-4 0 9 0,-3 2 7 0,-2-1 2 16,-4 1 2-16,-2 1 0 0,-3 1 0 0,-3 1 0 0,-1-1-1 0,-3 2 0 16,-3 0-4-16,0 1-2 0,-4 0-7 0,-1 1-7 0,-1 1-10 0,-4 1-9 15,0 0-9-15,-1 1-5 0,-2 1-7 0,1 0-4 0,-3 2-5 0,-1 1-6 16,2-1-4-16,-2 0-3 0,1 2-4 0,-1-1-5 0,1 1-7 15,-1-1-9-15,1 0-12 0,1 1-14 0,2-1-15 0,-2 1-15 0,4-1-14 0,1 0-16 16,-1 1-26-16,4-1-31 0,1 0-55 0,0-2-66 0,3 2-48 0,0-2-38 16,2 0-15-16,2-1 190 0</inkml:trace>
  <inkml:trace contextRef="#ctx0" brushRef="#br0" timeOffset="85876.59">13643 15891 60 0,'-3'0'347'0,"-2"0"-25"0,-3 0-36 16,2 0-64-16,-1 0-77 0,-1 0-52 0,3 0-44 15,-2 0-22-15,1 0-15 0,-1 0-7 0,1 0-7 0,1 0-5 0,0 2-5 0,0-1-5 16,2 0-4-16,0 0-5 0,1-1-5 0,0 1-7 0,2 0-7 31,0 0-13-31,3-1-15 0,-1 2-30 0,2-1-35 0,3 0-60 0,1-1-69 0,2 0-35 0,1-1 72 0</inkml:trace>
  <inkml:trace contextRef="#ctx0" brushRef="#br0" timeOffset="86025.61">14238 15856 247 0,'-1'2'284'0,"-4"-2"-46"0,2 1-54 16,-2 0-45-16,-1 0-45 0,-1 1-28 0,2-2-23 0,-2 0-13 0,-2 1-9 16,3 0-5-16,-3 1-4 0,3-2-2 0,-3 1-3 0,3 2-1 0,-2-2-2 15,1 2-3-15,2 0-5 0,-1 1-9 0,0-1-9 0,2 2-17 0,0 0-20 16,3-1-37-16,0 3-44 0,1-2-62 0,1 0-70 0,0 1-33 0,4-4 55 15</inkml:trace>
  <inkml:trace contextRef="#ctx0" brushRef="#br0" timeOffset="86194.59">14688 15749 0 0,'0'1'145'0,"-5"1"229"0,0 1 1 0,-2 2-44 0,-5 1-62 0,0-2-76 0,0 3-86 16,-3 0-45-16,-1 2-28 0,-1 0-13 0,1 1-5 0,0 0-6 0,0 1-5 15,2 2-6-15,-2-1-6 0,3-1-8 0,0 2-7 0,3-1-9 0,-1-1-9 16,5 0-13-16,-2 0-12 0,5 0-20 0,0 1-26 0,1-2-43 0,0 0-51 16,2 1-57-16,2-3-57 0,0 0-26 0,2-1 118 0</inkml:trace>
  <inkml:trace contextRef="#ctx0" brushRef="#br0" timeOffset="86745.6">15702 16440 257 0,'-5'0'365'16,"0"-1"0"-16,0 1 2 0,-3-3-84 0,3 2-126 0,0-2-60 0,-1 2-31 15,2-1-10-15,1 0 1 0,0 2 3 0,-1-1 6 0,2-1 5 0,-1 1 3 0,2 0 8 16,1 1 8-16,0-2 2 0,1 1 2 0,1 0 0 0,-1 1 1 15,4-3-1-15,-3 2-3 0,2 1-5 0,1-2-6 0,2 1-6 0,0 0-6 16,-1 0-4-16,4-1-4 0,-3 1-6 0,3 0-8 0,-1-1-4 0,2 1-4 16,0-2-7-16,-1 1-9 0,3 0-3 0,-1 0-5 0,-2-1-3 0,4 2-3 15,-1-3-2-15,-1 0 0 0,1 0-1 0,2 0-2 0,-1-1-2 0,-2-1-4 0,3-1-7 16,1 0-9-16,-1 2-16 0,0-4-22 0,-1 2-25 0,1-1-26 0,-1-1-28 0,1 1-26 16,1-1-30-16,1 1-30 0,-4 0-72 0,2-1-90 15,0 1-52-15,0-1-36 0,-1 2-10 0,-2 0 0 0</inkml:trace>
  <inkml:trace contextRef="#ctx0" brushRef="#br0" timeOffset="87030.59">16082 16014 0 0,'1'-7'218'0,"1"-1"290"16,-2-1-1-16,3-3 1 0,-1-4 0 0,2-2 1 0,1 0 2 15,1 2-141-15,-1 0-208 0,0 2-90 0,4-1-39 0,-2 2-17 0,3 0-8 16,0 0-4-16,0 3-4 0,0-1 3 15,2 2 2-15,1 1 1 0,-2 3 1 0,0-2 2 0,3 2 3 0,-3 2 2 0,3 1 1 0,-1 0 2 0,2 2 0 16,-2 2 2-16,2 2 1 0,1 0 1 0,0 3 0 0,0 1-2 0,0 2-1 16,-2 3-2-16,0 1 0 0,-1 1-3 0,1 2-1 0,-4 0-3 0,0 2 0 0,-3 0-1 15,2 1-4-15,-3 2 0 0,-1 0-2 0,0-2 1 0,-3 2-1 0,1-1-1 16,-2 1-1-16,-1-2 0 0,-1 1 0 0,0-1-3 0,-2 0-4 0,2 0-4 0,-4-1-3 16,3-1-4-16,-1 0-4 0,-2-1-7 0,0 2-7 0,2-2-13 15,-3 0-16-15,1 0-21 0,-1-3-24 0,1 1-30 0,0-1-32 0,2 0-23 0,-2-2-21 16,1 0-34-16,0-1-40 0,-1 1-67 0,0-3-79 0,2 0-35 15,-1-1-14-15,0 1 3 0,-2-1 170 0</inkml:trace>
  <inkml:trace contextRef="#ctx0" brushRef="#br0" timeOffset="87864.6">17530 16376 0 0,'-5'-3'181'0,"0"0"249"0,0 1 2 0,0-2-1 0,0 1 0 0,-2-1-75 15,0 2-109-15,1-1-89 0,0 2-79 0,0 1-31 0,-1 0-8 0,0 2 0 16,2 1 6-16,-1 1 5 0,-1 1 4 0,0 3 3 0,2 1 2 16,-2 2 4-16,1 1 5 15,-3 1 1-15,4 4 4 0,-1 0-4 0,-2 2-4 0,3 1-7 0,0 2-6 0,0 1-10 0,0 0-9 0,2 1-5 0,0 1-4 0,-1 0-5 0,3 1-3 16,-1 1-5-16,-2 0-3 0,4-2-4 0,-1 0-3 0,0 0-1 0,-1-1 1 0,2-1-1 15,0-1-2-15,0 0 0 0,2-2 0 0,-1 0 0 0,0-2 0 0,-1-1-1 16,1-2 0-16,2-1 1 0,-2-2 0 0,0-2 2 16,0 1 0-16,2-2-1 0,-2-2 0 0,-1-1 0 0,1 0 1 0,1-1-1 0,-1-1 1 0,0-3 0 0,-1 2-1 15,0-3-1-15,1-2-1 0,-1 0 0 0,0-2 0 0,0-4-1 0,0 0 0 16,0-1-2-16,0-4 1 0,0-1 0 0,0-1 0 0,0-2 1 0,0-2-1 0,0 0 1 16,0 2 0-16,0-3 4 0,0 0 1 0,0 2 3 0,0 1 0 0,0-1 2 0,0 1 1 15,0 2 1-15,0 1 0 0,0 1 1 0,0 1 0 0,0 1 2 0,0 2-1 16,0 0 1-16,0 2-1 0,0 1-1 0,0 0-3 0,0 1 1 0,0 1-2 15,0 1-1-15,0 1-2 0,0-1 0 0,0 2 0 0,0 1 0 0,0 0 1 16,2 1 5-16,-1 1 4 0,1-1 6 0,2 2 5 0,-1 2 5 0,0 1 3 0,2 0 3 0,3 3 6 16,-1 0 3-16,2 2 5 0,0 0 2 0,2 3 2 0,-1 0 2 0,2 0 0 15,0 2-3-15,1 1-3 0,2 1-5 0,-2 1-5 0,2-2-2 0,0 0-2 16,-1 1-3-16,2 0-4 0,-1 0-2 0,0-1-2 0,0-1-3 0,0-2 0 0,-2 2-2 16,2-2-2-16,0-2-1 0,-2 0-1 0,-1-3 0 0,-1 1 1 0,2-2-1 0,-2 0 0 15,0-1 1-15,-1-2 1 0,0-1 0 0,-1 0 1 0,1-1 0 0,-3-2 1 16,3-1 0-16,-3-3-1 0,3-1-1 0,-3-1-2 0,1-3-1 0,0-1-1 15,0-5-5-15,-1-2-2 0,0-4-4 0,0-1-6 0,1-4-8 0,-1-4-5 0,0-2-7 16,-1-2-5-16,0-1-6 0,-1-3-7 0,0 0-4 0,0 1-4 0,0-2-5 0,-1 1-8 16,-2 2-10-16,2 3-10 0,-3 2-16 0,0 3-16 0,2 3-22 0,-3 3-22 15,0 0-22-15,-3 5-22 0,2 2-16 0,0 2-12 0,-2 4-11 16,1 0-13-16,-2 5-21 0,0 2-26 0,-1 4-46 0,0 1-58 0,0 3-30 0,-1 3-16 16,1 2 10-16,0 2 233 0</inkml:trace>
  <inkml:trace contextRef="#ctx0" brushRef="#br0" timeOffset="88130.59">17937 16898 0 0,'3'0'132'0,"-1"0"332"0,-1 0 7 16,2-4 2-16,-2-1 3 0,1-2-67 0,-1-1-98 0,0 0-84 0,-1-2-76 15,2 2-38-15,0-1-22 0,0-3-13 0,-1 3-9 0,2-2-6 0,-2 2-3 16,3-3-2-16,-2 2-4 0,3 2-2 0,0-2-2 0,-1 0-3 0,0 1-4 0,2 0-3 16,-1 1-2-16,0 1 1 0,1 1-1 0,-1-1 1 0,0 3-2 0,1 0-1 0,2 2-1 15,-1 1 0-15,0 1 1 0,1 1 1 0,-2 1 0 0,4 2 0 0,-2 0 2 16,0 3-2-16,-1 1-1 0,1 1-2 0,-3-1-4 0,1 2-1 0,1 2-1 0,-2 0-1 15,-2 0-1 1,1 0 1-16,-3-1-1 0,3 3 1 0,-3-3 3 0,-1 2 2 0,0-1 2 0,-1 0 4 0,0-1 2 0,-2-2 2 0,2 1 0 0,-1-2 0 0,-1 1-2 16,2-2-1-16,-2 0-4 0,2-1-4 0,-1-2-3 0,0 0-4 0,-3 0-5 15,3-2-5-15,-2 0-4 0,-1-2-7 0,-1-2-5 0,1 0-11 0,0-1-14 0,-2-1-11 16,-1-1-12-16,2-3-10 0,-3-1-11 0,3 0-10 0,-3-3-9 0,3-4-10 0,-1 0-11 16,-1-1-18-16,3-1-23 0,1-2-30 0,2-1-28 0,-2 0-23 15,3-1-18-15,1 0-22 0,1-1-26 0,3 0-62 0,-3 2-80 0,3-3-39 16,-2 3-17-16,2 0-6 0,0 3 4 0</inkml:trace>
  <inkml:trace contextRef="#ctx0" brushRef="#br0" timeOffset="90861.63">1963 1931 0 0,'-5'0'105'0,"0"0"222"16,0 0-17-16,2 0-48 0,-1 0-67 0,0 0-50 0,-2 0-43 15,3-2-23-15,1 1-15 0,-2 0-4 0,2 0-3 0,-1 1 0 0,2-1-2 0,-3 0 0 0,3 0 2 16,-1 1 0-16,-1-2-1 16,3 0-1-16,-1 1 0 0,0 1-1 0,-1-2-1 0,1 1-3 0,1 0-3 0,-1 1-4 0,0-2-5 0,-1 2-4 0,0-1-4 15,2 1-5-15,-1 0-6 0,-2 0-4 0,2 1-5 0,-2-1-3 0,1 2-2 0,-1 0-3 16,0 1-1-16,-2 1-1 0,0 0-1 0,0 1 0 0,-3 1 0 0,2 0 1 15,0 2 0-15,-3 0 2 0,3 0 1 0,-4 1 1 0,3-1 3 0,-2 3 0 16,0 0 1-16,1-2 1 0,0 2-1 0,-2 1 0 0,4-1-1 0,-2 0 1 0,0 0-1 16,2 0 0-16,-3 1 1 0,4 1-1 0,-1-1-1 0,-2-1-1 0,3 1-1 15,2 0 0-15,-1 1 0 0,-1 0-1 0,1 1 0 0,3-1 0 0,-2 1 1 0,1-2 0 16,2 0 0-16,-1-1-1 0,1 0-2 0,0 1 1 0,1-1 1 0,-1-1-1 16,1-1 2-16,2 1 0 0,-2-2 2 0,3-1 1 0,-1 1 3 0,1-3 0 0,1-1-2 15,-1 0 1-15,2 0 1 0,-1-3-1 0,3 0 2 0,0-1-2 0,0-1 0 16,1-2 0-16,2 0-1 0,1-3-1 0,0 1-3 15,2-1-2-15,1-1-3 0,0-2-2 0,1 0 1 0,0-1-1 0,0 0 1 0,2-1 2 0,-1 1-2 16,-2-2 0-16,1 1 0 0,-1 0 1 0,1 2-3 0,-4-1 1 0,0 1 0 0,-1 3 0 16,-2-2 1-16,-1 1 0 0,0 1 1 0,-1 3 2 0,-3-2 0 15,-2 2 0-15,1 2-2 0,-3 0 2 0,0 1 1 0,0 1 2 0,-3 0 2 0,1 3 0 0,-3 0 1 16,-2 1 1-16,-1 2 3 0,-1 1 1 0,1 0-1 0,-3 1 0 0,-1 1 0 16,1 1 0-16,-2 2 1 0,0 0-3 0,1-1 0 0,-1 1-2 0,2-1-1 15,0 1-1-15,0-1-2 0,1 1-1 0,0-3-2 0,1 2-2 0,2-3-1 0,0 2 0 16,1-2-1-16,0 0-1 0,2 0 1 0,1 2 0 0,0-3 2 15,-1 0-2-15,3 1 0 0,-3-3-1 0,3 2-2 0,0-1 0 0,1 2-1 0,0-4-2 0,0 3-1 16,0-4-2-16,0 3 1 0,1-2 0 0,0-1-1 0,1 1-1 0,0-1-2 16,0-1-2-16,1 1-4 0,1-1-1 0,-2 0 1 0,2 1-1 0,2-3-4 15,-2 2-5-15,1 0-7 0,0-2-10 0,1 1-9 0,0 1-9 0,2-2-4 16,-2-1-8-16,1 2-8 0,2-2-6 0,-3 1-9 0,3 0-12 0,0 2-13 0,-1-2-27 16,1 2-34-16,0-2-52 0,-3 0-64 0,2 0-31 0,0-1-19 0</inkml:trace>
  <inkml:trace contextRef="#ctx0" brushRef="#br0" timeOffset="92494.62">2537 5295 0 0,'1'-10'63'0,"2"0"315"0,-2 1 1 15,2-3-34-15,-1 0-53 0,3 0-68 0,-1-1-75 0,-1-1-43 0,1-1-27 0,2 0-12 16,-1 0-6-16,2-2-3 0,1-1-3 0,-2 1 3 0,2-2 4 0,-1 0 6 16,1 2 8-16,-1-2 7 0,1 3 9 15,-2-1 6-15,0 2 7 0,-1-1 0 0,0 3 1 0,0 0-2 0,-3 2-4 0,1 1-4 0,-3 1-4 0,0 1-6 0,0 0-7 16,-3 1-10-16,1 1-9 0,-3 2-10 0,1 0-10 0,-1 1-7 0,-2 1-10 16,1-1-6-16,-2 2-6 0,-3 1-2 0,0 1-3 0,1 0-1 0,-1 2-2 0,-2-1 2 15,1 1-1-15,-2 1 0 0,3 1 2 0,-4 1 1 0,1 0 0 0,1 1 0 16,-2 2 1-16,2-1 0 0,0 1 0 0,-1 1 0 0,3 1 0 15,-4 1-1-15,1 1-1 0,2 1 0 0,0 1-1 0,-2 1 0 0,3-1 0 0,-1 2-2 16,0 0 0-16,1 0-2 0,1-1-2 0,0 1 1 0,1 0 0 0,1 0 0 0,0-1-1 16,2 0 0-16,0-2 2 0,2 0 0 0,2 0-1 0,-1-1 1 0,3-1 0 15,0-2 1-15,0 1 1 0,3-2 2 0,-1 0 2 0,2-1 0 0,2 0 1 0,0-2 0 16,3 1 1-16,1-2 0 0,1-2-1 0,-1 1 1 0,4-2 1 0,-1 1-2 0,1-3 1 16,2 0-1-16,2 0-2 0,-1-3-1 0,3 1-3 0,0-2 2 0,1 1 0 15,0-2 0-15,0 0 0 0,0-1-1 0,-1 0-3 0,0 1 0 0,1 2 0 16,-2-2-1-16,-2 1 0 0,0 0 0 0,0 0 2 0,-3 1 0 0,0 1 0 15,-4 0 0-15,1 1-2 0,-2 1 1 0,1 0 2 0,-4 1 2 0,-1 1 3 16,0 0 2-16,-3 1 3 0,1 1 0 0,-3 0 1 0,0 2 1 0,-3 0 1 0,1 3 1 16,-3-1 0-16,-1 2 2 0,-2-1 1 0,0 2 1 0,-1 2 1 0,-2-1 1 15,0 1 1-15,-2 0 0 0,1 1 1 0,-1 1 0 0,0-2-1 0,-1 2 1 16,-1-1 0-16,3 3 1 0,-2-1 1 0,-1-1 1 0,2 2 1 0,0 0 1 0,-2 1 1 16,1 0-1-16,1 0-1 0,-2 1-2 0,4 0-1 0,-2 1 2 0,3 1 2 15,-1 0 6-15,1-1 1 0,3 1 2 0,1-2-1 0,-1 1 0 0,4 1 2 0,-1-4 1 16,3 1 3-16,-1 1 2 0,2-2-2 0,2-1 2 0,-1-1 1 15,4 1-1-15,0-1-3 0,1-1-5 0,2-1-5 0,-1 0-1 0,3-1-2 0,1 1-1 16,-1-2-3-16,1-1-5 0,3-2-6 0,-2 1-3 0,3-1 0 0,1 0-2 0,2-3-3 16,-1 2-2-16,3-2-2 0,0-4-6 0,0 2-5 0,1-2-14 15,1-1-16-15,-1-1-21 0,2-2-20 0,-1 2-20 0,-1-4-17 0,3-2-21 16,-3 2-19-16,0-4-31 0,-1 0-37 0,1-2-33 0,-1-1-34 0,1-2-28 0,-2-2-29 16,-1-1-58-16,1-1-72 0,-2-1-35 0,2-4-20 0,-3-1 0 0,0 0 7 15</inkml:trace>
  <inkml:trace contextRef="#ctx0" brushRef="#br0" timeOffset="92709.62">3415 4951 0 0,'3'-13'400'16,"-2"2"98"-16,3 1 0 0,-2 1 0 0,-2 1 0 0,1-1-63 0,-1 5-94 0,0-2-89 16,0 4-88-16,0 1-45 0,0 1-29 15,-1 1-8-15,1 3 0 0,-2 2 4 0,-2 2 5 0,0 3 5 0,0 3 5 0,-1 3 3 0,-2 3 2 16,1 2 0-16,-4 3-2 0,1 3-8 0,-2 2-10 0,1 2-11 0,-4 3-9 0,2 1-14 15,-2 4-14-15,1-1-12 0,-1 2-8 0,-1 1-13 0,4 0-14 0,-3 0-15 16,2 0-18-16,1 1-16 0,-2-1-15 0,2 0-12 0,2-1-12 16,1-2-13-16,-1-1-16 0,3-1-23 0,-2 1-25 0,3-4-29 0,2-1-31 15,-2-2-21-15,1-1-19 0,1-1-30 0,1-1-34 0,1-5-54 0,-2-2-63 16,2-2-27-16,-3-3-13 0,2-2 4 0,-2-3 148 0</inkml:trace>
  <inkml:trace contextRef="#ctx0" brushRef="#br0" timeOffset="92910.61">2886 5388 0 0,'-1'-13'186'0,"1"1"269"0,1 0 2 16,0 2 3-16,2 0 5 0,-2 2-68 0,4 1-103 0,-3 0-79 15,2 2-69-15,1 1-36 0,3 2-21 0,-1 1-15 0,2 1-11 0,-1 2-3 0,4 0 1 16,0 3 2-16,2 2 2 0,1-2-1 0,1 4-1 16,0 1-6-16,0-1-5 0,3 4-7 0,-1-1-4 0,2 1-6 0,-1 3-4 0,1-1-5 15,0 2-3-15,-1 2-6 0,3-2-8 0,-1 4-11 0,1 1-15 0,-1 2-20 0,-1-1-20 16,1 1-32-16,0 2-33 0,-1-1-30 0,0 1-30 0,0 1-27 0,2-1-27 15,-2-1-39-15,0 2-44 0,0-2-61 0,0-1-66 0,1-2-29 0,0-1-12 16,1 0 4-16,-1-5 328 0</inkml:trace>
  <inkml:trace contextRef="#ctx0" brushRef="#br0" timeOffset="93192.61">4179 5246 268 0,'-6'-9'496'0,"-4"0"2"0,1 1 1 0,-2 2 1 0,1-1 3 15,-4 2-108-15,0 0-156 0,-1 2-81 0,0-1-46 0,-3 2-24 16,2 1-15-16,-3 1-9 0,2 1-3 16,-2 1 0-16,2 2 3 0,-2-1 4 0,1 0 5 0,-1 4 2 0,2-1 2 0,-2 1 0 0,2 1-1 0,-2 3-3 0,2 0-6 15,-1 2-4-15,2 2-6 0,1 0-5 0,2 4-3 0,0-1-7 0,2 3-3 0,0 1-6 16,1 2-6-16,4 2-3 0,-2 0-3 0,3 2-2 0,2 0-1 0,-1 0-3 16,3 1-1-16,1 0 0 0,1 0-4 0,3 0 0 0,-1-2-1 0,2 1-1 0,4-3-1 15,-2 0-1-15,3 0 0 0,0-3-4 0,3-1-2 0,-2 0-4 0,4-3-5 16,1-2-7-16,0 0-6 0,3-3-13 0,-1 0-15 15,2-2-17-15,1-5-16 0,3 1-11 0,-2-3-11 0,2-3-19 0,1-1-20 0,0-1-30 0,1-3-34 16,1-4-30-16,2 0-30 0,-1-1-41 0,2-4-46 0,-3-1-57 0,2-1-64 16,-3-4-25-16,0 0-7 0,-2-2 1 0,-2-3 6 0</inkml:trace>
  <inkml:trace contextRef="#ctx0" brushRef="#br0" timeOffset="94602.61">4498 4688 115 0,'-4'-7'496'0,"-2"3"2"0,1-2 1 16,0 3-3-16,-2-1-3 0,1 0-83 0,-2 1-118 0,1 2-98 0,-1 1-93 15,1 0-39-15,-1 2-17 0,2 1-9 0,-2 1-7 0,0 2 1 0,2 1 1 16,0 3 3-16,-1 1 5 0,1 2 5 0,1 2 6 0,0 3 2 0,0 2 4 16,0 1 1-16,2 2 4 15,0 1 1-15,-1 3-1 0,3 1-2 0,0 1-5 0,0 0-2 0,1 1-3 0,1 3-2 0,0-2-4 0,3 2-4 0,0 1-4 16,1 0-2-16,2-1-2 0,-1 0-4 0,3 1-5 0,-2-4-5 0,3 2-4 15,-1-2-4-15,2-1-1 0,-1-2-2 0,1 1-1 0,-1-3-2 0,1-1-2 16,1-1 0-16,-2-2-1 0,1 0 1 0,-1-3 1 0,0-1 1 0,-2-2 1 0,1-1 3 16,0-2-1-16,-1-2 4 0,0 0 8 0,-1-1 5 0,1-3 9 15,-2 2 3-15,0-4 4 0,0 0 3 0,1 0 2 0,-1-3 0 0,-1-1-1 16,0-1 1-16,1-3-2 0,0-2 1 0,-1-1-1 0,2-4-3 0,0-2-8 0,-1-2-6 16,0-4-7-16,0 0-4 0,-1-4-4 0,2 0-3 0,-4-3-2 15,1-2-1-15,1 2 1 0,-1-3 2 0,-2 3 2 0,1-1 3 0,-2 2 2 16,0 2 2-16,0 0 0 0,1 4-1 0,-1 3-1 0,-1 1 0 0,1 2-1 0,-1 2 0 15,0 1-1-15,1 2 0 0,1 1-3 0,-1 3-1 0,-1 0-3 0,2 2-2 0,0 2-3 16,0 2-1-16,-1 2 0 0,3 0 2 0,-1 3 0 0,0 1 2 0,2 2 0 16,-1 3 2-16,1 0 1 0,2 1 0 0,0 1-1 0,0 2 0 15,0 0 1-15,1 1-1 0,2 0 1 0,-3 1-2 0,3-2 1 0,-1 1-1 0,2 0 0 16,-2 0 0-16,2-1-1 0,-1 0 1 0,1-1 0 0,-1-2 1 0,0 0-1 16,2 1 1-16,0-2 1 0,0-1 0 0,-1-2-2 0,0 1 2 0,1-2 1 15,-1-1 0-15,-1 1 0 0,1-4-1 0,-1 2 1 0,1-3-1 0,-1 0 1 16,2-2-1-16,1 1 0 0,-2-3 0 0,0-1-2 0,1-2 2 0,0-1-2 15,0 0-1-15,2-2 0 0,-3-2-1 0,1-4-2 0,2 0-1 0,-4-1-2 16,2-1 1-16,1-2-2 0,-3-1 1 0,1 0-2 0,-2-2 2 0,1 1-1 16,-3 1 1-16,3 0-1 0,-4 0 2 0,2 0-1 0,-3 2 1 0,-2 1 1 15,1 1 1-15,1 1 1 0,-3 1 0 0,1 1-1 0,-3 1 0 0,1 1-1 16,-1-1 0-16,0 3 0 0,0 0-3 0,-1 1-1 0,1 1-1 0,-1 0 0 16,-1-1-2-16,0 3-1 0,0 0-1 0,-1-2-1 0,2 2-2 0,-3 0-1 15,2 2-3-15,-1-1 0 0,-1-1-2 0,1 2 0 0,-1 2 1 0,0-1 0 0,0 0 2 16,1 2-1-16,-2 1 1 0,1-1 1 0,-1 2 1 0,-1 0 1 0,1-1 3 15,1 4 1-15,0-1 3 0,1 0 2 0,-2 1 1 0,1 1 0 0,-1 0 1 0,1 1 0 16,-1 0 0-16,2 0 0 0,0 1 1 0,-1 1-2 0,2 0 1 16,-2 1 1-16,3-2-1 0,-1 1 0 0,0 1-1 0,1 1 1 0,1-1-2 0,0 0 1 15,0 0-2-15,1-1 2 0,1 1-1 0,0-1-1 0,-1-2 1 16,3 2 0-16,-2-3 0 0,2 3-1 0,-1-3-1 0,0-1 2 0,2 1 0 0,-1-1-1 16,1 1 2-16,-1-2-1 0,2-1 2 0,-1 1 0 15,0-2 0-15,2 1 1 0,1-1 0 0,-1 0 1 0,3-1-1 0,-1 0 0 0,3 0 2 0,1-2 0 16,-2 1 1-16,4-3 1 0,0 1 0 0,1-1 2 0,0 0-2 15,3-1 0-15,-1 1-1 0,2-4 2 0,0 0-1 0,1-1 0 0,0 2 0 16,3-3 0-16,-3-1 0 0,0 1-2 0,-1-2 0 0,1 1-1 0,0-1-1 0,0-1 0 16,-1 0-1-16,0 0 0 0,-3-3 0 0,2 3-2 0,-3-3 1 15,0 1-1-15,-2 0 0 0,1-1-1 0,0 1 2 0,-4 1-1 0,-1-1-1 0,1 1 0 16,-3-1 0-16,0 2-1 0,0-1 1 0,-2 0 2 0,0 1-1 0,-1-1 1 16,-1 2-1-16,-2 0 2 0,2-1-2 0,-2 1 1 0,0-1-2 0,-1 1-1 15,-1 0 1-15,-1-1 0 0,-2 1-2 0,2-1 0 0,-4 0 0 0,1-1-1 16,1 0-1-16,-2 1 0 0,-3 1 0 0,2-3-2 0,-1 2 0 0,-1 1-2 15,1-1-1-15,-2 1-2 0,0-1-2 0,1 2-1 0,0 0-2 0,-2 1-2 16,4 0-1-16,-3 2-4 0,3 0-2 0,-1 1-2 0,-2 1-1 0,3 2 2 0,-3 1 1 16,3 2 1-16,-2 0 1 0,1 2 2 0,-1 1 1 0,1 1 4 15,0 2 1-15,-2 1 3 0,3 1 3 0,-2 2 2 0,1 1 2 0,-1 1 3 0,2 1 1 16,-3-1 1-16,3 2 0 0,0 0 1 0,0 0 0 0,1-1 2 0,1 1-1 16,-1 0 0-16,0 0-1 0,3 0 1 0,-1-1 0 0,2 0 1 0,0 1 0 0,1-1 0 15,0-2-1-15,1 2 1 0,0-3-1 0,2 0 0 0,-1-1 1 16,2 1 0-16,0-2 1 0,2-1 0 0,-1-1 0 0,1-1 0 15,1 0 1-15,1 0 1 0,0-2 0 0,0 0 1 0,3-4 0 0,-2 1-1 0,2 0 2 16,0-3 1-16,2-2 0 0,-1 0-1 0,-1-1 1 0,3-4-1 0,-2 0 2 16,3-3-1-16,-3 0 1 0,1-3 0 0,-1-2-1 0,0 0 0 0,0-2 0 0,-2-2 0 15,0-2 1-15,0-1-2 0,-3 0 0 0,2-3-1 0,-4-3-1 0,0-1 0 16,0-2-1-16,-1-3 0 0,-2-2-1 0,-2-1 1 0,1-3-1 0,-1 0 2 16,-1 0-1-16,1-2 1 0,-1-1 0 0,0-2 1 0,-3 2 1 0,3-1 1 15,-2 1 4-15,2 1 2 0,1 1 7 0,-2 1 7 0,0 5 4 0,1 3 7 16,1 2 0-16,-1 2 0 0,-1 6 0 0,1-1 0 0,0 4-1 0,1 2-3 15,-2 2-1-15,0 2-2 0,1 2-4 0,1 0-4 0,-1 3-7 0,0 1-8 16,-1 1-6-16,1 1-4 0,1 2-4 0,-1 1 0 0,1 2-3 0,-1 2 1 0,-2 2-1 16,2 2 3-16,-3 1-1 0,3 4 1 0,-1 1 1 0,-1 5 2 15,3 1 1-15,-1 4 2 0,-1 2 0 0,2 1 1 0,2 5 1 0,-1 1 3 0,3 2 1 16,1 1 2-16,0 3 1 0,1-2 2 0,1 2 1 0,2 2 2 0,1-1 1 16,-1 1-1-16,3-1 1 0,-2 1 0 0,4-2 2 0,-1-1 3 15,2 1 0-15,-1-1-1 0,2-2 3 0,0-2 0 0,0-1 4 0,2-2 2 0,-1-2 2 16,-1-2 1-16,0-4 0 0,2-1 0 0,-1-2 0 0,-1-2 0 0,2-3-1 15,-2 1 0-15,4-2-3 0,-4-4 0 0,5 0-2 0,-2-4-4 16,0-2-3-16,1 0-5 0,1-4-2 0,1 0-2 0,-1-4-2 0,1-3-2 0,2-1-3 16,-2-3-3-16,0-3-2 0,2-4-4 0,-3 1-5 0,-1-5-5 0,-3-2-2 0,1 0-5 15,-3-3-2-15,-3-1-1 0,-1-1 0 0,-2 0 0 16,0 1 0-16,-4-2 1 0,-2 2 1 0,1 4 1 0,-4 1 1 0,0 1 3 0,-4 2 4 0,2 3 3 16,-2 2 3-16,-1 3 3 0,-2 2 1 0,-1 2 1 0,0 2-1 0,-2 3 0 15,-1 1 1-15,-1 2 0 0,-3 4 1 0,2 0 1 0,-2 5 0 0,-1 1 0 16,1 4 0-16,-3 2 1 0,2 3-1 0,0 3 1 0,0 1 0 0,1 4 0 15,0-1 2-15,4 3-1 0,-2-1 1 0,4 3-2 0,1-3-3 0,2 2-4 16,0-3-4-16,2 1-4 0,3-1-4 0,1 0-3 0,1-3-8 0,0 2-11 16,3-3-10-16,2 0-14 0,0-2-14 0,3-2-14 0,1 0-12 0,1-1-9 15,0 0-16-15,3-3-20 0,2-1-25 0,2-3-25 0,0 1-25 0,2-3-25 16,2 0-35-16,3-3-40 0,0-2-57 0,5-2-61 0,0-1-30 0,2-3-12 16,0-4-2-16,3 0 78 0</inkml:trace>
  <inkml:trace contextRef="#ctx0" brushRef="#br0" timeOffset="95226.61">8977 3935 0 0,'-6'-5'86'16,"0"-1"324"-16,-1 0-1 0,0 2-3 0,2-1-2 0,0 1-95 0,1 1-134 16,-1 2-66-16,3 0-38 0,-2 1-17 0,3 1-8 0,0 1-5 0,1 3-3 15,0 1 1-15,1 2 7 0,0 4 5 0,3 1 6 0,0 4 3 0,0 2 5 16,2 2 3-16,0 3 2 0,1 4 0 15,1 1 0-15,0 1-3 0,1 3-6 0,2 1-6 0,-2 2-7 0,3 0-8 0,1 1-10 0,-2 1-6 0,3 2-3 16,-1-1-5-16,1 1-3 0,0 0-6 0,0 0-9 0,0 0-12 0,1 1-15 16,-2-2-14-16,0-1-12 0,2 0-22 0,-1 0-23 0,-2-1-16 0,2-3-15 15,-2 1-12-15,-1-1-14 0,2-2-14 0,-1 1-16 0,-3-4-16 0,2-3-17 16,-1 0-28-16,-1-1-31 0,-3-4-45 0,1-2-48 0,-2-3-12 0,-1-1 103 0</inkml:trace>
  <inkml:trace contextRef="#ctx0" brushRef="#br0" timeOffset="96063.63">8624 5121 427 0,'-22'-2'487'0,"1"-2"-1"0,1-5-1 0,4-3-1 0,0-1-2 0,2-2-128 15,3 0-186-15,1-1-84 0,2-1-38 0,2 1-20 0,5-2-11 16,1-1-6-16,4 0-2 0,1-1-3 0,2-2 0 0,6 1 0 0,1-2 2 0,5 0 0 0,1-2-2 16,6-1 1-16,1 1 1 0,3-3 1 0,5 0-1 0,6-2-1 15,0 0-2-15,1 0 0 0,5 0-1 0,3 0-1 0,0 0 1 0,2-1-1 0,3 3-2 16,1 0-1-16,1-1-5 0,1 1-5 0,-1 0-7 0,-1 0-7 15,1 1-6-15,-1 0-3 0,0 2-4 0,-3 0-5 0,-2 0-5 0,-2 3-8 0,-6 1-8 16,-2 0-5-16,-2 2-4 0,-6 1-1 0,-3 3 0 0,-3-1 1 0,-2 0 3 16,-5 3 3-16,-3 0 5 0,-2 0 5 0,-3 1 6 0,-3 0 5 15,-2-1 7-15,-4 1 8 0,-1-1 11 0,-4 1 8 0,0 2 11 0,-3-1 10 0,-4-1 13 16,1-2 11-16,-5 2 11 0,2 1 9 0,-4 0 7 0,0 0 7 0,-1 0 5 16,1 0 6-16,-2 3 5 0,-2-1 1 0,2 1 0 0,-2 0-2 0,3 2-2 15,0-1-6-15,0 2-8 0,-1 0-6 0,3 1-6 0,0 1-9 0,-1-1-7 16,4 3-7-16,-2 0-6 0,2 0-5 0,3 1-6 0,0 1-4 0,-2 1-3 15,4 1-1-15,-1 1-2 0,3 1 0 0,0 2-1 0,0 1-1 0,4 2 3 16,-1 3-1-16,2 2 3 0,0 2 0 0,2 2 0 0,2 4 0 0,0 1 0 16,2 3 1-16,2 0 2 0,1 3 1 0,0 2-2 0,2 3 1 0,3 1 0 15,1 2 0-15,2 3 3 0,-1-1 0 0,2 2-1 0,-1 2 1 0,2 0 0 0,0 0 0 16,1 2 1-16,1 1 0 0,-1-2-3 0,1 2-1 0,-1-2 0 0,0 0-1 16,-1 0-1-16,1-3-1 0,-1-2-3 0,-1-2-1 0,-2-2-1 0,0-3-1 15,0-1-1-15,-3-3 0 0,0-2 2 0,-1-4 1 0,-1-1 0 0,-1-3 3 16,-2-3 1-16,-1-1 2 0,0-2 0 0,-3-1 2 0,0-4 0 0,-3 0 0 15,1-5 0-15,-2-2 0 0,-2-1 0 0,-2-4-1 0,1-3-1 0,-4-2 0 16,0-3-1-16,-1-2-2 0,0-3-2 0,-1-1 0 0,1-3-1 0,-1-2 1 16,2 1 1-16,-1-4 2 0,1 1 0 0,1 0 1 0,0 0 1 0,1 0 0 0,0-1 1 15,3 1 1-15,-2 1-1 0,2 1 2 0,0 0-1 16,0 3 0-16,1 2-1 0,0 1-2 0,0 1-4 0,0 2 2 0,0 1-1 0,0 2 0 16,0 1-2-16,1 1 0 0,0 2-3 0,-1 1 0 0,3 2-1 0,-1 0 2 0,2 1-2 15,1 0 1-15,1 3 1 0,2 2-1 0,0-1 1 0,1 2-1 0,3 1-1 16,3 0 1-16,-1 2-2 0,2 1 2 0,4 0 0 0,0 1 0 0,2 2-1 15,3 0-1-15,0 1 1 0,3 2 1 0,2-1-2 0,0 2 0 0,2 0 2 16,2 1 0-16,-1 1 1 0,2-2 1 0,1 2 0 0,1-2-1 0,2 1 1 16,0-1 0-16,-1 0 2 0,3 0-1 0,0-3 0 0,-1 0 0 0,-1 0-1 15,3-1 0-15,0-3 0 0,-1-1-1 0,0-1 0 0,-2-3 0 0,1 0 0 16,1-3 0-16,-4 0 0 0,1-3 0 0,-2-4 2 0,-2 1 1 0,0-3 0 16,-4-1 1-16,-2-2 1 0,-1-1 0 0,-3-2 0 0,-3-1-1 0,-2 1 0 15,-3-2 2-15,-5-1-1 0,1 0 0 0,-5-1 0 0,-1-1-2 0,-2 1 0 0,-3-1-2 16,-3 2 0-16,-2-1 0 0,-3 2-2 0,-1 0 0 0,-2 0 1 15,0 2-1-15,-5 1 1 0,-1 2-1 0,0-1 1 0,-4 5 1 0,0 0 0 0,-1 2 1 16,0 1 1-16,-4 3-1 0,2 1 2 0,-1 2-1 0,-2 2 4 0,1 1 0 16,-1 3 0-16,1 1 3 0,-1 3 1 0,0 1-1 0,0 3 1 15,0 2-1-15,2 1 0 0,1 0 0 0,0 6 2 0,3-2 0 0,3 1 0 0,2 2 0 0,0-3-1 16,4 2-2-16,1 0 1 0,1-1 0 0,3-1-1 0,4 1 3 16,-1-2-1-16,6 1 0 0,-1-4 2 0,4 1-2 0,4-2-1 15,0 0-1-15,5-3 0 0,1-1 0 0,4-2 0 0,1-1-1 0,3-2 0 0,3-1-2 0,4 0-1 16,0-5-4-16,4 0-3 0,2-2-10 0,2 0-9 0,2-3-11 0,0 0-10 15,1-3-10-15,1-1-13 0,1 0-17 0,2-2-18 0,-1 1-26 16,2-4-28-16,0 1-27 0,0-3-28 0,2 1-26 0,-2 0-27 0,0-2-57 0,-2 1-72 16,-1 0-47-16,0-2-35 0,-3 0-13 0,1 1-4 0</inkml:trace>
  <inkml:trace contextRef="#ctx0" brushRef="#br0" timeOffset="97781.93">3676 7532 161 0,'-4'-4'377'0,"3"0"-27"0,-1-1-42 15,-1 1-61-15,2 1-67 0,-2 0-51 0,2 1-40 0,0-2-21 0,0 3-13 16,-1-1-10-16,0 1-9 0,2 1-5 0,-1-2-5 0,1 2-6 0,0 0-4 16,0 2-2-16,0-1 1 0,0 1 1 15,1 3 0-15,-1-1 4 0,2 2 2 0,1 2 3 0,-2 1 0 0,2 1 1 0,-1 2 1 0,2 2-3 0,-2-1 1 16,3 2-3-16,-1 0-1 0,0 2-2 0,-1 1-3 0,2 1-2 0,-1-1-1 0,1 2-4 15,-1 1-2-15,1-3-1 0,-2 2-2 0,1 0 0 0,0-1 2 0,1 1-1 16,0-3-2-16,-1 1 2 0,-1 1 0 0,1-2 1 0,1-2 0 16,-1-1 0-16,-2 0 1 0,2 0 2 0,-1-2 2 0,-1-1 6 0,-1-1 9 15,3 0 8-15,-3-1 8 0,0-4 4 0,1 1 1 0,-1 0 0 0,-1-4 0 0,0 1-1 16,0 0 1-16,-1-2-1 0,-1-2-2 0,1-2-2 0,-1 0-2 0,-2-2-7 16,0-1-9-16,0-1-8 0,1-3-7 0,-1-1-4 0,-2-1-1 0,1-1-1 15,0 0 0-15,-1-3 0 0,1 0 0 0,0-1 1 0,0 0-1 0,-1-1 1 16,1 1 1-16,1-2 1 0,-1 0 2 0,0 2 1 0,2-2-1 0,1 3 0 15,1-1 0-15,-1 2 0 0,1-1-1 0,1 2-1 0,0 2-1 0,1-1 1 16,1 1 0-16,-1 3 0 0,1-2-2 0,1 2-1 0,2 0-2 0,0 2-2 0,-1 1-1 16,1 0 0-16,1 1-2 0,-1 0 0 0,1 2 0 15,-1 1 1-15,2-1 0 0,0 2 1 0,0 1 0 0,-2 1-2 0,3 2 1 0,0-2-1 0,-2 2 2 16,3 1-1-16,-3 1 0 0,2-2 2 0,-1 3 1 0,1 2 0 16,-1-1 2-16,1 0 0 0,-1 4-2 0,2-3 1 0,-2 2 0 0,3 2 1 0,-2 0 3 15,0-2 0-15,1 2 0 0,0 0 0 0,-2 1-1 0,2 0-1 0,-3 1 1 16,1 0-1-16,2-1 1 0,-4-1-1 0,1 1 2 0,2 0-1 0,-2-1 1 15,-1 0-3-15,2-2 0 0,-2 2 0 0,0-2 1 0,1 1 2 0,-1-2-1 16,1-1 0-16,-3 0 2 0,2 1 1 0,0-4 0 0,-2 2 7 0,-1-2 3 16,3-2 4-16,-3 1 1 0,1-2 2 0,-2 1 0 0,2-3 0 0,-2-2-2 15,0 0-1-15,1-1 2 0,-1-1-1 0,0-1-1 0,-1-3-2 0,1 0 0 16,-1-2-6-16,3-2-5 0,-2-2-4 0,0-1-2 0,-1-2-1 0,3-1 0 16,-1-3 1-16,1 0 0 0,-1 0 0 0,3 0 0 0,0-2 1 0,0 1 0 15,1 1-1-15,2 0 1 0,-2 1-1 0,2 1 2 0,0-1 0 0,1 3 2 16,-2 0-1-16,3 1-3 0,-2 1 1 0,-1 3 1 0,3-1-2 0,-3 2 1 15,2 2-1-15,0 1 0 0,-1 0-1 0,0 2-2 0,2 0-1 0,-3 1 1 16,3 2-2-16,-2 0 0 0,0 1-1 0,1 1 1 0,-3 1 2 0,3 1-1 16,-3 1 0-16,3 1 0 0,-3 2 1 0,2 0-1 0,-1 2 2 0,1 0 2 0,-1 1 0 15,-1 4 2-15,-1-2-1 0,2 2 0 0,0 1 0 0,-1 2-1 0,0-2 1 16,-1 3 0-16,0-1 1 0,1 1-1 0,-1 1 0 0,-1-1 0 16,1 1-2-16,0 0 1 0,-1 0-1 0,-1 0-1 0,1-1-4 0,0 1-3 0,2 0-14 0,-2 0-16 15,0 0-17-15,-1-1-17 0,2 0-20 0,-1-2-22 0,1 2-18 16,0-3-20-16,1 1-16 0,-1-1-17 0,1 0-21 0,3-2-25 0,-2-1-43 0,2 0-55 15,1-1-44-15,0-3-39 0,0 1-13 0,2-3-2 0</inkml:trace>
  <inkml:trace contextRef="#ctx0" brushRef="#br0" timeOffset="98225.94">5058 7730 0 0,'4'-7'228'0,"0"-1"110"0,-3 2-20 0,0-1-57 0,-1 2-76 0,-1-4-52 0,0 2-43 16,-3-1-18-16,0 2-4 0,-2-3-3 0,0 2 4 0,0 0 3 0,-3 1 3 15,-1-1 1-15,0 1-3 16,0 1-2-16,-1-1-2 0,-1 2-3 0,0 0-3 0,0 2-4 0,-2-1-1 0,3 2-6 0,-2 1-8 0,-1 1-5 0,-1 2-8 16,2-1-8-16,0 2-10 0,-1 0-4 0,1 3-2 0,0 1-2 0,1 1 0 15,-2-1-2-15,3 1 0 0,-2 3-1 0,1-2 0 0,2 1-1 0,-1 1 0 16,2 1 0-16,1 0 0 0,0-2 1 0,-1 3 1 0,3-1-1 0,1-1 1 16,0 1-1-16,3-1-1 0,-1-1 0 0,2 2 0 0,1-1 1 0,0 0 1 15,0 0-1-15,1 0 1 0,2 1 0 0,-1-3 2 0,3 2 0 0,-1-1 0 16,1-2 1-16,0 0 1 0,1 1 2 0,-1-2 2 0,1 0 1 0,3-1 1 15,-3 1 1-15,4-4 0 0,-2 1 1 0,0-1 0 0,1-1-1 0,1-2 0 0,-1 0 0 16,0-1 1-16,0-1-1 0,1 0-1 0,-1-2-2 0,2-2-1 16,-3-1-2-16,0 0-2 0,1-2 0 0,-1-3-1 0,0 1 0 0,1-2 0 15,-2-1 1-15,-2 0 1 0,3-3 3 0,-3-1 3 0,0-1 9 0,-2 1 12 0,2-2 9 16,-1 1 8-16,-2-2 7 0,1 2 6 0,-1 1 4 0,1-2 4 16,-3 3 2-16,2 1 1 0,0 1 0 0,-1 2-3 0,-1 0-2 0,0 3-6 0,0 0-9 15,0 2-12-15,0 0-9 0,0 3-8 0,0 1-8 0,0-1-7 0,0 1-5 0,0 2-4 16,0 1-3-16,0 0-1 0,0 0-2 0,0 1 0 0,1 2 0 15,-1 2 0-15,1 1 2 0,2 0 0 0,-2 0 0 0,3 1-1 0,1 2 1 16,-2-1 0-16,2 1-1 0,2 1-3 0,0 0-3 0,-1-1-4 0,3 2-8 16,1-1-7-16,1 0-13 0,-1 0-13 0,4-1-16 0,-1 0-17 0,2 0-18 0,0 0-16 15,3-1-19-15,-1 0-17 0,3-1-15 0,2-1-16 0,2-1-15 0,-1 1-17 16,5-4-24-16,-1 1-29 0,2-3-54 0,2 0-65 0,0-4-25 16,1-1-6-16</inkml:trace>
  <inkml:trace contextRef="#ctx0" brushRef="#br0" timeOffset="98455.92">5846 7268 0 0,'-6'-17'137'0,"-3"0"300"0,4 1 3 0,-3 0 3 0,0 0 7 15,-1 1-88-15,-1 2-128 0,1-2-63 0,0 3-33 0,1 1-17 0,-2 1-9 16,3 2-14-16,-2 1-12 16,0 1-10-16,2 0-7 0,-1 1-7 0,2 2-5 0,0-1-5 0,1 1-6 0,1 1-6 0,1 2-9 0,-1 1-8 0,1 2-9 15,2 2-5-15,0 2-5 0,1 2 0 0,0 0-3 0,1 4 0 0,2 1-1 0,-2 3 1 16,4 2 1-16,-3 1 0 0,2 1 0 0,1 2 0 0,1 0 0 15,0 2-1-15,1-1-2 0,0 1-5 0,1 2-7 0,0-2-10 0,1 1-10 0,1 1-12 16,-1-1-14-16,2 1-18 0,-1-2-21 0,2 0-15 0,-1-1-15 16,1 0-16-16,1 0-16 0,-1-2-17 0,1-1-18 0,2 0-22 0,-1-1-25 0,-1-2-46 15,1 0-54-15,-3-2-36 0,0-2-27 0,-1-2-1 0,0-1 226 16</inkml:trace>
  <inkml:trace contextRef="#ctx0" brushRef="#br0" timeOffset="98840.92">5733 7660 301 0,'-10'-7'441'0,"0"0"4"0,1-1 0 0,2 0-64 0,-1 1-97 0,1 0-77 0,1 1-71 16,1 0-34-16,-1 0-20 0,2 0-18 0,0 1-17 16,3-1-13-16,1 0-11 0,1 2-7 0,0-4-7 0,3 2-3 0,1-1-2 0,4-1-1 15,1 2-2-15,2-2 1 0,3-1-1 0,2 1 1 0,2-1 0 0,2-1 1 0,3 2-2 16,0-1-5-16,3 1-5 0,1-1-6 0,0 3-4 16,1-2-8-16,2 1-7 0,-1 1-9 0,2 0-9 0,1 0-9 0,-1 2-10 0,-2 0-8 0,2 0-5 15,-2 1-4-15,-1 0-2 0,-1 1-1 0,0 1 4 0,-3-2 3 0,-1 1 3 16,-4 2 8-16,1-2 9 0,-3 1 8 0,-2 0 9 0,-1 1 8 0,-2-2 10 15,-4 2 8-15,1-1 4 0,-4 0 6 0,-2 1 4 0,-3-2 8 0,-1 1 7 16,0 0 5-16,-4 1 6 0,-1-2 4 0,-2 1 5 0,-2 1 8 16,-2 0 8-16,1 0 8 0,-4 1 8 0,0 1 6 0,-3-1 2 0,1 2 4 0,0-2 6 15,-1 2 2-15,-1 1 0 0,0-1 3 0,-1 1-2 0,-2 0-1 0,5 2-3 16,-4-1-6-16,4 1-4 0,-4 1-7 0,5 0-5 0,-3 2-6 0,1-1 0 16,1 1-7-16,1 2-5 0,2-1-4 0,0 2-5 0,-1-2-4 0,2 2-2 15,3 0-4-15,-2 2 0 0,4-1-2 0,-2 2-3 0,4-2-2 0,0 2-1 16,0 0-2-16,1-1 1 0,3 1-1 0,1 1 0 0,0-2 0 0,3 0 0 15,-1 0-1-15,4 0-1 0,0-1-1 0,2 0-1 0,1 0-1 0,2-1 0 16,0-1-5-16,1 0-8 0,3-1-6 0,3 1-7 0,0-1-15 0,2-2-15 16,3 1-20-16,-1-4-18 0,5 1-20 0,-2 0-22 0,4-4-16 0,-2 1-11 15,4 0-15-15,0-3-15 0,0-2-27 0,0 0-35 0,3-1-58 0,-1-2-69 0,1-4-23 16,-2 1-2-16</inkml:trace>
  <inkml:trace contextRef="#ctx0" brushRef="#br0" timeOffset="99248.92">6634 7267 0 0,'-12'-14'191'0,"-1"3"260"0,1 0 6 0,1-1 2 16,-2 3 2-16,0 0-90 0,2 0-130 0,0 3-76 0,1-1-51 0,-1 3-28 16,1-2-17-1,0 3-14-15,2-1-12 0,-2 3-10 0,4 0-9 0,-3 0-4 0,3 1-6 0,1 1-1 0,-1 0 2 0,1 4 0 0,1-2 2 0,2 3 1 0,-1 2 1 16,1 1 1-16,1 2-1 0,1 4 0 0,0 0 2 16,1 3 0-16,1 1-1 0,2 1-1 0,-1 2-1 0,0 0-3 0,2 2-4 0,1 0-3 15,1 0 1-15,-1 1-2 0,0-1-1 0,2 0 0 0,0 0 1 0,1 1 0 0,0-2-2 16,-1 0 0-16,2-1-1 0,0-1 1 0,1 0-1 0,-1-1 1 0,1-2-1 15,1 0-1-15,-2-1 1 0,1-2 1 0,-1-1 2 0,0-1 0 0,-2-2-2 16,1-1-1-16,0 0 1 0,-2-3 0 0,1-1 2 0,-2 0-1 0,0-1 0 16,-1-3 0-16,-1 0 0 0,1-2 0 0,-3-2-1 0,2-1-1 0,-3-2-2 15,2-3-1-15,-2-2 1 0,-1-2 0 0,1-4-1 0,-1 0 0 0,0-2 0 16,0-3 1-16,0 0 3 0,-1-1 3 0,1 2 7 0,-1-2 5 16,-1 2 5-16,1-1 3 0,1 3 2 0,0 3 1 0,0 1 1 0,-1 0-3 0,0 2 1 15,-1 1 0-15,1 2 0 0,1 1-4 0,-1 3-3 0,0-2-6 0,-2 3-6 16,2 0-4-16,1 2-4 0,0-1-3 0,0 2-2 0,0 1 0 0,0 0-1 15,0 2 1-15,0 1 1 0,1 1 0 0,2 1 0 0,-1 2 2 0,-1 1-1 16,3 1 1-16,-1-1 0 0,0 2 0 0,2 1-2 0,0 2-2 0,0 0-5 16,3 1-5-16,-2 1-5 0,0-1-4 0,3 1-6 0,-2 0-6 0,3 1-8 0,-2 1-10 15,2 0-13-15,-2 0-13 0,5 0-11 0,-2 0-16 0,1 0-17 16,2 0-12-16,0 0-13 0,-1-1-4 0,4 0-4 0,-1 0-8 0,1 1-12 16,0-3-10-16,2 2-8 0,0-3-28 0,-1 1-34 0,1 0-53 0,2-3-62 15,-2 0-19-15,-1 1-1 0</inkml:trace>
  <inkml:trace contextRef="#ctx0" brushRef="#br0" timeOffset="99460.94">7142 7374 0 0,'-7'-5'90'0,"0"0"313"0,-2 1-1 0,4 1-2 0,-3 0-3 0,1 1-87 15,0 1-126-15,-2 2-78 0,3 1-58 0,-2 1-26 0,1 0-14 0,1 2-5 0,-2 3-3 16,3-3-2-16,0 3 0 0,1 0 1 0,2 1 2 15,-3 3 1-15,4-3 0 0,0 2 0 0,1 0 1 16,1 1-1-16,0 2 0 0,4 0 1 0,-1-1 0 0,1 2 1 0,1 0-1 0,1 2-4 0,1 0-7 0,0 0-8 0,1 0-8 16,1-1-11-16,0 1-13 0,0 0-11 0,0 0-11 0,2-1-13 15,1 1-11-15,-2-3-22 0,1 1-26 0,2-1-45 0,-4 0-56 0,2 0-51 0,1-3-49 16,-2-1-21-16,0-1 96 0</inkml:trace>
  <inkml:trace contextRef="#ctx0" brushRef="#br0" timeOffset="99614.93">7092 7156 193 0,'-9'-23'367'0,"3"-1"-6"0,-2 3-6 0,0 1-97 0,0 3-138 15,-2 2-71-15,3 2-39 0,-2 2-22 0,2 2-16 0,-2 1-9 0,4 3-10 16,0 1-9-16,1 1-7 16,-1 2-12-16,4 1-11 0,1 0-14 0,0 3-17 0,5 0-14 0,-1 1-14 0,2 0-12 0,1 3-10 0,2-1-16 0,2 1-17 15</inkml:trace>
  <inkml:trace contextRef="#ctx0" brushRef="#br0" timeOffset="100208.93">7313 7334 231 0,'2'11'276'0,"1"1"-38"0,-2-1-46 0,0-3-46 0,2 1-44 0,-2-1-22 15,0 0-14-15,-1-1-6 0,1 0-5 0,-1-1-3 0,0 0-4 0,0-1-2 16,0 1 0-16,0 0 1 0,0-2 4 0,0 0 1 0,0 1 1 16,0-1 0-16,2 1-1 0,-1 1-3 0,-1-1-3 0,1 2-2 0,-1-1-2 15,1 1-2-15,1 0-1 0,-1 1-1 0,0-1-3 0,-1 2-5 0,1-3-8 16,1 2-5-16,0-1-6 0,0 1-3 0,1-2-3 0,-2 2-1 0,2-4 0 0,-2 2 1 15,2-1 1-15,-1 0-1 0,-1-1 1 0,3-1 0 0,-3-1 1 0,2 1 0 0,-1-2 0 16,-1-1-1-16,2-1 1 0,-2-2-1 0,2 1 0 0,0-1-2 16,1-4 0-16,-1 2-2 0,-1-4 0 0,3-2 0 0,0 1 0 0,-1-2-1 0,-1-3 0 15,1 0 1-15,1-1 0 0,0-1 0 0,0 0 0 0,0 0 2 0,1 0-1 16,-1-2 1-16,-1 1 0 0,1 1 0 0,1 1-1 0,-1 0 1 0,0 1 0 16,1 3-1-16,-1-1-1 0,0 1 1 0,-1 1-1 0,2 3 1 0,-2 1-1 15,0 3-1-15,-1-2-2 0,2 3 1 0,-1 0 1 0,1 2 0 0,-1 2 1 16,2 2 2-16,-1-1 0 0,0 3 5 0,1-1 4 0,-1 4 3 0,1-1 1 15,3 1 7-15,-3 0 8 0,2 2 7 0,0-1 4 0,1 2 5 0,1-2 1 16,-1 3 1-16,2-3-1 0,0 1-1 0,-1 1 1 0,1-2-3 0,0 0-3 16,2 0-3-16,-1-2-2 0,2 1-7 0,-3-2-6 0,3 0-6 0,-1-2-7 15,-2 1-2-15,3-1-1 0,-2 0-1 0,1-4-1 0,-1 1 0 0,1-1 0 16,-2-1-3-16,0 1-1 0,0-4 2 0,-1 1-1 0,1-1 0 0,-2 0-1 16,1-2 1-16,-1-1-1 0,-1 1 1 0,0-3-3 0,-2 1 1 0,0-2 0 15,-1 0-1-15,-1-1 1 0,1 1-1 0,-4-1 1 0,2 1-1 0,-2-3 0 16,-1 4 0-16,0-2 0 0,-1 0-1 0,-2 2 0 0,2 0 1 0,-3 0 0 15,2 2 0-15,-2 0 0 0,2 3-1 0,-1-2-1 0,-1 3-1 0,1-2-2 0,-1 3 0 16,0 1 2-16,-1-1-1 0,0 2 0 0,2 2-1 0,-1 1 1 16,0 1-1-16,-1-1 0 0,0 2-2 0,1 0 0 0,2 2 2 0,-2 1 1 0,2 0 2 15,-2 0 3-15,3 2 1 0,0-1 0 0,-1 1 2 0,2 1 1 16,0-1 2-16,2 0 2 0,0 1 3 0,-1 1 3 0,4-1 2 0,-1 0 3 0,0 1 2 16,1-2 2-16,2 2 1 0,-1 0 1 0,3-2 1 0,-2 2 1 0,2 0 0 15,1 0 0-15,1 1-1 0,-2 0-2 0,3-1 0 0,1 1-1 0,-2 1-2 0,0 1-4 16,0-2-2-16,2 1-1 0,-1 2-4 0,-2-2-2 0,1 2-1 15,-1-1-1-15,0 2-1 0,0-2 0 0,-3 2 0 0,1 0-3 0,-2 0 0 16,-2-1-1-16,-2 1-2 0,1 0-3 0,-3 2-7 0,-1-2-9 16,-2-1-14-16,-1 2-14 0,-2-1-21 0,0 1-26 0,-3-2-23 0,-1 1-26 0,-1 0-23 0,0-1-20 15,-1 1-29-15,-2-3-29 0,0 1-57 0,-2-2-70 0,1-3-46 16,-1 0-33-16,0-1-9 0,0-1 0 0</inkml:trace>
  <inkml:trace contextRef="#ctx0" brushRef="#br0" timeOffset="100858.94">9194 6960 233 0,'0'-9'387'0,"0"1"-27"0,0 1-43 0,2-1-62 0,-1 1-72 0,0 1-44 15,-1 0-34-15,1 0-19 0,1 1-11 0,-1 0-7 0,0 2-2 0,0-1-2 0,3 2-1 16,-2-1-4-16,2 1-4 0,0 2 1 0,1 0 3 16,1 0 3-16,0 2 2 0,2 1 3 0,1 0 2 0,-2 3 2 15,4-1 4-15,-2 3-3 0,3 1-4 0,1 2-1 0,-2 0-1 0,0 4-2 0,1 1 2 0,0 1-4 0,0 2-5 16,-1 1-4-16,-2 2-1 0,1 0-2 0,-3 2-1 0,2 2-2 0,-4 0-1 16,0-1-4-16,0 2 0 0,0-1-5 0,-3 0-4 0,1 0-5 0,-2-1-5 15,0-2 0-15,1-1-1 0,-1-2 2 0,-1-3 6 0,1 0 7 0,-1-3 7 16,0-1 10-16,1-2 11 0,1-1 12 0,0-1 8 0,-2-2 5 0,1 0 2 15,0-3 2-15,1-2 1 0,-1 0 0 0,-1-2-2 0,0-2-7 0,0-1-7 16,1-3-10-16,1-2-11 0,-1-1-18 0,0-3-18 0,-1-2-19 16,3-5-21-16,-1 0-14 0,2-4-13 0,-1-3-14 0,2-1-17 0,0-4-12 0,3 1-13 15,-2-1-12-15,4-2-11 0,-1 0-17 0,2 1-19 0,0 0-23 0,1 2-24 16,2-1-19-16,0 3-15 0,0 1-14 0,0 5-13 0,1 1-25 0,1 3-31 16,0 2-57-16,2 2-66 0,-2 2-27 0,0 3-9 0,2 1 6 0,-1 4 254 15</inkml:trace>
  <inkml:trace contextRef="#ctx0" brushRef="#br0" timeOffset="101191.93">9981 6923 120 0,'-5'3'403'0,"0"-2"5"0,-3 1 4 0,2 2-63 0,-1-1-97 0,-1 1-62 16,2 1-48-16,-3 1-22 0,3 0-11 0,-3 1-8 0,3 2-3 16,-1 0 0-16,-1 1 1 0,2 2 1 0,2-1 0 15,-2 0-2-15,1 3-4 0,3-1-2 0,-1 1-3 0,3 1-4 0,1-2-4 0,2 1-5 0,-1 1-4 0,3-2-4 16,3 0-4-16,-1 0-7 0,3-1-5 0,1-1-7 0,3 0-4 0,1-2-6 15,1 0-4-15,1-2-4 0,2-1-5 0,2 0-4 0,3-2-3 0,1 0-1 0,-1-4-3 16,3 0-3-16,1-3-3 0,1 0-1 0,1-1-2 0,1-3 0 0,0 0 0 16,-2-2-1-16,1 0 1 0,0-1 2 0,-4-3 0 0,0 2 0 0,-1-1-2 15,-4 0 1-15,-2-1-1 0,-3 0-2 0,-2-1 1 0,-6 3 0 0,0-3-1 16,-6 0 0-16,-2 1-1 0,-2 1 0 0,-7 0-1 0,-2 1-1 16,-2 1-2-16,-4 0-1 0,-3 2 1 0,-3 0-2 0,-2 3-2 0,-4 0-3 0,-1 2-1 15,-3 2-3-15,-2 1-4 0,-1 3-2 0,0-1-5 0,0 3-5 0,0-1-5 16,1 5-5-16,0-2-6 0,2 3-12 0,3 0-16 0,-1 0-14 0,6-1-16 15,-1 3-18-15,5-1-17 0,1 0-18 0,3 0-13 0,3 1-19 0,3-3-19 16,1 1-37-16,2 0-44 0,2 1-63 0,4-1-68 0,1-2-24 0,2-1-4 16,1 0 8-16,4-1 396 0</inkml:trace>
  <inkml:trace contextRef="#ctx0" brushRef="#br0" timeOffset="101658.92">10523 6897 244 0,'3'-8'381'0,"-3"0"-19"0,0 1-31 0,-3 1-64 0,1 2-81 0,-2 0-39 0,-2 1-23 0,0 1-10 16,-2 0-3-16,1 4-4 0,-1 0 0 0,0 1-1 0,-1 1-1 16,0 1-2-16,3 2-2 15,-1 1-3-15,-1 1-4 0,2 1-4 0,2 1-5 0,-2 1-5 0,4 1-7 0,-1 1-8 0,3 1-6 0,0-1-7 0,0 0-5 16,0 3-5-16,3-1-6 0,-1 0-1 0,4-1-5 0,-2 2-2 0,1-2-3 0,0 1-2 16,2 0 1-16,1-2-3 0,0 0-2 0,0 0-1 0,3-1-2 0,-2-1 1 15,2 0-1-15,-1-2-3 0,2-1-1 0,2-1-1 0,0-2-3 0,-1 0 1 0,4-3-1 16,0 0-2-16,0-1-2 0,3-2-2 0,0-3 0 0,1 0 1 15,3-3-2-15,-2-1 1 0,-1-3 0 0,2-1-1 0,0-1 0 0,-2-2-1 16,0-2 2-16,-1-1-1 0,-1-1-2 0,0 1 1 0,-2-2 0 0,-2 0 0 0,-2 1 0 16,-1 0 1-16,-1 1 0 0,-4 1 1 0,2 2 0 0,-4 0 2 15,-1 2-1-15,-2 1 1 0,2 1-1 0,-3-1 1 0,-1 3 0 0,0 1 1 0,-1 1 0 16,-3 0 0-16,3 2-1 0,-1 0 0 0,-1 1-2 0,1 1-2 16,-1 0-1-16,0 2 1 0,1 2 1 0,0 0 1 0,-1 2 3 0,2 0 3 0,0 1 4 15,-1 3 1-15,2-1 1 0,2 2 3 0,-1 0 2 0,0 0 4 0,4 2 1 16,-1 1 4-16,1-3 4 0,1 1 3 0,0 0 2 0,2 1 1 0,0-2 0 15,2 2 0-15,3-1-2 0,-2 0-1 0,3-2 0 0,0 1-1 0,3-1-1 16,0-2-1-16,-1-1-3 0,3 1-1 0,-1-3-3 0,2 0-3 0,0-1-3 16,1-2-2-16,0 0-2 0,2-2-1 0,-2-1-1 0,0 0-2 0,0-3-1 15,-1 0-2-15,-1-2 0 0,-2-1 0 0,0-1 0 0,-2-2-2 0,0 0-1 16,-5-1-1-16,1-1-2 0,-2-1-7 0,-3-1-8 0,-1 1-10 0,-1-2-12 16,-3-1-9-16,-2-1-11 0,-2 1-9 0,0-1-8 0,-5 0-8 0,2 1-11 0,-3 0-12 15,-1-1-14-15,-1 1-20 0,1 2-24 0,-1 0-18 0,1 2-16 16,-1 1-8-16,2 2-4 0,-2 2-5 0,2 2-5 0,-1 1-5 0,3 2-8 0,-3 3-9 15,3 2-13-15,-2 3-13 0,0 2-15 0,1 1-14 0,0 2-14 16,1 3 3-16,-1 0 11 0</inkml:trace>
  <inkml:trace contextRef="#ctx0" brushRef="#br0" timeOffset="102038.92">11245 6983 0 0,'5'20'48'0,"0"-2"242"0,4-1 13 16,-2-1-9-16,3-2-20 0,-1 0-37 0,1-4-46 0,0 0-28 0,1-3-18 0,1 0-11 16,-2-3-8-16,4 0-7 0,-2-2-7 15,2-1-7-15,0-1-7 0,2-2-7 0,0-2-11 0,0-1-7 0,3-2-8 0,-2-1-8 0,2-2-9 0,-1-1-7 16,2-1-7-16,-1-2-6 0,-1-2-5 0,2 1-4 0,-1-2-6 0,1-1-4 0,-1 0-1 15,-1-1-2-15,-2-1-2 0,0-1-1 0,-1 1-1 16,0-1 3-16,-5 3 3 0,1-3-1 0,-2 1-1 0,-3 2-2 0,-1-1 0 0,-4 2 2 0,-1 2-1 16,-1 0-1-16,-4 1 0 0,-1 1-1 0,-1 2 0 0,-3 0-1 0,0 2-3 15,-3 3-1-15,0-1-2 0,-1 4 2 0,-1 0 1 16,-1 1 2-16,0 2 0 0,-2 0 0 0,1 3-1 0,2-1 0 0,-1 1 2 0,2 2 2 0,-1-1-1 16,3 0 3-16,2 2 3 0,0-1 2 0,3 0 4 0,-1 0 3 0,4 2 2 15,2-2 4-15,1 2 2 0,1-1 3 0,2 1 4 0,2-1 4 0,1 3 3 16,2-2 3-16,2 2 3 0,3-1 1 0,2 1 2 0,2 0-1 0,3-1 0 15,1 0 0-15,2 1-2 0,1-1 1 0,2 1-2 0,2-1 0 0,1 1-2 16,2-1-1-16,1 0-3 0,0 1 0 0,-1-1-1 0,1 1-2 0,0-1-3 16,0 0-1-16,-2 1-4 0,-1-1-2 0,-2 1-3 0,0-1-4 0,-2 0-2 15,-3 1-3-15,-1-1-1 0,-4 1-4 0,-1-2 0 0,0 1-2 0,-4-1-2 16,0 0-1-16,-2 1-1 0,0-1-1 0,-3 1-1 0,0-2-2 0,-2 3 0 16,-3-2-1-16,0 1-5 0,-1-2-4 0,-1 3-8 0,-3-2-11 0,-2 1-10 15,1-1-11-15,-2 2-9 0,-3-1-13 0,-1 0-12 0,-2 1-22 0,-1-1-27 16,-2 1-24-16,-1-1-24 0,-3 0-23 0,0 1-20 0,-2-1-23 0,-3 1-21 15,0-1-54-15,-1-1-73 0,-2 0-42 0,-2-1-31 0,0 1-7 0,-4 0 3 16</inkml:trace>
  <inkml:trace contextRef="#ctx0" brushRef="#br0" timeOffset="102673.92">10542 7574 0 0,'-19'14'40'15,"3"-1"470"-15,1-1 2 0,4 0-1 0,0-4-1 0,5-1-2 0,-2-1-1 0,5-2-126 0,0 1-181 16,3-2-93-16,3 0-52 0,2 0-27 0,5 0-16 0,3-3-8 0,5 0-1 31,4-2-1-31,5-2 0 0,8-2-2 0,6-2 0 0,5-1 0 0,6-4 0 0,8-4 0 0,6-2 1 0,7-2 0 0,5-3-2 0,7-3 1 16,4 0-1-16,3-3 2 0,6-1-1 0,5-2-1 0,1-2-5 0,3 0-6 0,-1-3-7 15,2 0-14-15,0-1-11 0,0-3-16 0,-2 0-14 0,-2-1-14 0,-3-3-13 16,-2 0-9-16,-6-1-8 0,-5-1-7 0,-7 0-4 0,-5-1-2 0,-10 1 2 16,-7 0 6-16,-5-1 9 0,-8 4 13 0,-8-2 14 0,-6 0 15 0,-8 3 16 15,-7 0 16-15,-6 1 13 0,-8 1 14 0,-7 0 12 0,-9 0 12 16,-9 4 13-16,-6 2 8 0,-8 4 6 0,-9 0 6 0,-10 3 3 0,-6 4 2 0,-9 3 5 15,-7 2 2-15,-10 2 2 0,-7 4 0 0,-6 2 2 0,-8 1 0 0,-7 4 2 16,-6 2-1-16,-7 4-3 0,-6 1-1 0,-4 4-3 0,-5 0 1 0,-5 6-2 16,-2 2-3-16,-2 4-5 0,-5 4 0 0,3 2 0 0,0 4 2 0,1 2-1 15,3 3-2-15,0 2-4 0,3 4-5 0,3 2-3 0,2 3-4 0,3 2-1 16,4 1-1-16,5 4-1 0,3 2 1 0,5 0 0 0,8 3-1 0,6-1-2 16,6 3-1-16,3 2-2 0,8 0-1 0,8 1-2 0,4 0-1 0,11 0-3 15,3-2-1-15,10 0-1 0,5-1-2 0,8-1 0 0,6-1-2 0,6-3-1 0,6 0-2 16,8-2-2-16,5 1 1 0,6-5-1 0,9 2 0 0,7-1 1 0,6-5 0 15,9-1 3-15,9-1-2 0,10-1-1 0,7-5-2 0,6-1 1 0,12-4 0 16,7-1 0-16,6-5 0 0,10-4 2 0,8-3-1 0,11-5 0 16,8-3-1-16,7-3-3 0,7-7-2 0,10-3 0 0,4-6 0 0,8-4 2 15,7-4 1-15,4-5-2 0,5-4 0 0,2-3-1 0,1-5-4 0,-2-1-4 0,-1-3-1 0,0-2-2 16,-3-3-2-16,-4 0-5 0,-5-2-7 0,-7-1-9 0,-9 2-11 0,-10 0-12 16,-7 1-12-16,-10 3-12 0,-13 1-9 0,-12 3-7 0,-13 3-6 15,-9 2-6-15,-13 3-3 0,-9 3-4 0,-9 0 3 0,-10 3 4 0,-6 1 8 16,-10 0 11-16,-6 3 10 0,-9-1 12 0,-10 0 14 0,-6 2 15 0,-11 2 13 15,-7 0 11-15,-6 1 11 0,-9 2 6 0,-5 1 5 0,-5 1 5 0,-4 2 0 0,-5 1 3 16,-5-1-3-16,-2 3-1 0,-1 2-3 0,-4-1-6 0,-1 1-5 0,-3 3-7 16,2 0-6-16,-1 1-9 0,-2 1-6 0,3 1-4 0,1 1-4 0,-1 1-4 15,5 1-1-15,1 0-1 0,6 2 0 0,6 0 0 0,4-1 4 0,6 1 3 16,5-1 3-16,7 0 5 0,7 2 4 0,4-3 4 0,5 1 6 0,6 0 5 16,6-1 4-16,7 0 6 0,4-1 3 0,9-1 3 0,5 1 0 0,8-1-1 15,9-1-1-15,8 0 0 0,5 0 0 0,9 0 0 0,6 0 1 0,8 0 1 16,3 0 1-16,7 2-1 0,1 0 0 0,5-1 0 0,2 3-3 0,1 0-3 15,-1 0-10-15,1 1-14 0,1 3-14 0,-1 1-15 0,-3 1-42 0,-1 2-54 16,-5 1-63-16,-2 1-65 0,-7 1-33 0,-6-1 13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0" units="cm"/>
          <inkml:channel name="Y" type="integer" max="20400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259.84253" units="1/cm"/>
          <inkml:channelProperty channel="Y" name="resolution" value="1285.44421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9-06T12:47:56.70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13280 7243 0 0,'12'-3'87'16,"-1"-1"90"-16,2 1-14 0,0-2-16 0,-2 0-14 0,2 0-18 0,-1 0-18 15,-2 0-13-15,3-1-11 0,-3 0-5 0,-1 1-1 0,0-1 1 0,1 0-3 16,-4 2 0-16,3-3-2 0,-4 2-2 0,0 1 0 16,1-1 4-16,-1 0 5 0,-1 0 6 0,-2 2 1 0,3-3-3 0,-2 2-3 0,-2-1-5 0,2 1-7 15,-1 1-4-15,-2 0-3 0,1-1-3 0,1 1 0 0,-1 1-3 0,-1 0-3 16,0 2-6-16,0 0-10 0,0 0-3 0,-1 2-3 0,-1-1 1 0,1 3 1 16,1 1 2-16,-2 2-1 0,-1 2 2 0,2 0 1 0,-2 3 0 0,-2 3 2 15,2 2 6-15,-1 1 3 0,0 4 4 0,-2 2 1 0,1 1 1 0,-1 2-1 16,-2 2-3-16,2 2-3 0,0 1-1 0,-3 1-1 0,4-2 0 0,-1 2 1 15,-1 0-1-15,0 0-2 0,2-2-2 0,-1-1-4 0,2-2-4 0,2-1-6 16,-2 0-3-16,3-1-2 0,-3-3-3 0,3 0 0 0,1-2 0 0,1-4 0 16,2 0-1-16,-1 0-1 0,-1-4 0 0,2 0 0 0,-1-1 0 0,1 0 0 15,2-3 0-15,0-1 0 0,-1-2 0 0,-1 0 0 0,2-1-1 0,1-3 0 0,1 0-1 16,-1-1-1-16,1-2 0 0,1-2-1 0,-1-1-4 0,2-1-8 16,0-2-9-16,-2 1-10 0,3-5-11 0,-2 1-13 0,-1-1-13 0,3-1-14 0,-3-1-13 15,2-1-13-15,-1-1-11 0,0 0-11 0,-3 0-10 0,1 0-7 0,1 0-5 16,-2 1 0-16,-2-2 1 0,1 2 2 0,2-2 5 0,-2 3 7 0,-2 0 5 15,2-1 8-15,-1 3-1 0,-2-1-1 0,3 1-16 0,-2 2-22 0,-2 1-46 16,1-1-55-16,1 3-25 0,-2-2 168 0</inkml:trace>
  <inkml:trace contextRef="#ctx0" brushRef="#br0" timeOffset="2682">16677 4182 49 0,'1'-3'112'0,"0"2"-4"0,-1-1-7 0,1 0-10 0,2 0-9 16,-2 0-9-16,0 0-8 0,-1-2-5 0,3 1-6 0,-1 1-2 0,-1-1-3 15,2 0-2-15,-2 1-1 0,2-2-1 0,-2 1-1 16,3 1-3-16,-2-1-3 0,-1 0-1 0,2 1-3 0,-2-2 0 0,2 1-1 0,-1 2-3 0,-1-3-1 16,3 1-2-16,-3 1-1 0,2-1-2 0,-1 1 1 0,-1 1-1 0,2-1 1 15,-2 0 3-15,2 0 0 0,-2 0 1 0,3 0 3 0,-2 1 0 0,-1-1 0 0,2-1 1 16,-2 2 2-16,3-1 3 0,-2 0 3 0,2 0 2 0,-2 0 4 15,2 1-1-15,-1-2 0 0,-1 2-2 0,2-2 1 0,0 2 1 0,-2-1 2 0,2 0 1 16,-2 0 0-16,1 1 0 0,-2 1-1 0,2-1-4 0,0 0-2 0,-2 0-2 16,2-1-5-16,-2 2-2 0,-1-1-2 0,2 0-3 0,-1-1-2 0,0 2-4 15,-1 0-5-15,0 0-3 0,0 0-2 0,0 0-2 0,0 0 2 0,0 0 2 16,0 0 3-16,0 0 2 0,0 3 1 0,1-2 2 0,1 3 2 16,-1-2 3-16,0 2 3 0,-1-1 2 0,1 3 3 0,2-1 3 0,-2 1 1 0,0 1 1 15,-1 1-1-15,1 0-2 0,1 1-1 0,-1 1-1 0,0 0 0 0,2 2 0 16,-1-1 0-16,1 1-1 0,0 1 0 0,1 2-3 0,1-1-3 15,-1 0-1-15,2 2 0 0,0 3-3 0,0-1 0 0,3 2-2 0,-3-2-1 16,4 3-1-16,-2 0-1 0,2 3 2 0,-2-3-1 0,2 2-1 0,0 2 1 0,0 0-1 16,0 1 2-16,1 1-2 0,-1-1 0 0,1 3 1 0,0-2 1 0,0 2 0 15,0 0-3-15,-1 1-1 0,1 0-1 0,0 0-3 0,-2 1-1 0,0-3-2 0,0 1 0 16,1 0-1-16,-1-1-2 0,0 1-1 0,-2-3-1 0,2 0-1 0,-2 0-1 16,-1-1-1-16,3-1-1 0,-3 1-1 0,2-2 1 0,-2 0 0 0,0-2 1 15,-2 0-1-15,2-3 0 0,-1 0-1 0,0-2 0 0,0 0 1 0,-1-3-1 16,-1 0 0-16,1-1 0 0,-1 0 1 0,-1-3 2 0,2 1 0 0,-3-2-2 15,2 0 1-15,-2-1 1 0,0 1 1 0,-1-3 2 0,1-1 2 0,-1 1 3 16,0-2 3-16,0 1 0 0,-1-2 3 0,0 1 0 0,-3-1 0 0,-1 0 2 16,0-1-1-16,-2 2 2 0,-3-2-1 0,-1 2 1 0,-3-2 0 0,-3-1 1 15,-3 1-3-15,-3 1-1 0,-4-1-3 0,1-1-3 0,-5 0 0 0,-3 1 3 16,-2 1-2-16,-3-1 0 0,-4-1-1 0,0 1 1 0,-2 1 0 0,-3-1 5 16,-2-1-1-16,0 1 1 0,-2 0-1 0,-1-1 0 0,-2 0 2 0,-1 0 0 15,-2 0-1-15,1 0-1 0,-2 0-2 0,1-1-1 0,-2 0 1 0,1 1-1 16,-1-1-2-16,2-1-3 0,-3 1 0 0,1 1-1 0,1-1-1 0,-1-1-2 15,-1 1-1-15,0 1 0 0,-1 0 0 0,1-1 2 0,-1-1 0 0,0 1 0 16,-4 1-1-16,-1-1 1 0,-1-1-1 0,0 1 0 0,0 0-3 0,0 1 0 16,-1 0-1-16,-1 0 1 0,-1 1 0 0,3 0 1 0,-3 2-1 0,-1-2 0 15,0 2-2-15,-1-2 0 0,-4 2 1 0,-1 1 2 0,-1 1 0 0,0-2 1 0,1 1-1 16,-2 0-1-16,1-1 1 0,-1 0 0 0,2 1 0 0,-2 0-1 0,2 0 0 16,1-1-1-16,-2-1 1 0,2 1 0 0,0 1 0 0,0-2-1 0,0 0-1 0,1-1 2 15,0 2 1-15,-1-2 1 0,2-1 1 0,1 0-2 0,-3 0 1 0,3-1-1 16,-1-1 0-16,3 1-1 0,-1 0 0 0,1 1-2 0,0-1 0 0,1 1 0 15,0 0 0-15,0 0 0 0,3 1-1 0,-2-1 0 0,2 2 1 0,-1 1 1 16,1 0 2-16,0-1 0 0,1 1 0 0,-1 1 1 0,1 1-1 0,-2-1 0 16,2-1-2-16,4 1 1 0,0-1-1 0,0 1-1 0,1-1 0 0,3 1-3 15,-1 0 0-15,3-2-1 0,-1 0-2 0,3 2 0 0,5-3 1 0,-2 2 3 16,2-2-1-16,2 0 1 0,1 1-1 0,0-1 2 0,2-1-1 16,-1 0 1-16,5 1 1 0,0-1 1 0,0 0 0 0,1 2 1 0,3-1 1 0,0 0 1 15,-1 2-2-15,2-1 0 0,0 2 1 0,2-1 2 0,-1 2-1 0,0 0 1 16,-1 1-1-16,1 0 1 0,2 1-1 0,-2-1 0 0,0 1-2 0,-1 2 0 15,1-2-2-15,1 1 1 0,-1-2-2 0,0 2 0 0,-1 0-1 16,3 0-2-16,-1-2 0 0,2 2 0 0,-2 0-1 0,3 0 0 0,0-3 2 0,2 3 1 16,1-3 1-16,0 2 0 0,0-3 0 0,2 2 0 0,-1 1 1 0,0-3-1 15,0 1 0-15,1-1 1 0,0 0 0 0,0 1 1 0,-1-1-1 0,0 0 1 0,0 1 0 16,1 0 1-16,0 0-1 0,-3 0 1 0,1 0 1 0,1-1 0 0,-2 2 0 16,0 0 1-16,1 0 1 0,-1 2 1 0,-2-1 1 0,1 0 1 0,2 1-1 15,-2 0-1-15,-1 1 0 0,4-1-1 0,-2 1 0 0,0 1 0 16,1-1-1-16,1 0 0 0,-2 0-1 0,3 1 0 0,-1-1-2 0,2 0 0 15,-1-1-2-15,2 1-1 0,0-1 0 0,1 1-1 0,3-2 0 0,-1 0-1 0,1 0 1 0,0 0 0 16,2-1-1-16,0 2 1 0,1-4 0 0,-1 2-1 0,2 0 2 16,0-1-1-16,0 0 1 0,1-2-2 0,0 2 2 0,0 0-1 0,0-2 1 0,1 1-1 15,-1 1 2-15,0-1-2 0,0 0 1 0,0 1-2 0,-1 0 1 16,0 0 0-16,1 0 0 0,0 0 0 0,-2-1 0 0,1 1 2 0,0 1 1 0,0 0-1 16,0-1 0-16,1 1 0 0,-1 0 0 0,1-1 0 0,0 2 1 0,-1-1 0 15,1 0 0-15,1 0 1 0,2-2 0 0,-2 0 0 0,2 1 1 0,1-1-2 16,-2 0 1-16,1 0 0 0,3 1 0 0,-2-3-1 0,1 0 0 0,0 2 0 15,3-2 1-15,-2 0 2 0,0-1-1 0,1 2 0 0,0-3 0 0,-2 2 0 16,3-1 0-16,-2 0 0 0,-1-1 0 0,0 3-2 0,0-2 2 0,-1 0 0 16,0 1 0-16,-2-1 1 0,1 0-1 0,-3 0-2 0,3 0 0 0,-3 0 1 15,-1 0 1-15,0-1 0 0,-2 2 1 0,2-2-1 0,-1 0 1 0,-1 0 0 16,1 0 1-16,-2-2-1 0,2 2 2 0,0-2-1 0,-1 0 1 0,2 1 0 16,0-2 0-16,0 1 2 0,-1-1-2 0,1-1 0 0,1 3 0 0,1-2-1 0,1-1 1 15,-2-1-1-15,2 2 0 0,-1 1-2 0,0-2-1 0,3 0 0 0,-3 1 0 16,2 1 0-16,2-1-1 0,0-1 0 0,0 2 0 0,0-1 0 0,3 0-1 15,-2 2 1-15,4-2 0 0,-1 2 0 0,0-2 0 0,2 2 2 0,-1 0 0 16,2 0-2-16,1 0 1 0,-3 1-1 0,4-1 1 0,-2 0 0 0,2-1 1 0,-3 1-1 16,2 1 0-16,-3-1-1 0,2 0 0 0,1-1 1 0,-2 2 0 15,2-1-3-15,-1 0 1 0,-3 1 1 0,2-2 0 0,1 2 1 0,-1 0-2 16,-1 0-1-16,0 0-1 0,2 0-1 0,1 0 0 0,-2 0-1 16,2 0 0-16,-2 0-1 0,2 0 1 0,-1 0 0 0,3 0 0 0,-1 0 0 0,0 0 0 0,-1 0-1 15,1 2 1-15,1 0 2 0,0 1-1 0,0 1 0 0,0 0 1 0,0 2 0 16,0 1 1-16,0 2 0 0,0 0 0 0,1 3-2 0,1 1 1 15,-1 2-1-15,0 2 1 0,2 2 1 0,-1 0 0 0,2 3 0 0,-2-1 2 0,3 4 0 16,-1-1 2-16,1 0-1 0,1 3 2 0,-1 0 1 0,1 1 2 0,3-1 3 16,-3 2-5-16,4-1-8 0,-1 0-11 0,1 1-16 0,0 0-11 15,1 0-11-15,1 0-19 0,0 0-19 0,2 0-29 0,2 0-32 0,3-2-29 0,0 1-28 16,2-2-32-16,4 0-33 0,1-3-81 0,2-2-100 0,2 0-35 0,4-4-7 16,0-2-2-16,4-3 1 0</inkml:trace>
  <inkml:trace contextRef="#ctx0" brushRef="#br0" timeOffset="3665.61">6550 9578 66 0,'-12'24'321'0,"-1"-1"-37"0,1-1-56 15,-2 1-55-15,3-1-55 0,-3 2-24 0,2 1-9 0,1-1-3 0,-2 1 2 0,1 1 5 16,2 1 2-16,-2 1 2 0,-1 2 1 0,3 2 0 0,-1-1 1 0,1 0-2 31,-1 2-2-31,1 1-5 0,0 0-5 0,1-1-7 0,2 0-7 0,-2-2-4 0,3-2 0 0,1-2 0 0,2-2 2 0,2-3 3 0,0-2 2 0,2-3 0 16,3-4-3-16,1-3-1 0,6-3-2 0,4-6 1 0,6-5 2 0,5-6 3 0,9-9 5 15,10-8 0-15,7-11-1 0,10-10-4 0,11-10-4 0,9-13-6 16,13-9-4-16,7-10 0 0,12-9 0 0,5-6 2 0,9-4 1 0,6-4-1 0,3-3 1 16,2 2-2-16,0 0-3 0,-4 5-1 0,-3 8-2 15,-7 3-3-15,-5 7-6 0,-12 10-5 0,-14 11-2 0,-13 10-3 0,-12 10-3 0,-10 11-4 0,-12 9-2 16,-10 9-3-16,-6 5-2 0,-7 8-3 0,-8 8-3 0,-6 8-5 15,-4 6-4-15,-11 8-1 0,-3 6-1 0,-7 8-1 0,-5 2-5 0,-4 5-4 16,-7 6-7-16,0 1-8 0,-5 2-9 0,0 2-9 0,-2-2-10 0,-1 2-10 16,-1 1-12-16,3-3-15 0,1 0-16 0,1-4-21 0,4 0-26 0,4-4-20 0,1-1-20 15,3-2-20-15,6-4-19 0,2 0-23 0,4-3-26 0,1-3-67 0,5-4-82 16,4-4-35-16,2 1-13 0,1-5 3 0,5-3 8 0</inkml:trace>
  <inkml:trace contextRef="#ctx0" brushRef="#br0" timeOffset="4364.6">11963 9720 0 0,'-5'-3'203'0,"-1"1"226"0,-3-1 7 0,2 0 4 16,-3 1 4-16,0 1-79 0,-3 1-114 0,1 1-76 0,-2 1-56 0,-1 4-25 0,-1 0-10 15,0 4-7-15,0 2-9 0,-1 2-5 0,-1 2-8 0,0 4-6 0,0 2-6 16,1 1-5-16,-1 1-6 0,2 1-4 16,2 1-4-16,1 2-4 0,1-1-3 0,1-1-4 0,3-1-3 0,0 0-3 0,2-1-4 0,3 1-1 0,0-4-2 15,3 1-1-15,1-2 0 0,3-1 0 0,2-1 1 0,-1-2 0 0,6 0-1 16,-1-1 2-16,5-3 1 0,0 0 0 0,5-2-1 0,2-4 0 0,5-2 1 16,5-1 2-16,4-6 2 0,6-2 2 0,3-6 0 0,6-4 0 0,6-5-1 15,6-6 0-15,4-6 2 0,5-5-1 0,6-6 0 0,4-7 0 0,5-5 5 16,5-5 1-16,3-4 0 0,5-3-2 0,2-6-1 0,1 1 1 0,3 0-1 15,-1-1 0-15,1 1 1 0,0 1-1 0,-1 1 0 0,-4 6-1 0,-6 2 1 16,-3 3-3-16,-4 5-1 0,-7 4 0 0,-6 6-1 0,-8 3-1 0,-5 3-1 0,-6 5 0 16,-8 5 0-16,-6 3 0 0,-6 2-1 0,-5 5 0 0,-2 2-1 0,-7 2 0 0,-2 2 1 15,-2 3-1-15,-4 2-2 0,-1 1 1 0,-4 2 0 0,-1 1 0 16,-4 3 1-16,-1 3-1 0,-3 1-2 0,-3 2-2 0,0 1 0 0,-3 2-3 0,0 1-4 16,-5 2-4-16,2 3-5 0,-3-1-6 0,-2 3-5 15,3-2-12-15,-4 2-16 0,2 0-17 0,0 0-16 0,-2 0-19 0,1-1-18 0,1-1-14 16,0 1-15-16,1-1-13 0,0-1-16 0,0 2-13 0,1-2-15 0,1 2-30 0,3-2-39 15,-1 2-50-15,2 0-56 0,0-2-17 0,1 2 3 16</inkml:trace>
  <inkml:trace contextRef="#ctx0" brushRef="#br0" timeOffset="5198.6">16803 8964 0 0,'-33'12'281'0,"-2"-1"68"0,-1-1 6 0,0 0-73 16,-1 1-111-16,-1 0-47 0,1-1-20 0,0 3-6 0,-2 2 6 16,2-1-3-16,1 3-1 0,0 3-3 0,0 0-2 0,3 3-4 0,0 1-8 0,5 3-5 15,-1 2-4-15,4 3-5 0,3 1-5 16,2 3-9-16,3 0-8 0,3 2-9 0,4 0-8 0,5 0-1 0,4 2 5 0,5-2 2 0,7-2 5 0,6-2 2 0,8-3 4 16,8-4 0-16,11-4 0 0,13-3 2 0,10-6 3 0,16-6 2 0,14-6 6 15,15-8 0-15,16-8 0 0,15-8-5 0,13-10-9 0,13-7-9 0,10-7-8 16,6-7-5-16,10-3-1 0,5-7-4 0,5-3-1 0,4-3-4 0,-3-2-3 15,-4-1-5-15,-2-2-4 0,-6 2-6 0,-8-4-8 0,-8 0-11 0,-10 1-13 16,-12-1-14-16,-9 0-16 0,-13 1-14 0,-14-1-18 0,-10 0-12 0,-15 1-9 16,-11 1-5-16,-14-1-3 0,-14 4-1 0,-10-1-1 0,-11 1 6 0,-8 0 9 15,-11-4 16-15,-11 2 19 0,-10-3 22 0,-11 2 23 0,-11 2 21 0,-13 2 19 16,-13 2 16-16,-12 7 15 0,-13 0 9 0,-14 6 8 0,-9 6 8 0,-13 5 5 16,-8 5 3-16,-12 7 3 0,-11 4 3 0,-12 4-1 0,-8 7-2 15,-10 3-2-15,-10 7 0 0,-10 5 2 0,-5 8 1 0,-6 4 2 0,-4 7-1 0,-4 5-4 16,2 7-2-16,1 8-2 0,5 4-6 0,3 5-7 0,9 7-8 0,6 2-5 15,6 6-4-15,12 3-6 0,10 1-4 0,7 4-8 0,9 2-3 0,14 2-2 16,8 1-1-16,10 2-1 0,12 0-3 0,10 3-5 0,9-3 0 0,12 0 0 16,9-3 0-16,9-1 1 0,10-2-1 0,8-3 0 0,7-3-3 0,7-1-1 15,9-3-4-15,4 0-7 0,10-3-6 0,4 0-5 0,10-1-7 0,4-2-7 16,9-3-18-16,5-2-18 0,5-2-19 0,5-3-15 0,6 0-18 0,5-5-16 0,4-1-15 16,5-2-12-16,1-4-14 0,5-3-11 0,5-3-17 0,0-2-17 0,4-3-49 15,1-5-64-15,0-2-36 0,1-3-21 0,1-5-3 0,0-2 92 0</inkml:trace>
  <inkml:trace contextRef="#ctx0" brushRef="#br0" timeOffset="6982.62">18399 10670 0 0,'-1'-12'330'0,"1"1"114"16,-1 0 1-16,0 0 1 0,-2 2-3 0,2 0-92 0,-2 2-135 15,1 1-71-15,-1 0-44 0,2 1-19 0,-1 1-12 0,-1 2-11 0,2 0-11 16,-2 1-8-16,2 1-6 0,-1 0 0 0,-2 1 1 0,4 1 2 16,-1 2 4-16,0 2 4 0,-1 1 7 0,2 2 1 0,0 0 1 0,0 3 1 0,2 4 1 0,-1 1-3 0,0 3-3 15,-1 2-4-15,4 3-3 0,-2 0-3 0,-1 5-5 0,2 0-1 16,-2 3-3-16,2 0-5 0,-1 2-6 0,-1-2-4 0,4 3 0 0,-2 0-3 0,-1-1-1 16,2 1-3-16,-1-2-4 0,-1 1-8 0,4-2-10 0,-2 0-13 0,1 0-13 15,2-4-19-15,-2 0-20 0,3-2-27 0,0-1-25 0,1-2-27 0,1-3-23 16,0 1-23-16,1-4-21 0,-1 0-31 0,3-3-35 0,-1-2-56 15,-2-1-68-15,2-4-31 0,-1 0-14 0,0-3 4 0,-2-1 170 0</inkml:trace>
  <inkml:trace contextRef="#ctx0" brushRef="#br0" timeOffset="8588.61">18219 10985 0 0,'-9'-29'88'0,"1"0"319"0,2-4 10 0,2 2 9 0,-1-2 9 0,4 0-86 0,1 2-127 16,1-2-57-16,4 3-25 0,0-2-15 0,1 1-9 0,5 1-7 0,-1-1-7 15,4 3-7-15,1-1-7 0,1 4-8 0,1 0-11 0,2 1-9 16,0 2-11-16,-1 4-8 0,2 2-8 0,0 3-5 16,0 1-5-16,1 4-4 0,1 1-2 0,-2 5-5 0,2 0-4 0,0 4-3 0,-1 2-2 0,1 3 0 0,-1 3 1 15,0 2 4-15,-1 3 2 0,0 4 3 0,0 0 4 0,-3 4 2 0,1 2 1 16,-2 1 3-16,-3 3 1 0,0 1 3 0,-2 3 2 0,-3 0 1 0,-1 2 0 16,-3-1 0-16,-2 3-2 0,-2 0-2 0,-2-1-2 0,-3 1-3 0,-4-1-4 15,2-1-4-15,-4 0-2 0,-1 1-2 0,-3-2-3 0,0-4-1 0,-1 1-3 0,0-2 0 16,0-1 0-16,2-4 0 0,-1-1 1 0,1-3 0 0,0-3-1 0,0 0 1 15,3-4 0-15,-1-2-1 0,-1-1 2 0,3-3 0 0,-1-1 0 0,1-3 1 16,0-2 0-16,1 0 5 0,0-2 6 0,1 0 5 0,-2-3 5 0,4-1 4 16,-3-1 6-16,3 0 6 0,0-1 6 0,-2-2 7 0,3 2 8 0,0 0 4 0,-1 0 4 15,3-2 1-15,-1 2 1 0,0 1-6 0,0 0-8 0,1 0-6 16,0 2-4-16,1 0-7 0,-1 0-6 0,3 0-7 0,-1 2-5 0,1-1-8 0,1 3-6 16,0 0-6-16,3 0-4 0,0 3-1 0,2-1-2 15,-1 2 0-15,5 1 2 0,-1 2 0 0,3 1 0 0,2 1 2 0,0 1 1 0,3 1 0 0,2 1 1 16,2 2-1-16,2-1 0 0,2 2 0 0,2-1 0 0,-1-1-1 0,4 2 2 15,-1-2-1-15,2 0 0 0,0 0 0 0,-1-1 0 0,2 0 0 0,0-2 0 16,-1 2 1-16,0-3 0 0,0 0 0 0,-1-1 1 0,-1-1 1 0,-1-2 1 16,0-1 0-16,0 0-2 0,-3-2 1 0,2 0 0 0,-2-2-1 0,1-2 1 15,-3 0-2-15,-1-1 0 0,-1 0-2 0,-1-3-1 0,-1 0-2 0,-2-1-1 16,-1-1-1-16,-1-4-3 0,-1 2 0 0,-4-2-2 0,0-2-2 0,-3-1-3 16,-1-2-2-16,-2 0 0 0,-3-1-1 0,1-2 0 0,-4 0 1 0,1-2 0 15,-3 1 0-15,-2-1 0 0,1 1 1 0,-2-2 0 0,-3 4 1 0,-1-1 1 16,-1 2 1-16,0 1 4 0,-3 2 0 0,3 2 1 0,-3 0 1 0,-1 4-1 15,-1 1 2-15,0 0-1 0,1 4 2 0,-3 1-1 0,2 2 2 0,-2 2 1 16,2 2 1-16,-2 0 0 0,2 2 0 0,-2 2 1 0,3 2 0 0,-1 0 0 0,-1 1 0 16,2 3 0-16,2 0 0 0,1 2 0 0,-1-1 0 0,4 1-1 15,-1 1 0-15,2-1 0 0,2 1 0 0,1 1-1 0,2 0 0 0,-1 0-1 0,5-2 0 16,0 2-1-16,0-1 1 0,5-1 1 0,-1 1 0 0,1 0 1 16,1-2 0-16,1 2 2 0,2-3 0 0,2 1 0 0,0 0 0 0,2-3 1 0,0 0 2 0,1-1 1 15,2 1 0-15,-2-3 2 0,3-1-2 0,2-1-1 0,-2-1 1 16,2-1-1-16,0-3 0 0,-1-1 1 0,3 0-2 0,-2-2 1 0,-2-2-1 0,2-3 0 15,-4 2-1-15,2-4-2 0,0 0 1 0,-3-2 1 0,1-2 0 0,-5 1-1 16,3-2 0-16,-4-2-1 0,0 0 0 0,0 1 0 0,-3-2 1 16,-1 0 0-16,1 1 1 0,-1 1 0 0,-2-1 1 0,-2 2 5 0,0 1 2 0,1 0 2 15,-2 2 0-15,0 1 1 0,0 2 0 0,-2-1 0 0,1 1-1 16,1 1 0-16,-1 2 0 0,0 0-3 0,-1 1 1 0,2 1-1 0,0 2-2 0,0-2-4 16,0 3-2-16,0 0-2 0,0 0 0 0,0 3 2 0,2-2 0 0,0 2 0 15,-1 1 1-15,3 0 1 0,1-1 1 0,-1 0 2 0,1 1 0 0,1 0 1 16,0-1 2-16,2 1 0 0,0 1 1 0,1-1-1 0,1-1 3 0,-1-1-2 15,2 1 2-15,-1 1-2 0,2-2 1 0,-1 0-2 0,2-1 1 0,-1 0 0 16,2 1-2-16,-2-2 0 0,3 0 0 0,-1-2-1 0,-1 1 0 0,2 0-1 16,-3-1 0-16,1 0-1 0,0-2-1 0,-2 0 0 0,1 1 2 0,-1-2-2 15,-2 0 1-15,1 1 0 0,-3-4-1 0,1 2 1 0,-1-1 0 0,0-1-1 16,-1-1 0-16,-3 1 1 0,1-2 0 0,-1-1 2 0,-1 2 0 0,-2-3 0 0,2 1-1 16,-2 0 1-16,-2-1-1 0,2 1 0 0,-2 2 0 0,-1-3-2 15,2 2 0-15,-3 2 1 0,2-2-1 0,-2 2 1 0,0 0-3 0,2 0-2 0,-2 2-2 16,2 0 1-16,-2 1-2 0,0 1 0 0,2-1-1 0,-1 1 1 0,2 0-1 15,-2 2 1-15,2 0-2 0,1 2 2 0,-1-2-2 0,1 2 1 16,0 2 0-16,0-1 0 0,1 2 1 0,-1 1 1 0,1 1-1 0,2 0 1 0,-2 2 1 16,3 0-1-16,-2 1 0 0,3 0 0 0,-1 3 0 0,0-2-1 15,0 2 1-15,-1-1 1 0,3 2-1 0,-1-2 0 0,1 1 1 0,0 1 0 0,-1-1 1 16,0 0-1-16,-2-1 0 0,2 1 0 0,0-1 2 0,-1 0 0 0,-1-1 0 16,-1 0-1-16,3-2 2 0,-3 0 0 0,1 0 1 0,-2-2 0 0,2-1 1 0,-2 1 1 15,0-1 0-15,-1-1 0 0,1-2 1 0,1 1 1 0,-2-2-1 0,0 0 0 16,0-2-1-16,0 0 0 0,0-2 0 0,0-1-3 0,0-1 0 0,0 0-3 15,0-1-1-15,0-3 0 0,0-1-2 0,0 1 1 0,0-1-2 0,0-2-2 16,0 0 1-16,0 1 0 0,2 0-1 0,-1 2 0 0,-1-2-4 0,1 2-6 16,1 0-2-16,-1 2-4 0,0 1 0 0,-1 1 0 0,2 1-2 0,-1 1 1 15,0 2-1-15,0 0 1 0,2 1 0 0,-1 1 1 0,3 2-1 0,-1 0 1 16,0 2 5-16,1 0 6 0,1 0 4 0,0 1 3 0,-1 1 2 0,4 1 0 16,-2-1 1-16,2 0 1 0,-2 2 1 0,3-3-1 0,-1 3 1 0,1-3 0 15,-1 3 1-15,2-3 0 0,-1 0-1 0,1 2 0 0,0-3 0 0,0 0 1 16,0 1 1-16,1-1 1 0,0-3-1 0,-1 2 0 0,0 0 0 0,2-2 0 15,-2-1-2-15,-1 0 1 0,1 0 0 0,-1 0 0 0,1-3 0 0,0 1 0 16,-2-1 0-16,1-1-1 0,-1-1-1 0,1-1 0 0,-2 0 0 0,2-2 0 0,0-1 0 16,0 1 0-16,-1-3-1 0,-1 0 0 0,1-1 0 0,0 0 1 15,-3-1-1-15,3 0 1 0,-3 0-1 0,-1 0 0 0,-1-2 1 0,-2 1-1 0,3 1-1 16,-4-2 1-16,1 2-3 0,-2 0-1 0,-2 1-3 0,1 0-4 0,-4 2-2 16,2-1-3-16,-1 2-1 0,-1 3-3 0,-3-2-1 0,2 4 0 0,-1 0-2 15,-2 0 0-15,0 3-2 0,-2 1-2 0,2 1 1 0,-2 3 0 0,0 0 1 16,2 0 3-16,-2 2-3 0,1 1-3 0,-1 1 0 0,2 0 0 0,1 1 0 15,0-1 0-15,2 2 0 0,1-1 0 0,1 1 2 0,0-1 2 0,3-1 3 0,1 0 0 16,0 1 3-16,1-1 2 0,3 1 5 0,0-1 5 0,1 0 1 0,1 1 1 16,2-1 3-16,0 1 1 0,1-1 2 0,2 0 3 0,0-1 1 0,3 0 4 15,-2 2 2-15,3-2 3 0,-1 0 2 0,2 0 2 0,0 1 1 16,2 0 0-16,-1 0 0 0,2-2 2 0,-1 2 0 0,2 0 1 0,-1 0-1 0,0 1-1 16,-1-1-1-16,1 1-5 0,-2 0-2 0,1 1-2 0,-1 0-1 0,-1 0 0 15,-1 1-1-15,-1 1 1 0,-2 0 1 0,-1 1 0 0,-2 0-1 16,1 0-1-16,-4 1-1 0,0 1 0 0,-2-1 1 0,-3 1 1 0,-1-1 0 0,-1 2 0 15,-3-2-2-15,-2 2-3 0,-1 0 0 0,-3-2-1 0,0 2 0 0,-3-3 2 16,1 0 4-16,-1-1 4 0,1 0 5 0,-2-3 7 0,3-1 2 0,-1 0 2 16,-1-4 1-16,3-2 1 0,1 0 0 0,2-4 2 0,0 0 0 0,3-2 1 15,0-4-2-15,3-3-2 0,2-1-4 0,3-2-4 0,2-3-6 0,3-2-7 16,2-1-3-16,0-4-3 0,4 2-1 0,1-2 0 0,2-1-1 0,0-2 0 16,1 2 0-16,2-1 0 0,-1-1-1 0,0 2 1 0,1 0 0 0,-2 1 0 15,-1 0-1-15,1 3 0 0,-4 0 0 0,0 1 1 0,-2 2 0 0,1 1 0 0,-4 2-1 16,1 1 0-16,-3 1 0 0,-1 1-1 0,-2 0 0 0,0 2 2 0,-4-1-2 15,2 2-1-15,-6 0 1 0,1 2 0 0,-2-1-1 0,-1 2 1 0,-4 1-2 0,2-1 1 16,-4 4-1-16,0-1 1 0,-2 2 1 0,-2 2-1 0,0 3 1 16,-1-1-1-16,1 3 0 0,-1 1 1 0,-1 3-1 0,-1 1 0 0,2 2-1 0,0 0 0 15,0 3-5-15,0-1-5 0,1 2-7 0,1 0-7 0,2 1-11 16,-1 0-10-16,3 2-14 0,1-3-14 0,1 0-12 0,-1 1-15 0,3 0-25 0,2-2-26 16,2 1-31-16,-2-1-30 0,4 0-25 0,4-3-24 0,0 1-37 0,1 0-48 15,3-3-57-15,1 0-66 0,2 1-23 0,0-4-4 0,3-1 3 16,2 0 77-16</inkml:trace>
  <inkml:trace contextRef="#ctx0" brushRef="#br0" timeOffset="9294.61">14703 15053 147 0,'-36'12'426'0,"5"-2"-2"0,0-4 0 0,1 0-3 15,0-1-2-15,2-2-107 0,0 2-152 0,1-1-79 0,3 0-44 16,2 0-20-16,-1 1-11 0,3 1-3 0,2 0-2 0,2-1 0 0,2 2 2 0,2 0 3 16,1-1 5-1,2 1 7-15,0-2 5 0,4 0 6 0,3 1 8 0,1 0 5 0,2-1 4 0,3 1 2 0,2 0 2 0,4-1 2 0,2 1 2 0,4-1 1 16,4-1 1-16,4 1-3 0,4-1-4 0,5-1-3 0,4-2-2 0,9 0-5 0,2-1-4 16,8-1-5-16,5 0-3 0,6-5-1 0,8 1-3 0,3-3-1 0,6 0-3 15,7-2-1-15,5-1-1 0,7 0 2 0,6-3 1 0,3 1-2 0,6 0-2 16,6-3-3-16,4 2-1 0,5-2-3 0,1 2 1 0,4-1 1 15,5 0 1-15,4-1 1 0,3-1-1 0,0 0-2 0,0 1-2 0,4-1-2 16,-1-1-4-16,2-1 1 0,-1 2 3 0,3-2 1 0,-1-1 1 0,1 0-1 0,4-2-3 16,3 0-3-16,-1-1-4 0,-2 0-1 0,2-1-1 0,-1-1 1 0,0 0 5 15,0 0 2-15,-1 0 1 0,1 0-1 0,-2 0-5 0,0-1-1 0,-1 1-2 16,1 0 3-16,-2 0 5 0,-4 0 1 0,1-1 3 0,-7 3 0 0,-4-1 0 16,-2 1 0-16,-4 0-6 0,-7-1-1 0,-4 1-1 0,-8 2 0 0,-4-1 0 15,-9 2 3-15,-4-1 1 0,-7 3-1 0,-7 0-2 0,-7 1-1 0,-7 2 0 16,-3-1 2-16,-8 2 0 0,-6-1 1 0,-5 2 0 0,-3 0 1 0,-4 1-1 15,-7-1 2-15,-2 1 0 0,-5 0 1 0,-2-1-2 0,-2 1 0 0,-3 1-1 16,-3-1-2-16,-3 0-3 0,1-1-5 0,-3 1-4 0,-1-1-10 0,-3 3-10 0,0-1-15 16,-2 0-16-16,-2 0-22 0,2 2-25 0,-3-1-25 0,0 1-25 0,-1 0-25 15,-1 1-24-15,1 0-39 0,-2 2-46 0,0-2-60 0,-2 2-66 0,1 0-31 16,-3-1-17-16,-1 1 2 0,-1 2 101 0</inkml:trace>
  <inkml:trace contextRef="#ctx0" brushRef="#br0" timeOffset="14643.26">15483 13930 0 0,'0'-1'294'0,"0"0"113"0,0 1 1 0,-1 0-6 0,0 0-9 16,-1 0-82-16,1 1-116 0,1-1-54 0,-1 2-25 0,1 1-17 0,0 0-10 16,0 1-9-16,1 1-5 0,0-1-2 0,2 5-3 0,-1-1-1 0,3 1 0 0,0 1 0 31,0 2 0-31,2 3-6 0,0-1-6 0,-1 3-8 0,3 1-8 0,-2 1-7 0,0 1-5 0,1 1-5 0,-2 1-5 0,3-1-2 0,-3 3-3 0,3-1-1 15,-3 2-1-15,3-2-3 0,-3 0-4 0,0 1-12 0,0-1-14 0,-1 0-21 16,0-1-23-16,0 0-29 0,1-2-31 0,1 0-28 0,-1-2-27 16,0-2-35-16,0 0-38 0,2-2-70 0,-2-2-82 0,0-3-43 0,-1-1-26 0,4-2-4 15,-3-2 7-15</inkml:trace>
  <inkml:trace contextRef="#ctx0" brushRef="#br0" timeOffset="14943.26">15890 14022 0 0,'-1'-12'50'0,"-1"3"348"15,-2-1 3-15,1 3 6 0,1 0 4 0,-2 2-75 0,2 3-111 0,-2 0-59 0,-1 4-34 16,1 0-19-16,2 3-11 0,-2 1-6 0,2 1-2 0,-2 3-2 16,1-1-2-16,2 4 0 0,1-1 0 15,0 2-2-15,0 2-8 0,1 0-5 0,2 1-6 0,1 1-5 0,-1 1-4 16,2-1-4-16,3 1-3 0,-2 0-3 0,0-1-4 0,4 1-4 0,-1-2-2 0,2-1-5 0,-1-1-4 0,1 1-1 0,3-3-2 16,-2-1-2-16,3 0-2 0,0-3-4 0,0-1-2 0,1-2-4 15,0-1-2-15,0-3-2 0,-2-1-1 0,3-2 1 0,0-1 1 0,-1-1-2 0,0-4-3 16,0 0-2-16,-1-2 0 0,-3 0-2 0,3-3 0 0,-2 0 0 0,-3-1-1 15,-1 0 1-15,-1-1 2 0,-1-2 2 0,-2 0 1 0,-1 1-3 0,-4-1-1 16,0-1-1-16,-1 0 0 0,-3 1 1 0,-1-1 0 0,-2 1-2 0,-1 2 0 16,0-1-2-16,-1 3-4 0,-2 2-2 0,1 0-3 0,-1 3-6 15,1-1-5-15,-2 4-7 0,1 0-7 0,1 3-11 0,-1 1-12 0,1 0-20 0,-1 2-25 16,2 2-26-16,-2 0-27 0,1 3-21 0,3-2-23 0,-1 3-20 0,1 0-21 16,1 1-38-16,1-1-46 0,0 1-55 0,1 0-61 0,3-1-21 0,0 1-2 15,1-2 12-15,1 1 424 0</inkml:trace>
  <inkml:trace contextRef="#ctx0" brushRef="#br0" timeOffset="15216.28">16421 13864 0 0,'12'-11'260'0,"-3"2"107"0,-1 1 4 15,0 1-46-15,-3 2-67 0,0 2-61 0,-1 2-57 0,-2 0-32 0,1 1-20 0,-1 1-11 16,-2 3-8-16,1 0-1 0,-1 4 2 0,0 0 3 0,0 1 4 16,0 4 2-16,0 0 1 0,0 3-1 0,0 2 0 15,2 3-2-15,0-1-3 0,-1 2-2 0,2-1 1 0,-1 1 0 0,2 2-3 0,0-3 0 0,2 2-5 0,-1 0-1 16,1-1-1-16,1-2 0 0,1-1 1 0,1 0 2 0,-1-2-1 0,2 0 1 0,0-4-2 15,1-1-2-15,1-1-4 0,0-2 0 0,2-4-2 0,-1 0-2 32,0-2-1-32,0-3-3 0,1-3-3 0,1-1-5 0,-2 0-6 0,0-5-7 0,-1 1-6 0,0-4-4 0,-1-1-2 0,-2 0 0 0,-1-3 0 0,0 1-3 0,-2-2-1 15,-4-2-1-15,1 2-1 0,-3 0 1 0,-3-3-3 0,0 1 1 0,-5 2-1 16,2-2-1-16,-4 1-1 0,0 1-1 0,-2 1-5 0,-2-2-11 16,2 2-15-16,-2 2-15 0,-1-1-18 0,0 2-28 0,-1 1-32 0,2 0-32 0,1 1-32 15,-1 3-29-15,0 0-27 0,3-1-29 0,-1 5-28 0,-1-1-72 16,2 1-89-16,0 0-40 0,1 4-17 0,-1-2 1 0,0 2 11 0</inkml:trace>
  <inkml:trace contextRef="#ctx0" brushRef="#br0" timeOffset="15635.26">21801 12995 247 0,'-1'-7'411'16,"-3"1"9"-16,2-1 9 0,-2 0-69 0,2 2-103 0,-1 1-59 0,-2 0-38 0,4 0-21 15,-1 1-12-15,0 1-12 0,0-1-13 0,-1 2-9 0,2 0-8 0,-2 0-5 0,2 1 1 32,1 1-2-32,-1 1 0 0,0 1-1 0,1 0-2 0,0 3 1 0,0 1 2 0,0 5 1 0,1-1 1 0,0 6 1 0,-1 1 2 0,3 3-1 0,-1 0-2 15,-1 5-8-15,2-1-8 0,-2 4-9 0,2-1-10 0,-1 3-6 0,1-2-8 16,-1 1-6-16,-1 0-7 0,2 0-7 0,-2 0-6 0,2 0-12 0,-1-1-16 15,1-1-17-15,0-1-17 0,2 0-28 0,0-2-33 0,-1-2-34 0,3-2-37 16,1 0-33-16,0-2-31 0,1-2-48 0,4-3-56 0,0-1-66 0,0-2-70 16,2-2-26-16,0-3-4 0,1-2 8 0,1-2 136 0</inkml:trace>
  <inkml:trace contextRef="#ctx0" brushRef="#br0" timeOffset="15926.26">22247 13121 0 0,'-6'-12'118'0,"0"3"312"0,-2 1 9 0,3 2 6 0,-3 1 8 0,0 3-71 0,1-1-108 15,-2 3-68-15,0 3-49 0,-2 1-28 0,4 1-16 0,-2 4-10 0,0 2-6 16,1-1-5-16,0 3-3 0,2 2-6 0,1 2-6 0,1 0-5 0,0 0-4 16,3 1-3-16,1-1-2 0,0 2-4 0,3-1-6 15,-1-1-5-15,3-1-5 0,3 1-1 0,-1 0-2 0,1-3 4 0,0 1 4 0,2-4 3 0,1 0 2 16,2 0-3-16,-2-2-2 0,4-3-4 0,0 1-3 0,1-3-3 0,0-1 0 0,1-2-2 16,2-2-2-16,0-2-2 0,-1-1-3 0,2-3-6 0,-2-1-7 15,0-1-4-15,0-3-4 0,-1 1-2 0,-1-3-1 0,-2-1-1 0,0-1-3 16,-2 0 1-16,-2-1 0 0,-1-1 0 0,-2 1-2 0,-1 0 2 0,-3-2 0 0,-1 1-1 15,-2 1-3-15,-1 1 0 0,-2 2 0 0,0-1-1 0,-3 2 0 0,-1 3 1 0,0 0-2 16,-2 3-4-16,-2 1-6 0,0 2-8 0,-3 2-11 0,1 2-10 16,-2 2-13-16,1 1-11 0,-2 2-11 0,-2 1-18 0,2 2-23 0,-1 1-28 0,1-1-31 15,0 3-29-15,1 0-28 0,2-2-26 0,0 2-26 0,1-1-64 0,4-1-80 16,-1-1-40-16,2 1-24 0,2-2-4 0,0 1 4 16</inkml:trace>
  <inkml:trace contextRef="#ctx0" brushRef="#br0" timeOffset="16211.28">22981 12920 0 0,'10'-4'65'0,"-1"3"381"0,-3 1 13 0,-2 1 13 0,-3 3 11 0,-1 2-69 0,-1 4-103 15,-3 2-63-15,-2 2-44 0,-3 4-23 0,-1 2-14 0,-1 1-11 0,0 4-9 32,0 0-8-32,-2 1-9 0,3 2-11 0,-1-1-11 0,0 1-7 0,2 1-7 0,3-3-4 0,-1-1-1 0,3 1 2 0,1-1 4 0,2-3 0 0,2 0 0 15,3-2-2-15,0 0-2 0,3-2-3 0,1-3-5 0,3-1-3 0,0-1-2 16,4-2-4-16,2-3-4 0,2-1-6 0,2-3-7 0,0-2-10 0,4-2-12 15,0-3-8-15,2-1-8 0,-1-4-3 0,3-1-4 0,-2-2-2 0,-1-2-3 16,-1-2 0-16,0-2 0 0,-3-2-1 0,-2 1-1 0,-2-4 0 0,-5 2 0 16,0-2 2-16,-6 2-1 0,-1-2 0 0,-3-1 0 0,-4 0-2 0,-3 2 1 0,-5-1-1 15,-1-1 0-15,-5 1-2 0,-1 3 1 0,-5 0-4 0,0 1-5 16,-5 3-7-16,0 0-9 0,-3 2-15 0,-2 2-15 0,3 1-25 0,-3 3-28 0,2 1-24 16,-1 1-24-16,2 3-27 0,2 1-30 0,1 1-35 0,0 1-38 15,3 2-31-15,0 0-27 0,2 2-39 0,2 1-45 0,-1 0-57 0,2 1-62 16,-1 0-12-16,1 1 13 0,2 1 16 0,-1 1 120 0</inkml:trace>
  <inkml:trace contextRef="#ctx0" brushRef="#br0" timeOffset="17342.25">17288 13497 91 0,'-3'-3'294'0,"2"1"-57"0,-3-2-81 16,3 3-56-16,-1-2-47 0,-1 2-25 0,2-1-10 0,-2 1-5 0,2 0-1 16,-2 1 1-16,1 0 0 0,-3 1 1 0,4 0 1 0,-3 1 0 0,3 0 2 15,-3 2 1-15,3 1 2 0,-3 1 1 0,3 2 0 0,-1 0 5 16,-1 1 3-16,2 1 2 0,-2 1 1 16,2 2 0-16,-3 0 2 0,3 3 1 0,-4-2 1 0,3 2 1 0,-1 1 0 0,1 0 2 0,-1 3-1 0,2-2 1 0,-3 2-1 0,3 1-2 15,-1 0-2-15,0 2 0 0,2 1-3 0,0 1-2 0,0 1-2 16,0 2 2-16,3 2 2 0,-1 1 1 0,3 3 2 0,0 2 1 0,0 0 0 15,2 1 0-15,1 4 0 0,3 1 0 0,-1 3-1 0,3-1 1 0,0 2 2 0,3-1 0 16,-1 1-2-16,5 0-1 0,0-1-3 0,1 0-3 0,4 1-2 0,1 0-3 16,0-3-1-16,5 0-1 0,-1-1-1 0,5-1-1 0,1-3-2 0,1-1-1 15,3-3-3-15,-1-2 0 0,4-4 0 0,-1-1 0 0,5-4-4 0,0-2-1 0,2-4-2 16,2-2-1-16,1-5-3 0,1-2-3 0,4-4-2 0,3-4-9 16,2-4-11-16,3-4-10 0,3-2-10 0,0-6-12 0,4-4-15 15,3-5-16-15,-1-2-16 0,2-5-18 0,0-1-21 0,2-3-44 0,-3-4-51 0,-1-2-60 16,-3-2-63-16,1-3-21 0,-6-2-5 0</inkml:trace>
  <inkml:trace contextRef="#ctx0" brushRef="#br0" timeOffset="17727.28">20010 12974 0 0,'5'-15'287'0,"3"-1"-16"0,-1 3-52 0,1-1-58 0,1-1-62 0,4 1-28 0,-2 0-12 16,4 0-4-16,1 0 1 0,2 0 3 0,1 0 3 0,5 3 1 0,3-3 1 16,4 2-1-16,1 0 0 0,2 2 0 0,4 1-4 0,0 1-2 15,5 2-3-15,1 3-2 0,1 1-5 0,1 3-3 0,3 1-3 0,0 4-4 0,-1 4-6 16,-1 2-2-16,-1 2-1 0,2 4 0 0,-1 4-1 0,-1 3-1 0,0 2-2 15,-3 4-1-15,1 3-1 0,-1-1-1 0,-2 4-3 0,-1 2 0 0,-2 0-2 16,2 3-1-16,-3 1 0 0,-1 1-2 0,-3 1-2 0,0 0-3 0,-2 0-1 16,0-1-1-16,-3 1 1 0,-1-1-2 0,-4-2-1 0,1-1 1 0,-4 0-2 0,1-4 1 15,-6 2-1-15,1-4 1 0,-1 2-1 0,-4-3 1 0,-1 2 2 0,0-3-1 16,-5-1-1-16,-2 1-3 0,-2-1-4 0,-4-1-10 0,0 0-8 16,-4 0-10-16,-4-1-9 0,0-1-11 0,-3-2-9 0,-3 1-10 0,-2-2-10 15,-2-2-10-15,0-1-11 0,-3-2-10 0,1 0-11 0,-3-4-10 0,1 0-11 16,-1-2-16-16,1-3-18 0,0-2-28 0,-1-3-32 0,1-1-33 0,-2-3-34 15</inkml:trace>
  <inkml:trace contextRef="#ctx0" brushRef="#br0" timeOffset="18424.25">18753 13878 0 0,'-6'2'4'0,"1"1"277"0,0 1-27 0,-1 1-53 0,2-2-63 0,-1 1-42 0,3 0-33 15,-1-1-16-15,1 0-10 0,-1 1-4 0,2 1-4 0,1-1 1 0,0 2 2 16,1-1 0-16,3-1 0 0,-3 2 1 0,3 0 0 15,-2-1-1-15,2 1 0 0,0 0-1 0,2-1 3 0,0 1 0 0,1 0 2 0,1-1 1 0,-1-1 2 16,1 1-1-16,1-1 1 0,1 0 1 0,0-1 3 0,2-1 2 0,0 1 2 16,1-2 1-16,3-1 0 0,0 0 0 0,4-3-1 0,0 1-1 0,2-2 1 0,1-4 0 15,2 0 1-15,2-2-1 0,0-2-1 0,2-1 1 0,1-4-1 0,3 0-1 16,1-4-3-16,2-2-4 0,2-3-2 0,2-1-3 0,2-4-3 0,-1-1-3 16,4-5-5-16,1-2-4 0,1-3-5 0,0-3-2 0,0 0-1 0,4-5-3 15,-1-2-4-15,2-2-1 0,2-2-3 0,-1-1 0 0,0-2 3 16,3-2 0-16,3-2 0 0,0-3 1 0,2 0 0 0,0-1-2 0,4-1 1 15,3-4-1-15,-1-1-3 0,4-2 1 0,2-3 1 0,5-1-1 0,2 0 0 0,1 0-4 0,3-1-2 16,3 1 1-16,2 2 2 0,6-1 1 0,2 2 1 16,3 4 2-16,5 0 0 0,-1 5 1 0,4 0 0 0,5 3-3 0,0 5-3 0,1 0 2 0,4 2 2 15,2 4 3-15,1-1 0 0,2 5-1 0,3 1-3 0,0 2-1 0,2 4-3 16,3 0 0-16,-1 3 1 0,-1 2 3 0,2 3 4 0,0 2 2 0,-2 2 2 16,-2 3-3-16,-4 3-1 0,1 1-1 0,-2 4-1 0,-6 2 1 0,-3 2 0 15,-5 2 0-15,-5 3 3 0,-4 2-1 0,-2 1 1 0,-1 2-1 0,-7 4-3 16,-6-1 1-16,-2 2-2 0,-4 2 1 0,-9-1 0 0,1 2-1 0,-5-1 0 15,-7 2-1-15,-3 1 0 0,-6 0 1 0,-2 0-1 0,-5 0-1 0,-5 0 0 16,-1 2-4-16,-4-2-6 0,-5 3-3 0,-5-3-5 0,0 3-5 0,-6-1-5 16,0 0-8-16,-4 0-10 0,-2 1-8 0,-3-3-9 0,-1 3-12 0,-4-3-13 15,-1 2-12-15,-1-2-12 0,-3 0-10 0,-2 0-12 0,0 0-28 0,-4 0-32 16,-1-1-57-16,-4-2-64 0,0 1-27 0,-5-2-14 0</inkml:trace>
  <inkml:trace contextRef="#ctx0" brushRef="#br0" timeOffset="18715.25">23862 10944 234 0,'1'-9'356'16,"5"-4"0"-16,-1 1 0 0,3-3-89 0,0 1-126 0,1 0-66 0,2-2-38 16,3 3-18-16,-2-2-5 0,3 1-3 0,1 1 2 0,3 1 1 0,0-1 2 15,2 1 0-15,2 0 1 0,2 2 2 0,0-1 2 0,4 2 1 0,-1-1 1 16,3 2-1-1,2 0-3-15,1 3-1 0,0-2 0 0,1 3-2 0,1 1-3 0,0 1-1 0,0 2-2 0,0 2-2 0,0 1-2 0,-3 1-2 0,2 4 0 0,-3 0-1 16,-1 0 1-16,-2 5-2 0,0 0 1 0,-5 0-1 0,0 3 2 0,-4 0 1 16,-3 2 1-16,-1 0 3 0,-3 2 2 0,-2 1 1 0,-5 0 2 0,-1 0 2 15,0 0-1-15,-4 1 2 0,-1 1 0 0,-1 0 1 0,-4-1-1 16,0 2 1-16,0-3-1 0,0 1-1 0,-3 2-3 0,1-3-1 0,-1 0-3 0,0-1-3 16,-2-1-6-16,3 1-8 0,-1-4-12 0,-3 1-11 0,1 0-15 15,2-3-10-15,-2 1-10 0,1-2-14 0,-1-1-13 0,1 0-18 0,-2-1-21 0,2 0-43 16,1-2-53-16,0 0-56 0,-2-2-59 0,3-1-21 0,-2 1-7 0</inkml:trace>
  <inkml:trace contextRef="#ctx0" brushRef="#br0" timeOffset="19199.25">26505 10944 231 0,'-6'-7'385'0,"-2"-1"5"0,3-1 6 16,-2 1-82-16,1-1-121 0,1 3-58 0,0-3-30 0,-1 3-12 0,1 0-9 0,1 2-6 15,0 0-5-15,-1 3-6 0,3-1-6 0,-1 2 0 0,1 3 1 16,-1 1-4-16,3 0-2 15,-1 5-3-15,0-1 1 0,1 4 0 0,0 2 1 0,0 2-1 0,0 3-1 0,1 1-1 0,0 2-4 0,-1 1-5 0,3 2-5 0,-1 1-8 16,-1 1-8-16,2 1-5 0,-2 1-4 0,2 0-3 0,0 0-2 0,-2 1-1 16,2 1 0-16,-2 1-1 0,2-2 0 0,-1 2-1 0,0-1-1 0,-1 2 1 15,0-2-2-15,-1 1-2 0,1-1-4 0,2 2-7 0,-1-2-9 0,-1 0-15 0,2-1-14 16,-2-1-16-16,2-2-17 0,-1 1-15 0,-1-1-17 16,2-3-16-16,0-2-15 0,1 1-18 0,-1-5-17 0,-1 0-27 0,1-2-29 0,-2-1-64 15,0-4-79-15,-1 0-28 0,0-2-4 0,-1-5 6 0,-3 1 334 16</inkml:trace>
  <inkml:trace contextRef="#ctx0" brushRef="#br0" timeOffset="19707.27">26075 11365 0 0,'-10'-27'46'0,"-1"1"353"0,2 3 9 0,-1 2-2 0,3 0-6 0,-2 3-82 0,3 1-116 16,-1 2-51-16,2 1-25 0,1-1-11 0,1 1-4 0,3 1-7 0,3 0-9 16,1-2-8-16,4 1-7 15,2-2-7-15,6-1-8 0,4-4-6 0,6 1-7 0,3-3-2 0,6-1 0 0,3-1-1 0,8-1-2 0,3-3-4 0,4 1-7 16,3 0-3-16,5-1-5 0,2 1-2 0,4 1-5 0,5-2-4 0,5-1-4 15,4 2-4-15,2 2-3 0,4 0-3 0,1 1-3 0,4 0-2 0,4 4 0 16,3-3 2-16,1 4 3 0,3 0 1 0,2-1-3 0,0 3 0 0,3 0-1 16,1 0 1-16,0 1 0 0,3 0 0 0,-3 0 0 0,2 1 0 0,-2 0 0 15,-1 0 1-15,-1 1-1 0,-3 0-2 0,2 1-2 0,-3 0-3 0,-3 2-2 0,-4-2-6 16,-5 3-3-16,-3-1-3 0,-2 2-3 0,-5-1-1 0,-3 2-5 16,-5 1-2-16,-5-1-1 0,-3 1-2 0,-4-1 0 0,-8 3 0 0,-4 0 0 15,-6 2 2-15,-4-1 4 0,-6 1 4 0,-4 0 5 0,-3 0 2 0,-4 1 4 16,-3 1 3-16,-4-2 2 0,-4 3 4 0,-2-1 5 0,-3 1 3 0,-4-2 5 15,-2 2 3-15,-1-2 1 0,-4 1 2 0,-2 2-1 0,-3-2 4 0,-3 2 4 16,2-1 2-16,-4 1 4 0,-1-2 2 0,0 1 1 0,-1 0-2 0,-1 0-1 0,2 1-1 16,-1-2-5-16,2 1-1 0,0 0-1 0,1 1-3 0,1-2-1 0,1 1-3 15,1 0-3-15,1 1-3 0,3 0-3 0,-1 0-1 0,2 0-1 0,1 1 0 0,0 2-1 16,0-1 0-16,0 2 0 0,3 0 0 0,-1 3-2 0,1 1 1 0,-1 1 1 16,2 0 0-16,-1 2 0 0,2 2-1 0,0 0 0 0,2 0-1 0,-1 1 0 15,0 0 0-15,3 2 0 0,-1-2 0 0,1 3 1 0,2-2 0 16,0 0 1-16,0 2-2 0,1-3 0 0,2 1 0 0,1 0 2 0,0 0-1 0,1-1 1 15,-1 1 0-15,4-2 1 0,-2-1 1 0,3 1 0 0,-2-1-2 0,0-1 0 16,2 1 0-16,1-1 1 0,-1-1 1 0,-1 1-1 0,0-2 0 0,-1-1-1 16,2 1-3-16,-4-1-2 0,3-2-5 0,-3 1-4 0,-1-1-6 0,1 0-8 15,-1-1-6-15,-1-1-6 0,-3-1-13 0,2-1-14 0,-2 1-20 0,-1 1-20 16,0-3-17-16,-2 0-17 0,1 1-7 0,-1-1-4 0,-1 0-1 0,-2 1-4 16,1-1-3-16,-1 1-3 0,-1 0-5 0,-3 0-6 0,-1 0-11 0,-2 2-16 15,0 0-33-15,-6-1-43 0,-2 2-26 0,-2 0-19 0</inkml:trace>
  <inkml:trace contextRef="#ctx0" brushRef="#br0" timeOffset="20311.28">30067 10166 108 0,'1'4'200'0,"1"1"-28"0,1 0-25 15,-1-1-18-15,1 2-18 0,0-1-18 0,1 0-19 0,2 2-9 0,-1-1-6 0,1 2-1 0,1 0 0 16,2 1 1-16,0 2 1 0,-1 0 2 0,4 3 0 0,-2-1 0 16,2 2 0-16,-1 1-1 15,2 2 0-15,0 0-3 0,1 4 0 0,0 2-1 0,2-1-2 0,0 4 0 0,1 0 1 0,-1 3-2 0,3 3-1 16,0 2-1-16,-1 1 0 0,2 1 0 0,0 2-1 0,0 0-2 0,1 2-1 16,-1 0-5-16,0 1-2 0,0 0-4 0,0 1-4 0,1-1-5 0,0 1-1 0,0 0-5 15,1 1-1-15,-1-1-5 0,-1-1-3 0,1 0-4 0,1 0-4 0,-1 0 0 16,2 0-1-16,-2 0 1 0,-1 1 2 0,1 0 0 0,0 1-1 0,2-1 0 0,-2-1-1 15,0 1-2-15,-1 1 1 0,0-2-1 0,-2-2 2 0,1 1 0 0,-3-3-1 16,-1-3 0-16,-1 0-1 0,-3-3-1 0,0-1-3 0,-3-3 2 16,0 1 2-16,-3-4 2 0,-2 0 3 0,-2-1 2 0,-2-1 4 0,-2-3 0 0,-3 0 0 15,-4-1 0-15,-4-3 2 0,-2 1 1 0,-5 0-1 0,-4-2 0 0,-6-1 2 16,-4-1-3-16,-4 0-2 0,-6-1-5 0,-7 0-1 0,-8 0-2 0,-1-2-3 16,-7-2 1-16,-8 1 1 0,-6-2-2 0,-5-1 0 0,-7 1-2 0,-8-2-1 15,-5 0-1-15,-3 0-1 0,-7-2 2 0,-7 1 4 0,-3 0 3 0,-6-1-1 16,0 0 1-16,-5 0 0 0,-6 1-1 0,-1 0-2 0,-3 0-1 0,2 1-1 15,-1-2 1-15,-1 2 4 0,3 1 1 0,0-2 0 0,2 1 0 0,6-1-5 16,4-1-1-16,9 0 0 0,4-1-1 0,8-1-1 0,6-1 1 0,7-1 1 16,8-1 0-16,8-2 0 0,7 0-4 0,5-3-4 0,8 0-5 0,8-2-7 0,7-2-11 15,5 0-12-15,7-1-12 0,3-3-11 0,7 1-16 0,5-2-14 0,2 0-14 16,6-1-14-16,4 1-13 0,2-1-14 0,4 0-22 0,3 2-27 0,1-1-64 16,3 0-85-16,3 1-32 0,2 0-12 0,1 3 1 0,0-1 285 0</inkml:trace>
  <inkml:trace contextRef="#ctx0" brushRef="#br0" timeOffset="20658.25">26322 11578 0 0,'-1'-13'138'0,"0"0"190"0,1-1-1 0,1 1-66 0,0 1-97 16,1 1-49-16,0-1-28 0,2 0-12 0,1-1-2 0,-2 2-4 0,2 1-5 16,1 2-3-16,0-1-8 0,-1 1-1 0,0 2-1 0,0 0 1 15,2 2 2-15,-1 3 0 0,-1 1-2 0,3 3 0 0,-2 1-3 16,1 3-2-16,1 4-1 0,-1 2 1 0,1 4 4 0,-1 4 2 0,-1 4 1 16,1 2 1-16,-1 5 0 0,0 2-2 0,-1 4-4 0,-1 1-3 0,-1 3-4 0,2 3-2 0,-2-1-5 15,-1 1-2-15,2 1-3 0,-1 0-3 0,-1 0-5 0,3-2-4 0,-1-1-4 16,-1-1-2-16,1-2-3 0,2 0-2 0,-1-4-1 0,2 2-1 0,0-5-2 15,-1 1-2-15,0-2-5 0,3-2-10 0,-3-4-9 0,3 2-15 0,-2-5-16 16,3 0-13-16,-1-1-12 0,1-3-12 0,-1-1-13 0,2-2-15 0,-1-2-15 16,1-2-20-16,-1-2-20 0,1-1-43 0,1-3-52 0,0 0-49 0,0-3-50 15,-1-2-15-15,1-2 0 0</inkml:trace>
  <inkml:trace contextRef="#ctx0" brushRef="#br0" timeOffset="21026.26">28173 10220 305 0,'6'-17'363'0,"-1"2"-2"0,0 1-5 0,-1 1-93 0,-2 1-134 0,1 1-62 0,-2 1-28 16,2 2-6-16,-1 2 0 0,-1 0 4 0,-1 2 2 0,1 2 3 16,2 2 1-1,-2 2 2-15,2 2 2 0,-1 2 3 0,1 4 3 0,-1 3 4 0,3 3 3 0,-1 6-1 0,0 3 1 0,-1 4-2 0,2 6-4 0,0 5-2 0,-1 3-5 16,0 4-3-16,-2 4-5 0,3 2-4 0,-2 3-3 0,-1 2-3 16,3 2-5-16,-1 0-1 0,1 0-2 0,-1 0-3 0,1 0-1 0,2-1-3 15,-1-2-4-15,0 1-2 0,3-2-3 0,-3 1 0 0,4-2 2 0,-2 1 1 16,2 1 1-16,-2-1 0 0,2 0 1 0,0 2-2 0,1 0-4 0,-2 0-6 15,2-1-10-15,-1 2-10 0,0-2-12 0,1-1-12 0,-2-1-12 0,1-1-14 0,-1-2-13 16,-1-2-16-16,1-3-15 0,-3-3-14 0,3-4-12 0,-3 0-14 16,1-5-17-16,0-2-25 0,-1-3-33 0,0-3-50 0,-1-4-59 0,-1-2-24 0,0-3-8 15</inkml:trace>
  <inkml:trace contextRef="#ctx0" brushRef="#br0" timeOffset="21357.26">29452 10253 0 0,'14'1'213'0,"-2"2"115"0,0 0 2 15,-1 3-73-15,-1-1-106 0,-3 3-56 0,2 1-31 0,-2 2-11 0,1 3-4 16,-1 2 0-16,-1 2 5 0,1 1 0 0,0 1 2 0,-1 2 2 0,-1 4 2 16,3-1 2-16,-2 2 1 0,1 5 1 0,1-1 1 0,-1 5-2 0,3-1-4 15,-1 6-1 1,1 1-1-16,1 1-4 0,-1 2-3 0,1 2-2 0,-1 0-1 0,2 3-5 0,1 0-5 0,-2 0-3 0,0 1-5 0,-1 1-3 0,3 1-4 0,-1-2-1 16,-1 3-2-16,0-2-2 0,3-1-5 0,-3 1-9 0,4-1-9 15,-1-1-13-15,1-1-15 0,1-1-13 0,1-1-9 0,-2-3-13 0,5 1-14 0,-4-3-16 16,4-3-16-16,-4-2-16 0,0-1-17 0,1-4-24 0,-1-1-27 0,-3-3-60 15,1-4-77-15,-4-4-30 0,-1-1-9 0</inkml:trace>
  <inkml:trace contextRef="#ctx0" brushRef="#br0" timeOffset="21642.27">25849 12063 0 0,'-45'13'14'0,"8"-4"454"0,4-6-5 16,5-3-2-16,2-7-5 0,5-2 0 0,6-4 1 0,5 0-130 0,6-1-188 0,6-1-83 15,4 2-39-15,5-2-16 0,6 0-7 0,6 0-3 0,4 0-1 0,9-2 2 0,9-3 2 16,7 2 2 0,8-5 1-16,9 0-2 0,12-5-2 0,12-1 2 0,15-6 3 0,15-1 1 0,11-3 0 0,9-2-2 0,19-3-3 0,14-3 2 0,10-2 6 15,13 0 0-15,8-1-1 0,10 0 2 0,6-2 3 0,8 0-1 16,8 2-3-16,-1-1-10 0,3 2-13 0,0 1-9 0,-1 3-7 0,-1 0-8 0,0 2-7 15,-7 4-16-15,-7 0-20 0,-8 3-15 0,-4 2-16 0,-11 3-18 16,-7 2-18-16,-8 4-24 0,-15 0-24 0,-13 4-68 0,-11 0-87 0,-14 1-37 0,-12 4-16 16,-12 2 0-16,-13 1 246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0" units="cm"/>
          <inkml:channel name="Y" type="integer" max="20400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259.84253" units="1/cm"/>
          <inkml:channelProperty channel="Y" name="resolution" value="1285.44421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9-06T12:48:33.43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5794 1965 265 0,'-9'-13'432'0,"-1"1"8"0,0 1 6 15,-4 2-66-15,0 1-103 0,-4 2-56 0,0 1-38 0,-2 2-22 0,-1 3-16 16,-2 0-9-16,0 1-8 0,-1 3-10 0,-1 1-10 0,-1 1-11 0,1 3-8 16,2 1-9-1,-2 1-7-15,1 2-9 0,3 3-10 0,0-1-7 0,1 4-8 0,3-1-5 0,-1 2-7 0,3 2-6 0,2 0-8 0,0 1-4 0,3 0-3 16,2 0-2-16,1 0-1 0,2 1-1 0,3 0-3 0,0-2 0 0,4-1 2 16,0 0 0-16,3-1-1 0,3-2 1 0,2-1-1 0,1-3 1 0,3-1 0 15,2-1 0-15,1-1 0 0,3-3 1 0,4-3 0 0,-1-1 1 0,3-2 0 16,3-3 0-16,2-1 0 0,-1-5-1 0,1 0-1 0,1-3 1 0,-2-2 0 0,1-2 1 15,-1-2-1-15,-3-1 0 0,0-4-1 0,-3 1 0 0,-1-3-2 16,-5 0 1-16,-2-2 1 0,-3-1-2 0,-6-2 0 0,-1 0 1 0,-3-3 0 0,-6 1 3 16,-2-1 6-16,-1 1 5 0,-4-2 4 0,0 3 4 0,-2 0 2 0,-3 2 0 0,1 1 2 15,-1 2 1-15,0 3 0 0,-1 3 0 0,-1 2 0 0,0 2 0 0,-2 3-1 16,0 2-5-16,-1 4-9 0,1 1-10 0,-3 1-9 0,1 3-12 0,-1 3-10 16,2 2-9-16,-1 2-11 0,1 2-14 0,-1-1-17 0,2 3-20 0,1 1-19 15,-1 1-22-15,3 1-23 0,0 0-17 0,1 2-16 0,4-2-10 0,0 1-9 16,3-2-5-16,1 0-3 0,2 0-9 0,2 0-11 0,2 0-22 0,2-1-27 15,0-2-40-15,3 0-48 0,1 0-9 0,4-2 112 0</inkml:trace>
  <inkml:trace contextRef="#ctx0" brushRef="#br0" timeOffset="232.99">5409 2375 0 0,'-4'3'245'15,"0"-3"131"-15,2 3-2 0,-2-2-54 0,0 2-81 0,2-1-61 0,-2 2-52 16,1 0-31-16,1 3-18 0,-3-1-12 0,3 3-6 0,-1 1-2 0,-1 0 0 16,3 2-1-16,-1 1 0 0,-2 3 0 0,3 0 0 15,-2-1-2-15,2 2-2 0,1 2-4 0,0-2-5 0,0 4-5 0,1 0-4 0,2 2-6 0,-2 0-6 16,4 0-5-16,-1 1-5 0,-1 1-3 0,1-1-2 0,2 2-6 0,-1-1-4 16,0 0-9-16,0 0-11 0,1-1-12 0,-1 0-14 0,-1 1-12 0,0-1-13 0,2-1-15 15,-2 0-16-15,-2-1-16 0,2-1-17 0,0 0-25 0,-2-3-29 0,2 2-39 16,-2-3-43-16,1-3-47 0,1-1-47 0,-1-1-14 0,1-1 166 0</inkml:trace>
  <inkml:trace contextRef="#ctx0" brushRef="#br0" timeOffset="525">5467 2529 264 0,'4'-5'436'0,"-2"1"1"0,-1 0-1 0,1 0-55 0,-1 0-77 0,0 2-77 0,2 0-77 16,-2-1-40-16,1 2-24 0,1 0-17 0,2 1-14 0,-1 0-4 0,1 0-1 15,1 1 2-15,0 0 4 0,-1 1 3 0,4-1 3 16,-2 1 2-16,3 0 0 0,-1 2-2 16,1 0-2-16,0-1-7 0,2 1-6 0,-1-1-7 0,3 3-8 0,0-2-5 0,0 1-4 0,1 0-6 0,0 0-4 15,1 2-5-15,1-3-2 0,0 2-3 0,-1 1-4 0,1-1-2 0,1 1-4 0,-2 0-7 0,3-1-8 16,-2 1-12-16,0-1-15 0,1 1-20 0,-1-1-21 0,-1 1-23 0,2-1-20 15,-2 0-22-15,0-1-21 0,1 1-21 0,1 0-19 16,-2-1-34 0,0 1-39-16,-1-1-63 0,0-2-71 0,-3 1-25 0,2-2-1 0</inkml:trace>
  <inkml:trace contextRef="#ctx0" brushRef="#br0" timeOffset="722.05">5699 2727 103 0,'-32'12'354'0,"1"2"-18"0,-4 1-23 0,-2 0-71 0,-4 2-92 16,0 1-59-16,-3 0-43 0,0 3-24 0,-1-3-14 0,-2 3-8 0,0 0-6 15,-2 2-2-15,1-1 0 0,-1 0 1 0,0 1 4 0,-1-1 0 16,0 0 0-16,3 1 0 0,-1 0 2 0,3-2-1 0,-1 1-1 16,5-3 0-16,5-1-1 0,1-1-5 0,4-1-7 0,5-2-10 0,1-1-15 0,5-1-30 0,3-3-34 0,3 0-75 15,3-2-91-15,0 0-46 0,5-3-24 0</inkml:trace>
  <inkml:trace contextRef="#ctx0" brushRef="#br0" timeOffset="1158.99">5087 2936 84 0,'6'-3'492'15,"-3"-1"1"-15,-1 3-1 0,-2 1-2 0,0-2-2 0,-4 2-80 16,1 2-117-16,-3 1-99 0,-2 0-88 0,-1 4-50 0,1 0-29 0,-3 1-12 0,-1 2-4 15,1-1-3-15,-1 3-1 0,0 0 1 0,0 2 0 16,1-1 1-16,0 0-1 0,-2 2 0 0,3-1 0 0,0-1 0 0,3 2-1 0,-2-1-1 0,3-1 1 16,0-1-4-16,3 1-2 0,1 0 0 0,2-1-3 0,0 0-3 0,2 0-5 15,3-1-10-15,2 0-11 0,0-3-16 0,2 1-15 0,1-1-19 0,2-2-20 16,3-1-14 0,1-2-10-16,4 0-11 0,0-3-11 0,1 0-4 0,3-4-3 0,0 0 2 0,1 0 1 0,4-1 8 0,-2 0 10 0,3-2 15 0,0 1 16 15,0-1 17-15,2-2 17 0,0 2 10 0,-2-1 9 0,2-1 7 0,1 1 7 16,-1-1 1-16,-1 1-1 0,0-1-4 0,0 0-2 0,0 0-1 0,-4 0-1 15,3-2 2-15,-4 3-2 0,2-1 2 0,-4-1 2 0,0 0 2 0,-2 1 3 16,-1 0 2-16,-1 1 6 0,-1-1 6 0,0 1 8 0,-3 1 9 0,-4 0 11 16,2 0 12-16,-3-1 11 0,-1 2 11 0,0-1 11 0,-3 2 8 0,2 0 10 0,-4-1 6 15,0 1 6-15,1 2 7 0,-3 0 4 0,-2-1 5 0,1 1 2 16,0 0-2-16,-2 2-3 0,0-2-5 0,-2 2-10 0,1 0-8 0,0 0-8 16,0-1-8-16,-2 1-8 0,2 1-5 0,-3 0-6 0,3 0-4 0,-1 0-8 15,0 0-4-15,1 0-4 0,1 0-4 0,-1 0-4 0,0 0-1 0,-1 0-2 16,1 0-2-16,1 1 0 0,-1 1-1 0,0-1 0 0,-1 0-1 0,0-1-1 15,2 1-3-15,-1 1-1 0,-1-1-4 0,1-1-5 0,1 1-8 0,0 1-9 0,0-1-12 16,0-1-11-16,0 1-14 0,0 1-13 0,1-1-15 0,1-1-13 0,-2 0-22 16,3-1-26-16,1-2-33 0,-1 1-38 0,0-1-47 0,1-2-50 0,2-1-25 15,-1-3 181-15</inkml:trace>
  <inkml:trace contextRef="#ctx0" brushRef="#br0" timeOffset="1385">5843 1693 0 0,'-8'-8'119'16,"-2"1"209"-16,1 0-10 0,0 2-65 0,3-2-89 15,-1 3-62-15,0-1-49 0,2 1-25 0,1 1-15 0,1-1-10 0,-1 1-4 0,3-1 0 0,0 0-2 16,1 0 0-16,0-1 0 16,1 0-2-16,0-1 0 0,3 0 0 0,1 0 1 0,-1-2 1 0,1 2 2 0,1-2 1 0,1 1 0 0,2 0-1 0,0-1-1 15,0 0 1-15,2-1-3 0,-1 1-2 0,2-1-4 0,-1 1-4 16,0 0-7-16,3-3-11 0,-2 2-11 0,1 0-20 0,-1-2-24 0,2 1-24 0,-4 1-22 15,2-3-45-15,-1 0-54 0,-2 2-38 0,1-2 131 0</inkml:trace>
  <inkml:trace contextRef="#ctx0" brushRef="#br0" timeOffset="1567">5749 1464 83 0,'-10'6'374'15,"3"-2"-19"-15,-2-2-29 0,4 0-57 0,0-2-72 0,2-1-55 0,2 0-50 16,0-4-33-16,2 2-24 0,0-5-12 0,3 1-6 0,2-2-3 0,3-1-1 15,0-2-1-15,2 0-2 0,-1-1-1 0,5 0 0 0,0-1 0 0,1 0 1 0,0-2-1 32,0 2-1-32,1-1-3 0,1 0-2 0,-2 0-5 0,0 2-7 0,0 0-7 0,1 0-9 0,-3 1-7 0,1 2-7 0,-1-2-5 0,-4 3-4 0,1 1-6 0,-1 0-4 15,-1 3-6-15,-3-2-7 0,0 3-9 0,0 1-7 0,-2 3-9 16,-3 0-13-16,-1 0-16 0,-1 3-22 0,-4 2-25 0,-1 2-25 0,-3 2-42 0,-2 0-47 16</inkml:trace>
  <inkml:trace contextRef="#ctx0" brushRef="#br0" timeOffset="1783">5354 1685 0 0,'-20'11'224'0,"0"-2"131"0,4 0-17 16,0-2-48-16,1 1-63 0,1-4-60 0,2 0-57 0,0-2-37 0,2 1-29 0,0-3-16 15,2 0-11-15,0-2-6 0,1-1-2 0,2-1-2 0,0 0-2 16,3-4 1-16,-1 0 1 0,2-2 0 16,1-1 0-16,0-1 1 0,1-1 1 0,1 0-1 0,-1 0-2 0,1-2 0 0,1 0 0 0,-1 1-1 0,0 0-3 0,-1 1-3 15,0 1-2-15,-1 0-6 0,0 1-6 0,0 3-6 0,0-1-5 16,-2 1-5-16,-2 1-4 0,1 0-5 0,0 4-2 0,-2-2-4 0,0 2-4 0,-3-1-4 0,2 2-3 15,-4 1-4-15,3 1-2 0,-3 1-5 0,0 1-3 0,-1 2-4 16,-2-1-5-16,2 2-7 0,-1-2-6 0,-2 4-4 0,4 0-4 0,-2-1-3 0,-1 1 3 16,2 0-4-16,1 1-5 0,0 0-9 0,1 3-7 0</inkml:trace>
  <inkml:trace contextRef="#ctx0" brushRef="#br0" timeOffset="2035.01">5189 1965 61 0,'-4'-8'388'0,"-2"1"0"0,1 0 0 16,0-1-60-16,-1-2-90 0,-3-1-74 0,1 2-68 0,0-3-38 0,-1 1-22 15,-2-1-13-15,2-1-9 0,-1 0-6 0,2 0-6 0,-2-1-1 0,1 1-3 16,-1-2 0-16,0 1-2 0,3-2-3 0,-1 0-3 15,2 2-3-15,1-3-4 0,0 0-4 0,4 0-6 0,0 0-6 0,2 1-7 0,1 1-5 0,2-1-7 16,2-1-7-16,3 2-10 0,1 0-10 0,4 1-10 0,-1-1-20 0,3 4-25 16,2-3-55-16,-1 3-68 0,3-1-43 0,0 1-33 0</inkml:trace>
  <inkml:trace contextRef="#ctx0" brushRef="#br0" timeOffset="2233">6230 1718 179 0,'3'8'374'0,"0"-1"-5"15,-2-2-10-15,-1 0-78 0,0-2-106 0,0 1-69 0,0 0-51 0,0-3-25 16,1 1-13-16,2-1-10 0,-2-1-10 0,3 0-8 0,1-1-9 0,-2-1-8 16,2-1-8-1,2-1-9-15,0 1-7 0,2-2-8 0,1-1-10 0,0 1-12 0,2-3-14 0,-1 1-25 0,2-1-31 0,-1 2-58 0,2-3-70 0,-3-1-33 16,3 1-18-16</inkml:trace>
  <inkml:trace contextRef="#ctx0" brushRef="#br0" timeOffset="14628.84">7043 2621 325 0,'0'1'348'0,"0"2"-48"0,0-2-69 0,0 2-59 0,0-2-57 15,0 1-35-15,0 0-27 0,-1 2-15 0,1-2-6 0,0 1 0 0,0 0 1 0,0 2 1 0,0-1 1 16,0 0 1-16,0-1 2 15,1 0 1-15,1 1 4 0,-1 1 1 0,0 0 0 0,-1 0 0 0,1-1 2 0,3 1-3 0,-3 0-4 16,2 1-5-16,-1 0-4 0,1 0-1 0,-1 0 2 0,3 2 1 0,-3-2-2 0,2 2-1 16,0 0-4-16,1-1-2 0,0 0-1 0,0 0-1 0,0 2 0 0,1-1-2 15,-1 1 1-15,0-2-1 0,1 2 0 0,2-2-1 0,-2 0-3 0,1 0 0 0,1 1 2 16,-2 0 1-16,3-3 2 0,-3 3 2 0,4-2 1 0,-3 0 1 16,3 0 0-16,-1-2 3 0,1 1 2 0,-1 1 3 0,0-2 1 0,1 0 1 15,2-1 2-15,0 0 3 0,-2 0 3 0,4-2 2 0,-1 2 2 0,1-2 0 16,2-1 0-16,0 0 1 0,4-1-1 0,0-2 0 0,3 1-2 0,1 0 1 0,2-3-1 15,4-2-2-15,2 2-2 0,3-4-6 0,1 1-6 0,4 0-4 16,2-5-2-16,4 3-2 0,1-2 0 0,3-1-1 0,3-3-1 0,3 0-2 0,3-1-3 16,1 0-1-16,3 0-4 0,1-3 1 0,2 2-2 0,6-3 1 0,0 1-1 15,4-2 0-15,1 2-3 0,1-2 3 0,4-1 3 0,4-1 2 0,2 0 1 16,1 0 4-16,7-1 4 0,3-2 1 0,2 1 1 0,7-3 2 0,4-1 3 16,2 1 3-16,4-1 5 0,5-3 4 0,5-1 2 0,5 1-1 0,5-2-1 15,6-2 4-15,1 0 3 0,8 0 3 0,6-1 3 0,2 0 4 0,7 0 4 16,7 0 7-16,0 1 6 0,3 1 3 0,3 1 0 0,4 1 3 0,3 2 4 15,2 2-1-15,2 1-3 0,2 1-5 0,1 4-8 0,3 2-6 0,-2 2-6 16,1 2-5-16,1 2-7 0,-7 5-8 0,-1-1-10 0,-2 4-8 0,1 1-7 16,-2 2-6-16,0 4-3 0,-6-1-3 0,-5 4 1 0,-1-1-1 0,-5 2 2 0,-2 3-1 15,-6 1-2-15,-8 3-1 0,-8-1-2 0,-8 3-1 0,-3 1-1 16,-8 1 2-16,-9 1 4 0,-6 1 0 0,-9 0 1 0,-9 1-3 0,-5 0 1 16,-8 1-2-16,-6 1-1 0,-7 0 0 0,-6 0 0 0,-7 2 2 0,-4-3 0 0,-9 2 1 15,-2 1 2-15,-5 0-1 0,-5 0-1 0,-5-3-1 0,-2 3-2 0,-7-1 0 16,-1 1 1-16,-1 0 0 0,-4 0-1 0,-4-1 1 0,-2 0 0 0,-2 1 2 0,-2-1-2 15,-2 1 1-15,-1-1 0 0,-2 1-1 0,-2-3 1 0,1 2 0 0,-1-1 1 16,-3 0-1-16,2-2 1 0,-2 1 0 0,1-1 2 0,-1 0 1 16,-1-2 0-16,2 1 0 0,-1-3 1 0,2 1-1 0,-2-1 0 0,1 0-1 0,-1-1 0 15,1-4-2-15,1 1 0 0,0 0-3 0,-2-1-3 0,4 0-9 0,-1-1-9 16,-1-1-11-16,2 0-15 0,0-1-13 0,0 0-14 0,1-1-12 0,1 0-10 16,-1 0-10-16,1-2-9 0,0 0-9 0,2 2-10 0,-1-3-11 0,2 2-14 15,0-2-11-15,0 0-7 0,-2 0-5 0,2 1-6 0,1-2-2 0,0 0-6 16,0 0-2-16,0 0-2 0,0 0-5 0,0 0-2 0,0 0-11 0,0 0-14 15,0 0-19-15,0 0-23 0,0 0-38 0,-2 0-44 0,-1 0-10 0,-1 0 176 16</inkml:trace>
  <inkml:trace contextRef="#ctx0" brushRef="#br0" timeOffset="14979.84">16972 2416 0 0,'-22'-1'120'0,"-1"0"313"0,1-2 4 15,2 0 1-15,0 1 1 0,-2-2-68 0,3 0-98 0,2 0-71 0,0 0-57 0,2 0-30 16,0 0-22-16,1 0-10 0,1 3-8 0,2-3-5 0,2 1-4 0,1 1-3 16,-2-1-5-1,4 2-3-15,0-1-2 0,0 1-6 0,2-2-6 0,0 2-4 0,2 0-4 0,-2 1-3 0,4 0-3 0,0 0-2 0,0 0-3 0,0 0-1 16,4 2-1-16,-2 1-2 0,1 0 1 0,0 1 0 0,2 1-2 16,3 0 0-16,-2 0-2 0,0 2-1 0,4 1 0 0,-2 0 2 0,1-2 5 0,0 2 5 0,2 1 2 15,2-1 6-15,-2 3 2 0,1-2 3 0,3-1 1 0,-1 3 2 16,2 0 1-16,-1-2 0 0,4 2 2 0,-2 1-3 0,3-2-2 0,0 1-6 15,0-2-6-15,-1 2-5 0,3 0-6 0,0-3-4 0,-1 2-4 0,4-2-3 0,-3-1-2 16,2 1-3-16,-2-2 1 0,3-1-2 0,0 1-1 0,0-3 0 16,-3-1-1-16,2 1-1 0,-2-2 0 0,2 0-2 0,-2-1-2 0,-1-1-1 0,-1 1-4 15,-1-3-2-15,-2 2-2 0,-1-1-6 0,-2 0-6 0,-3-1-6 0,3 1-8 16,-2-2-10-16,-3 1-10 0,1 2-20 0,-3-3-26 0,2 1-33 16,-3 1-37-16,2-2-31 0,-1 1-28 0,-2-2-46 0,1 1-56 0,2 0-60 0,-2-1-65 15,1-3-27-15,0 1-11 0,0 0 1 0,0-1 90 0</inkml:trace>
  <inkml:trace contextRef="#ctx0" brushRef="#br0" timeOffset="20144.45">11961 4002 0 0,'-8'2'172'0,"-2"0"157"0,0 0-10 0,-1 0-61 16,2 1-82-16,-3-1-58 0,0 2-48 0,0 0-27 0,1 1-16 0,-1-2-7 0,0 4-5 15,0-1-3-15,1 1-1 0,0 0-1 16,0 2-1-16,1-1-1 0,0 1 1 0,1 0-2 0,-1 0-1 0,4 1-1 0,-3-2-1 0,4 2-1 0,0 0 0 15,-1-2 0-15,2 0-2 0,2 1 0 0,-1-1 0 0,2 1-2 0,0-1 1 16,1 0 1-16,0-2 0 0,1 2 0 0,0 0 0 0,2-1-1 0,-1 1-1 16,2-3 2-16,0 1 0 0,-1 2-1 0,1-2-1 0,1-1 1 0,-1 0 1 15,2 2 0-15,-1-2-1 0,0-1 1 0,2 1 1 0,0-1 1 0,-1-1 1 16,3 1 2-16,-2-1 2 0,2 0 0 0,-2 0 2 0,3-3 1 0,-2 2 2 16,1-2 2-16,0 2 2 0,1-1 2 0,0 0 3 0,0 1 1 0,-1-2 2 15,2 1-1-15,0 0 2 0,-2 0-1 0,1-1 0 0,-2 3 1 0,2-1-1 16,-1-1 1-16,2 1-2 0,-2 1 1 0,1 0 2 0,-3 0-3 0,3 0 1 15,-2 1-1-15,-2 0 2 0,3 0 1 0,-3 1-1 0,1 2 1 0,-2-3 2 16,-1 2 2-16,0 0 1 0,-1 3 5 0,0-3 6 0,-2 3 4 0,0-1 0 16,-1 2 1-16,-1-1 2 0,1 1 2 0,-2 1 0 0,-2 1 2 0,0 0 0 15,-1 0-1-15,-1 1-1 0,-1 1-3 0,-1-3-2 0,-1 4-7 0,1-1-6 16,-2-1-4-16,0 2-3 0,-1-1-3 0,1-1-4 0,-1 1-2 0,-2-3-5 0,3 2-2 16,-1-2-3-16,1-1-1 0,-1 0-3 0,0-1-2 0,1-3-3 15,-1 0-8-15,2-2-10 0,-1 0-13 0,1-1-15 0,-1-1-13 0,3-2-14 0,-3-2-16 16,2 0-15-16,1-1-14 0,0 0-14 0,0-2-13 0,1 0-13 0,1 0-17 15,0 0-17-15,0-2-25 0,3 2-30 0,-2-2-47 0,3 1-58 0,-2-3-20 16,2 2-2-16</inkml:trace>
  <inkml:trace contextRef="#ctx0" brushRef="#br0" timeOffset="21710.46">13668 3789 0 0,'0'-3'70'0,"0"-1"286"0,0 0-12 0,0 1-43 0,0-1-57 16,0-1-49-16,0 3-45 0,0-1-24 0,0 0-14 0,-1 1-7 0,1-1-1 15,0-1-4-15,-1 3-1 0,0-1-3 0,-1 1-2 16,1-1-5-16,1 0-6 0,-1 0-3 0,0 0-4 0,-1 2-4 0,1-1-4 0,1 0-6 0,-1 1-6 16,1 0-6-16,-1 1-6 0,-2 0-7 0,2 1-7 0,1 2-6 0,-1 0-5 15,-2 3-1-15,2 0-1 0,-2 3 1 0,1 2 1 0,-2 3 0 0,2 2 2 0,-3 1 1 16,1 4 0-16,-1 3 0 0,-1 2-1 0,0 1 0 0,-1 4 0 15,0-1 0-15,2 2 0 0,0 1-3 0,-1 0-2 0,2-1-2 0,0 1-2 16,2-2-1-16,-1-1-1 0,2 0-2 0,1-4-2 0,3-1-2 0,-1 0-4 16,3-2-4-16,-1-1-8 0,3-1-14 0,1-4-14 0,2 1-13 0,0-3-13 15,2 1-15-15,0-3-17 0,1-1-17 0,3-1-16 0,-1-4-15 0,2 1-15 0,2-3-14 16,0-1-12-16,-1 1-10 0,2-5-13 0,1 0-18 0,3-1-22 16,-2-2-46-16,2-1-56 0,-1-3-19 0,1 0-4 0</inkml:trace>
  <inkml:trace contextRef="#ctx0" brushRef="#br0" timeOffset="21927.43">14289 4109 6 0,'-5'-7'439'0,"2"2"9"0,-1 0 9 0,0-1-35 0,-2 4-52 0,2-2-66 16,1 0-74-16,-1 0-45 0,0 2-34 0,-1-1-20 0,1 0-19 0,2 0-13 0,-2 1-12 16,3 0-11-16,-3 1-9 0,3 0-10 0,-1-1-7 15,-1 2-6-15,3 0-6 0,-1 0-3 0,0 0-7 0,-1 2-4 0,1 0-5 0,1 0-2 0,0 2-5 16,0 1-1-16,0 0-3 0,0 4-3 0,0 1-2 0,0-1-1 0,0 3-4 15,0 2-4-15,0 1-6 0,0 0-8 0,0 4-8 0,0-1-17 0,0 0-20 16,1 3-24-16,1 0-22 0,-1-1-25 0,0 2-23 0,-1-1-21 0,3 0-21 16,-1-1-27-16,2 1-28 0,-2-1-50 0,3-2-57 0,-1 0-43 0,2-1-36 15,-1-2-4-15,1 1 10 0</inkml:trace>
  <inkml:trace contextRef="#ctx0" brushRef="#br0" timeOffset="22241.49">14488 4269 389 0,'-2'-15'426'15,"-1"5"1"-15,1 1-1 0,-2-1-64 0,-1 1-93 0,-1 3-74 0,-1-1-64 16,1 2-33-16,0 2-17 0,0 1-8 0,0 2-4 0,-2 0-3 0,3 0-1 16,0 2-2-16,-1 1 0 0,1 0-1 0,0 0 1 15,1 3-1-15,1-1-2 0,0 1-3 0,1 0-5 0,-1 2-6 0,3-2-7 0,-1 2-8 0,1 0-9 0,1 1-3 16,-1-1-4-16,3 1-3 0,-1 2-2 0,2-3-1 0,1 1-3 16,-1 1 0-16,1-2 0 0,0 1 1 0,2-1-3 0,-2-1-1 0,4 1 0 0,-2-2-2 15,-1 1 0-15,4-2 0 0,-2-1 0 0,2 0 1 0,-2 0 0 0,2 0 0 0,0-3-1 16,1-1-1-16,2 0 0 0,-2 0-3 0,1 0-1 0,2-1-2 0,-3-3 1 15,3 0-1-15,-2 0-2 0,3 0-1 0,-2-1-2 16,0-2-1-16,1-1-3 0,-3 0-1 0,3-2-1 0,-2 1 1 0,-2-3-1 0,1 1 1 16,-1-1 1-16,-1-2 0 0,-3 1-1 0,2 0 2 0,-3-1 2 15,-2 0 0-15,1-1 1 0,-4 0 2 0,-2 0 2 0,-1-1 1 0,-2-1 1 0,-2 0 1 0,-2 0 0 16,-1 0 1-16,-2 2-2 0,-2 0 1 0,0 1 1 0,1 1 0 16,-2 0-2-16,-1 2-2 0,-1 3-4 0,1-1-7 0,0 5-10 0,1 0-14 15,2 2-13-15,-2 2-19 0,0 2-20 0,1 1-19 0,-1 1-22 0,3 3-22 16,-2 1-20-16,3 2-33 0,0 0-40 0,0 1-67 0,2 1-81 0,-1 0-31 0,2 2-10 15,1-1 5-15,2 0 328 0</inkml:trace>
  <inkml:trace contextRef="#ctx0" brushRef="#br0" timeOffset="22459.44">14966 4199 59 0,'0'5'369'0,"0"2"1"0,0 0 1 0,-2 0-67 0,-1 1-97 16,0 2-65-16,-1 0-53 0,-1 0-26 0,-1 4-14 0,-2-1-9 0,2 2-7 16,-3 1-4-16,2 1-2 0,-3 0-2 0,2 2-3 0,1-1-2 0,-3 1-3 15,3-1-6 1,-2 1-10-16,1-1-15 0,1 1-17 0,1-1-21 0,0 1-20 0,-1-2-33 0,4 1-40 0,0-2-69 0,-1 0-86 0,3-4-45 0,0 1-25 16,1-3-13-16,0 1 166 0</inkml:trace>
  <inkml:trace contextRef="#ctx0" brushRef="#br0" timeOffset="22642.42">15427 4044 0 0,'15'-13'308'0,"0"3"179"15,-3 0-3-15,-3 1-1 0,-4 3-3 0,1-1-33 0,-3 3-47 0,-2 0-113 16,-2 4-145-16,-2 0-68 0,1 2-33 0,-3 1-18 0,0 3-6 0,0 2-5 16,-3 0-1-16,2 1 1 0,0 2-1 0,-3 1 1 15,3 1-1-15,-3 1 0 0,3 0 1 0,0 0-1 0,-1 2 0 0,0-1-1 0,2 1-2 0,0-1-5 0,2 1-6 16,0 0-10-16,1-1-13 0,0 2-18 0,2-2-24 0,2 1-25 0,0-3-29 15,1 0-25-15,0-1-24 0,5 0-26 0,-1-3-27 0,2 1-44 0,0-2-51 16,2-1-58-16,0-2-62 0,1-1-22 0,3-2-3 0</inkml:trace>
  <inkml:trace contextRef="#ctx0" brushRef="#br0" timeOffset="22924.42">15766 4086 0 0,'1'-5'401'0,"1"0"19"0,-2 1 1 0,0 2-35 0,-2-1-51 0,1 1-69 0,1 1-78 16,-1 0-50-16,0-1-39 0,1 2-17 0,0 0-9 0,-2 2-5 0,2-1-9 15,0 0-1-15,0 2-3 16,0-1-1-16,2 0-1 0,-1 1-2 0,0 0 0 0,3 1-2 0,-2-1-3 0,3 1-4 0,0 0-7 0,2 0-8 0,1-1-9 16,0 0-4-16,0 0-3 0,1 0-4 0,2-1-2 0,-1-1-2 0,3 0 0 15,0 0 0-15,-2-1-3 0,3-1-1 0,1 0-3 0,-1-2-1 0,-1-1-2 0,2-1-4 16,0 0-5-16,0-2-3 0,-1 0-5 0,-2-1-2 0,1 0-2 16,-1-1 1-16,-3-1-1 0,-1 0 2 0,0 0 1 0,-3-1 0 0,0 2 2 15,-3 0 0-15,-2-1 3 0,-2 2 3 0,-3 1 4 0,0-1 4 0,-3 2 3 16,-2 0 3-16,-2 3 1 0,1 0 0 0,-3 1 0 0,-2 2-1 0,-1 0 0 0,-1 0 1 15,1 2-1-15,-2 1 1 0,-1 0 0 0,2 1-2 0,-1 0-2 16,2 3-5-16,-2-2-9 0,3 0-12 0,0 3-13 0,2-2-16 0,0 0-16 0,2-1-14 16,3 1-14-16,-1 0-15 0,4-2-15 0,0 1-25 0,1-1-26 0,4-1-46 15,-1 0-56-15,2 0-48 0,3-1-47 0,0-1-12 0,0 0 1 16</inkml:trace>
  <inkml:trace contextRef="#ctx0" brushRef="#br0" timeOffset="23223.42">16129 3907 274 0,'6'-2'442'0,"0"0"-1"16,-2 1-1-16,-3 1-40 0,0 1-59 0,-1 0-86 0,-1 0-98 0,0 2-52 16,-3-1-31-16,2 2-13 0,-2 0-6 0,0 0-4 0,1 3-3 0,0-2 0 0,-1 2 1 15,1-1 2-15,0 1 1 0,2-1-1 0,0 3 1 16,1-2-3-16,1 1-3 0,0-1-5 0,3 0-6 0,1 1-6 0,0 0-6 0,1-1-3 0,4 0-2 16,-1 0-2-16,2 0-3 0,1-2-2 0,0 0-1 0,1 0-2 0,1-2 0 15,1 0-2-15,0-2-2 0,1-1-2 0,1-1-1 0,-1-1-1 0,3-1 2 16,-2-2 0-16,2 0 0 0,-2-1-1 0,2-2-1 0,-3 0 0 0,0-2 0 15,-1 0 0-15,0-2-1 0,-4 1 2 0,-1-1 1 0,-4-1 1 0,1 0-1 16,-3 0-2-16,-2-1 0 0,-4 1 0 0,0 0-2 0,-4-1 1 0,0-1 2 16,-3 2-1-16,-1-1 0 0,-2 1 0 0,-2 0 1 0,0 1 0 0,-1 0-1 15,-1 1-1-15,0 0-2 0,-1 1-3 0,-1 2-3 0,2 1-6 0,-1 0-6 16,1 2-11-16,1 0-14 0,0 1-17 0,1 1-18 0,-1 0-18 0,4 1-19 16,-1 1-21-16,-1-1-22 0,3 2-19 0,0 0-20 0,3 0-23 0,-2 2-26 0,4-1-37 15,0 0-37-15,-1 0-41 0,2-1-41 0,2 2-8 0,2-2 49 16</inkml:trace>
  <inkml:trace contextRef="#ctx0" brushRef="#br0" timeOffset="23392.42">16177 3622 0 0,'3'-7'367'0,"-1"1"-6"15,-1 0-17-15,2-1-44 0,0 1-57 0,0-1-53 0,2 1-52 0,0-2-26 0,1 2-15 0,4 1-4 16,-2-2 0-16,3 3-2 0,1-1-3 0,0 0-3 0,1 2-3 16,2-1-2-16,0 0-2 0,0 3-1 0,1 0-3 0,0 2-4 0,2 0-4 0,-1 4-9 0,-1-1-9 15,0 2-9-15,2 1-10 16,-2 3-6-16,-1 0-6 0,-2 3-5 0,1 2-4 0,-2 0-8 0,-2 2-10 0,0 3-18 0,-2-1-21 0,-2 3-20 0,-2 0-22 15,-2 1-24-15,-2 1-22 0,0 3-26 0,-4 1-30 0,1 1-58 0,-5 1-71 16,2 0-55-16,-4 1-50 0,3-1-17 0,-3 0-1 0</inkml:trace>
  <inkml:trace contextRef="#ctx0" brushRef="#br0" timeOffset="23891.43">14668 4766 0 0,'-52'13'373'0,"-1"-1"33"0,0 1-5 16,1-1-2-16,1-2-3 0,0 1-103 0,2-1-152 0,-1 2-76 0,-1 0-46 15,2 0-17-15,1 1-5 0,-1 1 2 0,0 1 3 0,3-1 6 0,2 2 6 16,1 0 5-16,2-1 6 16,5 1 3-16,0-1 1 0,4 2 2 0,1 0 3 0,5 0 1 0,2 1 0 0,7-2 1 15,1 2 1-15,3 0-5 0,6 1-4 0,2-1-3 0,5 2-2 0,5-2-1 0,3-1-1 0,6 0 3 0,6-1 5 16,2 0 3-16,8-4 5 0,1 0 2 0,10-2 1 0,3-3 2 15,7-2 0-15,4-4 0 0,8-1 0 0,5-5 2 0,5-3 3 0,4-6 0 0,8-2-1 16,4-6-4-16,4-3-6 0,7-6-3 16,0-1-7-16,7-5-3 0,5-5-4 0,2-1-5 0,3-6-4 0,3-1-8 0,2-2-5 0,0-2-17 0,-1-3-18 15,0-2-20-15,1-3-19 0,-3 0-16 0,-4-5-17 0,-1-1-11 0,-5-2-10 16,-5-3-10-16,-3-1-9 0,-9-2-9 0,-8 0-7 0,-7 2 0 0,-10 0 1 0,-7 0 10 16,-9 2 15-16,-9 5 18 0,-10 2 21 0,-6 4 20 0,-11 4 21 0,-7 4 17 15,-11 3 15-15,-8 6 14 0,-11 4 14 0,-12 6 11 0,-9 5 11 0,-13 6 6 16,-14 5 5-16,-14 6 2 0,-14 6 1 0,-12 6 0 0,-11 6-1 0,-12 7 1 15,-9 6 2-15,-7 6-1 0,-9 7 0 0,-2 4 2 0,-5 5 6 0,0 4 2 16,1 3 3-16,1 5 5 0,0 1 8 0,3 3 5 0,2 2 7 0,2 0 4 16,4 3 7-16,2-2 2 0,11 3-1 0,5-2 1 0,5 0-3 15,7 2-3-15,10-2-9 0,10 0-4 0,4 0-3 0,10-2-6 0,10-2-10 0,8 0-5 16,9-3-6-16,9-4-5 0,10-3-7 0,6-1-6 0,6-3-7 0,6 0-6 0,7-2-4 16,7-4-2-16,6 1-1 0,8-3-3 0,6-2-1 0,6 0-3 0,5-4-3 15,8-3-7-15,7-1-11 0,7 0-6 0,8-6-9 0,5 0-10 16,5-6-14-16,6-1-12 0,9-3-10 0,2-5-12 0,9-3-11 0,4-2-12 15,2-2-10-15,1-3-8 0,4-4-8 0,2-2-3 0,0-2-1 0,1-1-9 0,2-1-12 16,-2-3-22-16,-2 0-31 0,-2 0-43 0,1-2-49 0,-5 2-19 0,-6-1 183 16</inkml:trace>
  <inkml:trace contextRef="#ctx0" brushRef="#br0" timeOffset="24025.42">14848 5065 0 0,'-17'3'56'0,"3"1"232"0,-2-3-23 0,4 0-92 0,-2-1-125 16,4 0-132-16,0 0-137 0,3-1-67 0,-1 1 51 0</inkml:trace>
  <inkml:trace contextRef="#ctx0" brushRef="#br0" timeOffset="25453.49">18609 6769 31 0,'-1'-3'40'0,"0"1"-1"0,-2-1-2 0,2 1-2 0,1-1-2 15,0 2-5-15,0-2-6 0,0 3-14 0,1-2-17 0,2 0-24 0,-2 0-25 16,0 0-23-16,-1 0-11 0</inkml:trace>
  <inkml:trace contextRef="#ctx0" brushRef="#br0" timeOffset="25957.42">18762 6492 0 0,'1'-5'218'0,"-1"1"30"0,3 0-32 15,-2-1-28-15,3 0-27 0,-2-2-30 0,-1 2-33 0,2 0-15 0,-1-2-13 16,2 3-5-16,-3 0-1 0,3-1 0 0,-2 1-1 0,1-1 1 0,-2 0 2 31,2 0 2-31,-2 2 3 0,2-1 1 0,-1 0-1 0,-1 1-2 0,2 1-4 0,-2-1-5 0,0 0-5 0,-1 2-6 0,1-1-6 0,1 0-5 0,-2 2-5 0,0 0-6 16,0 0-6-16,0 0-6 0,0 3-3 0,0-2-1 0,0 3 1 0,0 0 2 15,0 1 3-15,0 2 1 0,0-1 3 0,0 5 2 0,-2-1 2 16,1 1 1-16,1 1 0 0,-1 1 1 0,0 1 1 0,-2 1 2 0,2-1 0 0,1 3-1 16,-1 0-1-16,-2 0 0 0,2-1 0 0,1 2-1 0,-1-1 1 0,0 2 1 15,-1-1 5-15,2 1 3 0,-1 1 7 0,1-1 3 0,0 2 3 0,0 1 0 16,0 2-1-16,1 2 2 0,-1 2 2 0,2-1 1 0,-1 3-2 0,0 0-1 15,-1 3-2-15,1 1 0 0,1 2 0 0,-1 3-3 0,0 0-3 0,-1 1-2 16,1 1-1-16,2 1-2 0,-2 1 1 0,-1 1-4 0,0 0-2 0,1 1-3 0,-1-1 0 16,0 1 2-16,0 1-1 0,0-2-1 0,0 1-4 0,1-1-3 15,1 0-3-15,-1-2-2 0,0 0-4 0,-1 0 0 0,3 0 0 0,-1-2-1 0,1 0 1 16,0-2-1-16,1-1-1 0,0-1-1 0,0 0-2 0,-1-1 0 0,2-1-1 16,0-5-1-16,-1 0-1 0,0 0 0 0,0-3 0 0,0 0-1 0,1-2-2 15,-1-3 0-15,2 1-2 0,-2-4 2 0,0-2 0 0,-2 0-1 0,2-2 2 16,0 0-1-16,-2-3 2 0,1 0 0 0,-1-3 1 0,-1-1 1 0,2-1 0 15,-2-1-1-15,-1-1 0 0,1-1 0 0,2-2 1 0,-2 0-1 0,-1-1-1 16,1-1-1-16,-1 0-2 0,0-2 0 0,0-1-1 0,0-1-1 0,-1 1-1 16,0-3-4-16,-2 2-3 0,2-3-5 0,0 2-7 0,-2-1-5 0,2 0-7 15,-1 0-10-15,-1-1-9 0,2 2-12 0,-2 0-12 0,1-1-20 0,-1 1-21 16,2-1-21-16,-1 1-19 0,-1-1-19 0,2 1-14 0,-2-1-14 0,2 0-12 0,-1 2-13 16,-2-3-16-16,3 2-34 0,-2-1-39 0,2 1-51 0,1-1-53 15,-1-1-14-15,0 0 7 0</inkml:trace>
  <inkml:trace contextRef="#ctx0" brushRef="#br0" timeOffset="27222.42">18617 7793 0 0,'-2'-3'331'16,"1"2"-31"-16,1-2-45 0,0 2-59 0,0 1-65 0,0-1-42 0,3 1-32 16,-1 0-14-16,4 1-5 0,-2 0-1 0,4 0 4 0,0 1 6 0,2 0 7 15,4 0 8-15,2 0 7 0,3 0 4 0,2-1 6 16,2 2 3-16,6-2 2 0,2-1 1 0,4 0-1 0,2 0-3 0,3-3-3 0,3 1-4 15,8 0-4-15,1-2-6 0,3 0-8 0,3-1-4 0,7 0-6 0,1-2-4 0,2 1-4 16,4-1-3-16,3 1-2 0,5-3-2 0,2 1-4 0,5-2-3 0,3 0-3 16,0 1-5-16,7-1-2 0,4-1-1 0,1 2-2 0,2 1-1 0,3-3 2 15,1 3-1-15,1 0-1 0,3 1-1 0,0-1-2 0,3 1-2 0,0 2-2 16,0-2 2-16,4 1 0 0,-2 2 1 0,2-1 2 0,-2 1 1 0,4 0-1 0,-1 0 0 16,-1-1-1-16,2 2-1 0,-2-2-3 0,0 1-1 0,2-1-1 15,-2-1 0-15,0 0 3 0,-2 2 0 0,0-4 2 0,-2 3 1 0,-2-3-3 0,-1 2 2 16,-3-1 0-16,-1-1-1 0,-1 0-2 0,-6 1 1 0,-4 0-1 15,-3-1 1-15,-1 0-2 0,0 2 2 0,-7-1-2 0,-3 1 0 0,-3-1-1 16,-2 1 0-16,-5 1-2 0,-6 0-1 0,0 1 0 0,-1-1 0 0,-5 1-1 16,-2-1 1-16,-5 2 0 0,0-2 2 0,-4 1 2 0,0 1 0 0,-5-1 1 15,-1 0-1-15,-1 0 2 0,-5 1-1 0,-2 0 2 0,-1-1-1 0,1-1 1 16,-2 2-1-16,-1-2 0 0,-2 1 1 0,3 0-2 0,-2-2 0 0,2 0-1 0,-2 1-2 16,-1-1 0-16,1 1 0 0,-1-1-1 0,0 0-1 0,-1 1 0 15,-1-1 0-15,-2 1 0 0,0-1 0 0,-3 0-1 0,-3 1 2 0,0 2-2 0,-3-3 1 16,-1 4 1-16,-2-2 1 0,-3 0-2 0,1 1 1 0,-3 0 2 0,0 1-1 15,-2 1-2-15,0-2-1 0,-2 0-4 0,-1 2-5 0,-1-1-5 0,1 1-7 16,-2-1-5-16,-1 0-5 0,-1 2-5 0,-1-2-5 0,0 1-3 0,-1-1-5 16,-1 1-6-16,-1 0-6 0,-2-1-6 0,1 2-7 0,-1-1-6 0,0 1-2 0,-1-1-3 15,0 1-2-15,-1-2-2 0,0 1-3 0,-1 0-5 0,0-1-3 0,0 2-1 16,-3-1-2-16,1 0-2 0,-1 1 1 0,-3 0 2 0,2 0 5 0,-2 0 4 16,-2 0 7-16,1 0 9 0,-1 0 5 0,-1 0 9 0,2 0 3 0,-1-1 4 15,1 1-18-15,0 0-26 0,1-2-56 0,2 0-69 0</inkml:trace>
  <inkml:trace contextRef="#ctx0" brushRef="#br0" timeOffset="27858.43">26558 6448 380 0,'4'-4'382'0,"1"1"-30"0,0-1-41 16,-3-1-73-16,2 3-88 0,-3 0-47 0,2-1-29 0,-2 2-13 15,1 0-9-15,-1 1-3 0,0 0-3 0,1 1 1 0,-2 2-1 16,2 0 4-16,-1 2 6 0,0 1 9 16,-1 2 9-16,0 3 8 0,0 1 4 0,0 2 3 0,0 2 0 0,0 3-1 0,0 1 0 0,0 2-3 0,0 3-2 0,0 0-5 15,0 4-2-15,0 1-5 0,0 3-4 0,-1 1-6 0,0 5-6 0,-1 0-3 0,0 3-3 16,0 0-1-16,-1 1-2 0,-1 1-2 0,-1 2 0 0,-1 3 1 16,1-1 4-16,-1-2-1 15,-3 3 0-15,3-1-2 0,-3-2-2 0,2 2-1 0,-1-3-2 0,-2 0-3 0,2-1-2 0,-2-2-2 0,0 1-3 0,1-3-4 16,-2 0-3-16,2-4-3 0,-1 1-5 0,2-1 1 0,-1-2 2 0,0 0 3 0,3-4 2 15,-1-1-1-15,2 0-2 0,2 0-1 0,1-3-1 0,-1 0-1 0,3-2 1 16,3 1-3-16,-1-3 0 0,3-1-3 0,0-1-1 0,1-2-6 0,2 0-5 16,-1-2-6-16,2-1-4 0,0-1-8 0,2-2-8 0,0-3-10 0,0-1-7 15,0-2-7-15,3 0-6 0,-3-5-7 0,4-1-7 0,0 0-10 0,0-5-10 16,1-3-15-16,-1 0-19 0,1-1-15 0,0-4-16 0,-1-2-10 0,1-1-10 16,0-1-8-16,0-1-10 0,-2 0-6 0,1 1-6 0,-1-3-2 0,-2 2-4 15,-2-1-1-15,1 1 0 0,-4 0-9 0,0 0-14 0,-3 0-38 0,-3 0-48 16,-2 1-21-16,-2 0-11 0</inkml:trace>
  <inkml:trace contextRef="#ctx0" brushRef="#br0" timeOffset="28522.43">20274 7831 0 0,'-8'8'49'0,"-2"1"64"0,4 0 1 16,-2 2-2-16,1-1-2 0,2 2-1 0,1 0-3 0,1 1-5 0,-1 0-3 15,3 3-7-15,1 1-9 0,1 1-9 0,3-1-10 0,1 3-3 0,2-1 0 31,3 1 3-31,1 2 3 0,5-1 5 0,3 2 4 0,6-4 3 0,2 1 6 0,8 0 2 0,2-3 1 0,8-1-2 0,2-3-2 0,9-3-4 0,9-1-2 16,5-3-5-16,10-4-2 0,7-2-7 0,7-2-9 0,8-5-10 0,7-2-7 16,8-3-8-16,6-1-7 0,2-4-5 0,7 1-2 0,7-5-3 0,0 2-1 15,-1-1-5-15,1-2-7 0,2 0-9 0,-3 0-11 0,-1 1-10 0,-5-1-8 16,-4 1-10-16,-4 0-8 0,-7-3-9 0,-5 2-9 0,-7-2-8 0,-3 1-7 16,-10-1-7-16,-5-1-5 0,-10-2-3 0,-4-1-1 0,-7-1 2 0,-9-1 5 15,-7-2 9-15,-9 0 9 0,-6-4 11 0,-8-2 11 0,-6-1 10 0,-6-3 10 16,-6-1 6-16,-9-3 7 0,-9 1 6 0,-8-1 7 0,-7 2 7 0,-8-1 7 0,-8 3 6 15,-5 3 4-15,-9 3 3 0,-7 3 3 0,-10 2 2 0,-6 3-1 16,-10 5 0-16,-5 2 1 0,-6 5-1 0,-10 3 2 0,-10 2 1 0,-4 5 0 0,-11 4 0 16,-3 2-1-16,-7 5 0 0,-1 4 1 0,-1 0-1 0,-1 5-2 15,1 3 1-15,0 2 1 0,0 4 2 0,5 2 6 0,2 1 3 0,4 3 2 0,9 0 1 16,8 1-1-16,8 0-1 0,7 1-1 0,10-3-2 0,11 0-1 0,9 0-1 16,9-3 1-16,11 0-1 0,9-3-2 0,10-1-2 0,7 0-4 0,7-1-2 15,7 0-3-15,9-1-3 0,8 1-2 0,9 0 0 0,8-2-1 16,9 1-1-16,8 1-1 0,9-4-2 0,7 2-1 0,6-1-2 0,7 0-4 0,5-1-7 15,4-2-7-15,6 0-8 0,3 0-8 0,5-2-10 0,2 1-10 0,1-3-14 16,2 0-12-16,1 0-24 0,2-1-25 0,-2-1-49 0,-2 0-58 0,0-1-49 0,-5-2-45 16,-6 0-16-16,-1-1 268 0</inkml:trace>
  <inkml:trace contextRef="#ctx0" brushRef="#br0" timeOffset="51131.42">14853 10577 130 0,'0'-2'341'0,"1"1"-42"0,-1 1-61 0,0 0-49 0,0 0-48 16,0 0-34-16,0 1-30 0,0 1-18 0,-1-1-12 15,1 2-6-15,-1 1-2 0,0-1-3 0,-2 0-1 0,2 2-1 0,1 1 1 16,-1-2-1-16,0 2 0 0,-1 1-1 0,1-2-2 0,1 3-2 0,0-3-2 0,0 3 0 0,0-3-1 15,0 2 0-15,1 1 1 0,1-1 2 0,-1 0 4 0,0 1 3 16,-1 0 3-16,0 0 4 0,0-2 3 0,0 2 4 0,0 0 3 0,0 0 3 16,0 2 0-16,0 1 0 0,-1-1-1 0,0 1 1 0,-2 2 0 15,2-1-2-15,-2-1-2 16,2 1 0-16,-1 0-1 0,-2 0-2 0,1 0-3 0,2-1-2 0,-1-1-1 0,-1-1 1 0,3 0-1 0,-1-2 3 0,1 0 0 0,0-1 1 0,1-2 2 16,0 1 0-16,3-3 0 0,0-1 0 0,3-1-3 0,2-2-1 0,2-2-3 15,4-2-3-15,1-2-4 0,4-4-3 0,5-2-2 0,3-5-4 0,6-2-3 16,3-4-5-16,4-2-4 0,4-4-2 0,6-2-4 15,5-5-1-15,2 1-3 0,4-3 0 0,3 0-2 0,2-1 0 16,1 0-1-16,3 0-1 0,0 2-1 0,0 1-1 0,-3 2 0 0,-2 3 1 0,-4 3-1 0,-3 1 0 0,-4 4 0 0,-5 3 0 16,-3 2-1-16,-6 3 2 0,-4 4 2 0,-4 2 0 0,-5 2 1 15,-7 4 0-15,-1 2 0 0,-5 2 3 0,-5 2 1 0,-1 2 1 0,-6 1 0 16,-1 4 1-16,-5 0 2 0,-2 2 1 0,-3 2-1 0,-2-1 0 0,-3 3-2 0,-3-1 1 16,1 1-2-16,-1 1-3 0,1-1-5 0,-1 0-5 0,0 0-7 0,1 0-4 15,1-2-6-15,4 0-10 0,-1-2-13 0,4 1-17 0,-1-3-16 16,2 1-23-16,2-4-24 0,-1 1-22 0,4-1-20 0,0-2-20 0,2 1-16 0,0-1-18 15,3-1-17-15,-2-1-27 0,2 0-28 0,1 0-51 0,0-1-60 0,3-1-22 0,-2 0-3 16</inkml:trace>
  <inkml:trace contextRef="#ctx0" brushRef="#br0" timeOffset="52044.46">17709 10292 169 0,'0'-7'480'16,"0"1"0"-16,0 1 0 0,0-2 0 0,-2 3 1 0,1 0-108 0,1 2-159 16,-1-1-80-16,0 3-41 0,-2 3-27 0,2-1-20 0,-3 3-12 0,3 1-7 15,-1 3-3-15,-1 0 0 0,2 2-2 16,-2 2 1-16,2 1-1 0,-3 3-1 0,1 1 0 0,0 1-1 0,-1 2-2 0,2 0-1 0,-2 1-4 0,2 1-1 15,-2 0-7-15,3 1-8 0,-2-1-13 0,2 2-18 0,-1-1-21 0,0 0-24 0,2-1-26 16,0-1-25-16,2 1-27 0,0-2-28 0,1 0-42 0,3-2-46 16,0 0-70-16,1-2-78 0,3-3-38 0,0-1-19 0,4 0 1 0,0-3 120 15</inkml:trace>
  <inkml:trace contextRef="#ctx0" brushRef="#br0" timeOffset="52328.47">18082 10497 405 0,'-1'-5'430'0,"1"4"7"0,-3 0 4 16,0 1-75-16,-1 2-109 0,2 0-71 0,-2 3-53 0,-2 2-27 0,2-1-15 0,-1 2-6 16,0 3-3-16,0-2-1 0,2 2-3 0,-1-1-5 0,0 2-7 15,-1-3-5-15,3 2-3 0,-1-1-6 0,2-1-5 16,1 0-7-16,0 0-5 0,0-2-3 0,4 1-3 0,1-1-2 0,0-2-2 0,1-1-4 0,2 0-4 0,1 0-1 16,4-3-2-16,0-1-2 0,2 0-3 0,4-4-2 0,1-1-4 0,0 1-3 0,1-5-2 15,1 1-7-15,1-2-5 0,1-1-6 0,1-2-4 0,-1-2-3 16,0 1 0-16,0-2-3 0,-1-1-2 0,-1 0-1 15,0-1-1-15,-2 1 1 0,-3-1 0 0,1 0 2 0,-4 0 4 0,-1 1 8 0,-3 1 7 0,-1-1 5 0,-2 0 3 16,-3 2 3-16,-3 1 4 0,-2 2 2 0,-3 1 3 0,-3 0 1 0,-2 3 0 16,-3 1 0-16,-3 1-1 0,-1 1-2 0,-3 2-1 0,-1-1-1 0,-1 3-2 15,1 1-7-15,-2 1-6 0,-2 1-13 0,3 1-14 0,0-1-19 0,1 3-20 16,0-1-22-16,3 0-23 0,-1 2-23 0,4 1-25 0,0-3-53 0,3 3-62 16,0-1-67-16,2 2-66 0,0-2-29 0,3 2-13 0,1-1 2 0,0 2 378 15</inkml:trace>
  <inkml:trace contextRef="#ctx0" brushRef="#br0" timeOffset="52629.47">19038 10366 188 0,'-8'0'477'0,"-3"0"7"0,1 0 5 0,-2 0 1 16,-2 0 2-16,0 2-108 0,-1 1-156 0,1 1-79 0,-1 0-45 15,0 2-24-15,2 1-11 0,0-1-7 0,0 2-3 16,4 0-2-16,1 0-3 0,2 1-1 0,2-1-2 0,-1 1-1 0,5-1-1 0,0 0 0 0,5 2 0 15,-1-2 3-15,2 1 2 0,2-1 0 0,3 0 0 0,2 0-2 0,1-1-2 0,2 0-3 16,1-1-3-16,2-1-4 0,2 0-2 0,1-2-3 0,2 1-4 0,2-3-2 16,0 0-2-16,1-2-6 0,0 0-7 0,0-3-3 0,-2 2-3 15,-2-3-3-15,2 0-2 0,-2 0-4 0,-2-2-4 0,-3 1-2 0,1-3-1 16,-3-1-2-16,-2 1-1 0,-4-1-2 0,-2-2-2 0,-1 1-1 0,-4-1-1 0,-1 1-5 0,-4-2-6 16,-1 0-7-16,-4-1-7 0,-1 1-5 0,-2 0-5 0,-3 0-8 0,0 1-7 15,-1 0-15-15,-2 0-21 0,-2 1-29 0,1-2-34 0,0 2-29 0,-1 1-28 16,2 2-28-16,0-1-27 0,1 1-73 0,3 1-95 0,-2 2-40 0,3 0-15 15,1 1-4-15,0 2 2 0</inkml:trace>
  <inkml:trace contextRef="#ctx0" brushRef="#br0" timeOffset="52864.46">20286 10619 0 0,'4'-2'85'0,"1"-2"365"0,0-1 3 15,0 0 1-15,2-2 1 0,-1 1-68 0,1-2-95 0,1 1-89 0,1 0-84 0,1 0-43 16,0-2-23-16,2 3-15 0,0-1-11 0,1 1-11 0,3 0-9 16,2-1-14-16,0 2-15 0,1-1-18 0,1 3-18 0,2-2-26 15,-1-1-27-15,3 3-24 0,-1 0-25 0,5-1-48 0,-1 1-58 0,2 1-64 0,0 0-71 0,-1 1-31 16,0 0-12-16</inkml:trace>
  <inkml:trace contextRef="#ctx0" brushRef="#br0" timeOffset="53161.47">21548 10337 0 0,'-6'-6'337'0,"-2"-1"93"0,0 1-1 0,-2 0-2 0,-3-1-2 0,1 1-100 15,-4 1-143-15,-2-1-73 0,-2 1-42 0,-2 1-21 0,0 0-14 0,-1 0-6 16,-3 1-3-16,3 1-4 0,-1 0-1 0,-1 0-2 0,3 0-2 0,-1 2-2 15,4 0-2-15,1 0-3 16,1 2-5-16,2 0-3 0,1 0 0 0,4 0-2 0,2 4-1 0,1-1 1 0,4-1-1 0,0 4 2 0,3-2 1 16,0 2 1-16,4 0 1 0,0 1 1 0,1 0 3 0,2 1 3 0,1 0 4 0,0 2 5 15,2-2 5-15,1 1 9 0,-2 1 7 0,2 0 5 0,2 0 4 0,-2 0 3 16,1 0 5-16,2 0 2 0,-3 0 4 0,3 1 0 0,-2-1-1 0,1 1 2 0,-1-1-1 16,-1 1-3-16,0-1-5 0,1-1-6 0,-4 1-5 0,2-1-5 0,0 2-5 15,-4-3-2-15,2 1-1 0,-1-2-2 0,-2 1-2 0,-1 0-3 0,-2-2 0 16,1 1-2-16,-1-3-2 0,-4 2-1 0,-1-1-3 0,1 2-2 0,-3-2-2 15,-1-1-4-15,-3 1-5 0,-1-1-9 0,-2 0-12 0,-2-1-12 0,-1 1-14 16,-1 0-23-16,-1-1-27 0,-1-1-33 0,3-2-32 0,-2 1-38 0,-1 0-37 16,2-2-83-16,0-1-103 0,1-1-51 0,2-3-25 0,0 1-8 0,2-2 2 15</inkml:trace>
  <inkml:trace contextRef="#ctx0" brushRef="#br0" timeOffset="53429.47">21513 10577 0 0,'21'-8'300'0,"0"0"193"0,2-4 5 0,0 2 2 0,0-2 3 0,0-1-56 16,3 0-83-16,-1 1-88 0,0-1-91 0,4 0-47 0,-1 0-27 15,1 2-16-15,-1 2-13 0,1-1-7 0,-1 1-6 0,0 3-4 0,-1-2 0 0,-2 3-1 16,-4 1-1-16,1 0-4 0,-3 3-7 16,-3-1-4-16,-1 2-4 0,0 2-2 0,-4 1 0 0,-1 1 0 0,-3 0 1 0,-1 2 1 0,-3 1-1 15,-3 0 0-15,0 2-1 0,-3 2-2 0,-3 0-2 0,-1 0-1 0,-3 1-1 0,-2 0-4 16,-2 1-4-16,-1 0-4 0,0 1-5 0,-3-2-6 0,0 0-5 0,-2 0-8 0,2 0-8 15,-2-3-8-15,0 1-8 0,0-2-12 0,2 0-11 0,-1-1-12 0,0-2-11 16,1-1-12-16,0-4-11 0,1 1-15 0,1-2-19 0,2-1-31 16,-1-2-35-16,0-2-36 0,3-1-34 0,1-3-56 0,-2-1-66 0,2 0-58 15,2-4-53-15,1 1-21 0,0-3-8 0,3 1 1 0,-2-1 34 0</inkml:trace>
  <inkml:trace contextRef="#ctx0" brushRef="#br0" timeOffset="53681.48">22550 10310 280 0,'14'-2'499'0,"-2"-2"4"0,3-1 3 0,-1 0 2 0,-2 2 4 0,1-1-106 0,-1-1-155 16,2 3-80-16,-3 1-46 0,1-1-27 0,1 2-20 0,-2 2-10 0,0-1-2 16,0 1-1-16,-2 0-1 0,1 2-1 0,-3 0 3 0,1 0 2 0,-1 2 6 15,-2 0 8-15,-1 2 12 16,1-2 0-16,-4 2-3 0,-1 0-2 0,0 2 1 0,-2 0-3 0,-3 0-5 0,-1 1-1 0,-1 2-3 0,-4 0-3 0,0-1-3 15,1-1-7-15,-4 1-6 0,1-1-13 0,0 1-13 0,-3-2-10 0,1 1-9 0,0-3-7 16,1 1-8-16,-1-1-8 0,2-3-9 0,-2 0-17 0,3-2-21 0,-2 1-25 16,3-3-25-16,-1-1-24 0,2 0-24 0,0-4-42 0,1 1-51 15,-1-3-49-15,4-2-47 0,-2 0-88 0,3-1-107 0,2-4-48 0,0-1-23 16,2-1 5-16,1-2 15 0,1-2 21 0,4 1 432 0</inkml:trace>
  <inkml:trace contextRef="#ctx0" brushRef="#br0" timeOffset="54063.46">23786 10703 0 0,'-5'11'34'0,"-2"0"378"0,2 1 3 0,1-3 11 0,0 1 10 0,-2-2-75 16,4 0-119-16,-1-1-59 0,1-1-33 0,0 0-16 0,1-1-8 0,0 0 4 15,1-1 6-15,0 1 5 0,1-1 7 0,0-1 4 0,3 1-1 16,0 0-1-16,2-2-4 0,0 1-8 16,0-3-9-16,4 0-10 0,3 0-12 0,1 0-8 0,4-3-7 0,3-1-12 0,4-1-10 0,1 0-13 0,6-4-9 0,3 0-9 15,4-2-5-15,1-2-7 0,3 0-6 0,2-4-5 0,4-2-6 0,0 0-3 0,0-2-2 16,2-3-3-16,2-1-1 0,-1-2-2 0,1-2-1 0,-1 0-1 0,2-3 0 16,-1 0-3-16,-2 0 0 0,1 1-1 0,-2 2-1 0,-3 1-3 0,-5 2 1 15,-1 4-3-15,-5 1 0 0,-2 3-1 0,-4 1-2 0,-4 6-2 0,-4-1 0 16,-1 1-2-16,0 3 1 0,-3 2-2 0,-3 2-1 0,0 0-1 0,-2 1-4 15,-2 2-5-15,-1 1-10 0,0 1-3 0,-1 3-1 0,-2 0 0 0,0 0 2 0,-2 1-2 16,-2 3-4-16,2 1-5 0,-1-1-6 0,-3 3-5 0,0 1-7 16,-1 1-11-16,-1 0-14 0,0 3-24 0,-3-2-30 0,-1 3-32 0,0 2-32 15,0-1-60-15,-3 2-74 0,0 2-61 0,-3 0-58 0,2 1-27 0,-2 3-12 0,0-1-1 16,-1 0 97-16</inkml:trace>
  <inkml:trace contextRef="#ctx0" brushRef="#br0" timeOffset="54888.02">26009 10661 344 0,'-11'2'396'0,"1"0"-2"0,2-2-2 0,-1 0-81 0,1 1-118 16,2-1-72-16,0 1-53 0,2 1-24 0,3-1-13 0,1-1-8 15,1 0-2-15,3 1 0 0,3 0 0 0,2-1 1 16,4 0 3-16,3-1 2 0,2 0 1 0,6 0 3 0,3-3 3 0,3 0 0 0,6-2 0 0,6-1-1 0,1 0-3 16,4-1-2-16,4-2-2 0,5 0-3 0,3 0-6 0,1-2-9 0,1 2-13 15,3-2-14-15,-2 1-14 0,3 1-13 0,-3-1-13 0,-2 1-10 0,-3 1-8 16,-3 0-6-16,-3 1-5 0,-5 0-6 0,-3 2-6 0,-4-1-5 0,-4 3-4 15,-5-3 0-15,-3 2 1 0,-4 1 2 0,-4 0 1 0,-1 0-9 0,-5 1-16 16,-3 1-36-16,-1-3-46 0,-4 2-46 0,-4-1-47 0</inkml:trace>
  <inkml:trace contextRef="#ctx0" brushRef="#br0" timeOffset="55169.05">26924 10209 161 0,'-10'-2'470'15,"2"-2"3"-15,1 0 0 0,-1 0 3 0,2 1 3 0,2-1-107 0,-1 0-156 16,4 1-72-16,0-2-34 0,2 2-20 0,2-3-12 0,1 2-8 0,3-1-4 16,0 0-3-16,4 1-1 0,4-2-1 0,0 1 0 0,4 0-3 0,-1 0-3 15,4 1-7 1,1 0-6-16,2 2-7 0,1-1-6 0,1 2-7 0,3-1-5 0,1 4-4 0,4-1-4 0,0 3-3 0,0 1-2 0,-1 2-3 0,2 0 1 16,-2 3-1-16,0-1-3 0,-2 3 0 0,-1 1 0 0,-4 1-1 0,-1 1 1 0,-3 0-1 15,-5 2-1-15,-2 0 1 0,-3 2-1 0,-5-3 0 0,-2 3 2 0,-4 0 1 16,-3 0-2-16,-3 1 0 0,-4 1 0 0,-3 0-1 0,-2 0 3 0,-2 0-4 15,-3 0-6-15,-4-1-6 0,1 1-6 0,-3-3-8 0,-2 2-9 0,-1-1-17 0,-2-1-20 16,2 0-24-16,-3-1-26 0,2-1-27 0,-1-1-26 0,-1 0-28 16,3-1-28-16,0-1-44 0,3-1-50 0,0-1-58 0,3-2-60 0,3 0-24 0,0-2-11 15,3 0 8-15,2-1 397 0</inkml:trace>
  <inkml:trace contextRef="#ctx0" brushRef="#br0" timeOffset="55312.02">27646 10636 0 0,'33'-6'161'0,"-5"-1"451"0,-2 1 0 0,-6 0 1 0,-1-1 1 15,-4 1-2-15,-4-2-3 0,-1-1-92 0,-4 2-134 0,-2-1-118 16,-3 3-113-16,-1-2-70 0,0 1-53 0,-4 2-36 0,1-1-27 0,-4 1-23 0,0 1-21 16,-2 0-21-16,-1 1-21 0,0-1-28 0,-1 1-32 0,0 2-36 0,0 0-37 15,-2 0-46-15,2 0-51 0,1 2-68 0,-1 1-77 0,1-1-36 0,-1 2-20 16,1-1 1-16,-1 4 12 0</inkml:trace>
  <inkml:trace contextRef="#ctx0" brushRef="#br0" timeOffset="56786.12">27450 10114 208 0,'-2'-3'487'0,"-1"0"3"0,3-1 1 16,0 1 2-16,0-2 1 0,0 0-107 0,0 0-158 0,3 0-75 0,-1 0-38 16,3-2-21-16,2 2-15 0,2-2-13 0,1 1-12 0,0-1-5 0,6 0-1 15,-1 0-2-15,4-1-1 16,-1 0-4-16,2 1-4 0,2 0-5 0,2-1-5 0,-1 0-5 0,0 1-5 0,3-1-9 0,-1 0-8 0,1 2-11 0,0-1-14 15,-2 0-15-15,1 2-19 0,-2-1-24 0,0 1-28 0,-1-1-25 0,-2 3-26 0,-1-2-23 16,-1 2-19-16,-2 0-20 0,1 0-19 0,-3 1-22 0,1 1-24 0,-2-1-41 16,-2-1-46-16,0 2-36 0,-2 0-27 0,-1 0 1 0,-1 1 220 0</inkml:trace>
  <inkml:trace contextRef="#ctx0" brushRef="#br0" timeOffset="56984.08">27909 9899 291 0,'-13'3'315'0,"-1"0"-43"0,2 0-57 0,1 0-50 0,-2 2-48 0,2-2-24 15,2 1-14-15,1 0-5 0,0-1-2 0,1 2 2 0,1 0 3 0,1-1 3 0,1 3 2 16,-1 0 0-16,1 0-1 0,2 1-2 0,-1 1-2 0,2 1-4 16,0 0-5-16,0 1-3 0,-1 2-4 15,2 0-6-15,0 1-5 0,0 1-8 0,0-1-9 0,0 1-5 0,0 2-5 0,0-2-4 0,0 1-5 0,0 0-7 0,0 1-11 16,0 0-14-16,0-1-17 0,0 1-19 0,0 0-17 16,2-2-19-16,-1 2-17 0,1-1-15 0,1-1-15 0,1-1-28 0,2 1-32 15,0-1-71-15,0 0-92 0,4-2-36 0,0-1-15 16,1-1 4-16,4 0 386 0</inkml:trace>
  <inkml:trace contextRef="#ctx0" brushRef="#br0" timeOffset="58116.1">28338 10165 267 0,'1'-15'430'0,"-1"3"5"0,-1 0 5 0,-4 4-49 0,-1 0-76 0,1 0-77 0,-4 3-80 16,-1 1-39-16,-1 0-25 0,1 2-14 0,-3 1-12 0,-1 1-5 0,0 1-3 16,-1 1 0-16,1 2-2 15,-1-1-2-15,0 2-7 0,2 0-4 0,-2 0-6 0,2 2-7 0,-1 1-5 0,3-1-4 0,-2 1-5 0,1 1-2 0,3 1-4 16,-2-1-1-16,2 2-3 0,1-1-3 0,0 0-3 0,3 1 0 0,-2 1-1 15,2-1-1-15,1 0 0 0,-2-1 0 0,4 1 1 0,0-1 1 0,1 1-1 0,0-3 2 16,1 2-1-16,1-1 0 0,0-1 1 0,1 0 1 0,0-1-1 16,3 0 1-16,-1-1 0 0,1 0 0 0,0-1 0 0,2-1-1 0,-1-2-1 0,4 0-1 15,-2 0 0-15,2-4-2 0,0 0-1 0,1 0 1 0,-1-2 0 16,1-1 1-16,0 0-1 0,-1 0 0 0,1-2-1 0,-1 1 0 0,0-1 2 0,-2 2 1 16,0-3 1-16,0 3 1 0,-1-2 1 0,-2 1 0 0,0 2 2 15,-1 0-2-15,1-1-1 0,-3 2 0 0,2 0-2 0,-3 1-1 0,2-2-1 16,-1 2 0-16,-1 0-1 0,1 2 0 0,0 0-1 0,-1 0 0 0,-1 0-1 0,1 0 1 15,1 0-1-15,-1 1 2 0,0 0-1 0,-1 2 2 0,3 0 2 0,-1-1 2 16,0 1 4-16,1 0 0 0,1-1 4 0,0 1 0 0,-1 1 2 0,1-2 0 0,2 0 0 16,-1 0 0-16,0 0 1 0,3 0 1 0,-2 1-1 0,0-2 0 0,0 0 0 15,1 1-1-15,-1-2-2 0,1 0-2 0,-2 0-2 0,1 0 0 0,2 0 0 16,-3-2-1-16,0 0-1 0,1-1-1 0,-1 1-1 0,0-2 1 16,0 0-1-16,0 0 1 0,-1-3-1 0,-1 2 0 0,1-2 0 0,1 1-2 0,-3-2-1 15,2 1-2-15,-1 0-3 0,-1-1-2 0,0-1-1 0,0 1-4 16,-1 0 0-16,-1-1-1 0,3 1-1 0,-3-1-3 0,0 1 0 0,0 0-3 0,0-1-3 15,-3 2-2-15,3-1-3 0,-1 2-1 0,0-1-5 0,0 2 1 0,-1 0-1 16,2 1-1-16,-1 1 0 0,0 0 0 0,-1 1 0 0,1-1 0 0,1 2 0 16,-1 0 1-16,0 1 0 0,1 0 3 0,-2 1 5 0,1 0 3 0,1 0 4 15,-1 1 3-15,1-2 3 0,0 1 3 0,0 0 1 0,0-1 3 0,0 2 3 16,1-2 4-16,-1 1 2 0,1-1 4 0,2 1 5 0,-2 1 1 0,3-2 0 16,-1 0 2-16,0 0 2 0,3 0 0 0,-2 0 1 0,2 0 1 0,2-2-2 15,-1 1 0-15,1 0-2 0,-1-1-3 0,3 0-2 0,-2 0-2 0,0 0-2 16,1 1-3-16,-2-2 0 0,3 2-1 0,-2-1-2 0,-1 1 0 0,1 0-3 15,-2 1-1-15,1 0 1 0,-2 0-1 0,-1 0-1 0,2 1 2 0,-1 1 1 16,-1 0 1-16,-2 1-1 0,3 2 1 0,-2-1 2 0,-1 0 1 0,0 2 0 0,-1 0 1 16,0 1 2-16,0 0-1 0,-1 1 0 0,2 0-1 0,-2 1 1 0,0-1-1 15,0 0 1-15,0 1-1 0,0-1 1 0,0 1 0 0,0-1-2 16,0 0-1-16,0-1-2 0,0 1 3 0,1-1 4 0,0 0 6 0,-1 1 5 0,4-2 4 16,-2 2 2-16,1-2 1 0,0 1-1 0,1-1 4 0,2 0 1 0,1-1 3 15,0 0 1-15,2 2 3 0,0-2 0 0,2-2-2 0,1 2-2 0,1-1-3 16,1 0-3-16,3-2-2 0,1 0-2 0,1 0 1 0,1-1 0 0,2-1-2 15,2-1-4-15,-1 0-2 0,2 0 0 0,0-3 0 0,-2 1-2 0,1-2 0 0,1 0-3 16,-3-2 0-16,-2 0-2 0,-1 1-2 0,-2-3-1 0,-1-1-1 0,-1 0 0 16,-1 1 0-16,-2-4 1 0,-2 2-1 0,-1-1-2 0,-2 0 0 0,-2-1 1 15,-1 0-1-15,0 0 0 0,-3 0-2 0,-1 0-1 0,-1 0-1 16,-2 1-3-16,1 2-2 0,-2-1-2 0,0 2-4 0,-2 2-3 0,0 0-1 0,-3 4 0 16,2-2-3-16,-3 3-4 0,0 1-1 0,-2 2-3 0,0 1-3 15,-3 3-4-15,1-2-2 0,-3 4 1 0,3 0 0 0,-1 2-2 0,1-1 2 0,0 2 1 16,-1 0 1-16,3 0 1 0,1 1 1 0,1-1 3 0,2 0 2 0,0 0 2 15,1-1 4-15,2 1 3 0,2 0 2 0,-1-2 2 0,2 2 3 0,0-2 5 16,2 1 4-16,0-1 4 0,0 0 2 0,3 1 5 0,-1-1 1 0,3 1 2 16,-1-1 1-16,1 0 2 0,1 0 0 0,0 0 3 0,2-1 1 0,0 1 2 15,1 1 2-15,0-1 1 0,-2 1 3 0,3-1 1 0,-2 2 0 0,-1-1-1 16,3 1-1-16,-2 1 2 0,0 1-2 0,-3-1 0 0,3 2-2 0,-3 0-1 16,-2 1 0-16,1-1 0 0,-1 0-3 0,-2 1-2 0,-1 1-4 0,0-2-4 0,-3 3-1 15,1-2-1-15,-2 2-2 0,-2-2-1 0,-3 1-1 0,0-1-1 16,-2 1 1-16,0 0 0 0,-1 0-1 0,-2-2-2 0,1 0-2 0,0 0-5 0,-1-2-6 15,3-2-5-15,0-1-7 0,0-3-9 0,1 0-8 0,1-2-10 16,4-2-10-16,-1-2-12 0,2-2-6 0,3-3-5 0,2-1-1 0,2-3-1 16,3-2 2-16,0-4 1 0,5 0 4 0,-1-2 5 0,4-2 7 0,1 2 11 0,1-3 11 15,0 0 15-15,2-1 13 0,0 2 16 0,0-1 10 0,0 0 12 16,0 1 6-16,-1 1 3 0,-1 2 3 0,0 1 3 0,-1-1 1 0,0 0 0 0,-1 1 1 16,-2 1-1-16,2 1-2 0,-2 0-5 0,-2 2-3 0,3-1-4 15,-1 1-6-15,-2 1-4 0,1 0-5 0,-1 0 0 0,0 0 0 0,-1 3-4 16,-1-1 1-16,1 1-2 0,0-1 0 0,-2 1-2 0,1 1-1 0,-2 1 0 0,-1-1 0 0,-1 2 0 15,1 0 1-15,-2 1-1 0,-1 1-1 0,-1 2 0 0,-1 1 0 0,-1 1-1 16,-1 0 0-16,-1 1 2 0,-1 4 0 0,0-1 0 0,-1 1 0 16,0 2 1-16,-1 0 1 0,0 1 1 0,-1 3-2 0,0 0 0 0,2 0-1 0,-1 1 0 15,0 0 0-15,1 1 2 0,0 0-1 0,1 0 1 0,-1 0 0 0,1 0 1 16,2 0 0-16,-1 0 0 0,2 0-1 0,0-1 0 0,1-1-5 0,1 1-8 16,0-1-13-16,1-1-15 0,0 0-15 0,3-2-16 0,2 1-17 0,1-3-16 15,2 1-15-15,0-3-15 0,2 0-15 0,4-1-16 0,3-2-19 0,2-1-23 16,2-1-31-16,3-1-35 0,1-3-41 0,3-2-46 0,0 0-13 0,2-5 179 15</inkml:trace>
  <inkml:trace contextRef="#ctx0" brushRef="#br0" timeOffset="58283.1">29877 10104 12 0,'4'-20'429'0,"-2"1"10"0,1 2 6 0,-2 3-49 0,0-1-74 16,2 2-69-16,-3 2-67 0,0 0-39 0,0 2-25 0,0 2-17 0,0 0-11 16,0 1-12-1,0 3-10-15,-3 1-10 0,2-1-10 0,1 3-7 0,0 1-5 0,-1 1-5 0,0 1-4 0,-1 2 0 0,2 2-1 0,-1 0-1 0,0 2 1 16,0 0-3-16,-1 2-2 0,2 0-4 0,-1 3-4 0,0-1-5 0,0 0-5 0,-1 3-13 15,2-2-16-15,-3 2-24 0,0 1-28 0,2 0-28 0,-2 1-28 16,1-1-22-16,-2 0-21 0,-1 3-29 0,2-1-32 0,-1 0-80 0,-1-1-99 0,-1 2-43 16,2-1-20-16,0-1 0 0,-1 1 154 0</inkml:trace>
  <inkml:trace contextRef="#ctx0" brushRef="#br0" timeOffset="58460.09">29665 10392 220 0,'-4'-11'478'0,"0"2"4"0,3 1 4 0,-1-1 4 15,2 1 1-15,0-1-107 0,2 1-157 0,-1 0-81 0,0 2-44 0,3-2-28 16,-1 1-19-16,1 1-11 0,2-1-7 0,0 1-6 0,0 1-3 0,4-1-3 0,-1 1-6 16,2-1-6-16,1 3-9 15,0-2-13-15,1 2-19 0,3-3-22 0,-1 4-25 0,1-1-29 0,-1 2-27 0,1-1-27 0,2 2-28 0,-1 0-38 0,1 0-45 16,0 0-68-16,0 0-78 0,0 0-42 0,0 2-24 0,-1-1-2 0,-1 1 54 16</inkml:trace>
  <inkml:trace contextRef="#ctx0" brushRef="#br0" timeOffset="61891.38">6861 11536 0 0,'0'-3'144'16,"1"0"139"-16,0 2-46 0,-1-1-44 0,1-1-38 0,1 1-33 15,0 0-30-15,-2-2-16 0,1 1-13 0,0 1-5 0,1-1 0 0,-1 2 1 16,2-3 4-1,-1 3 3-15,-1-2 3 0,1 2 1 0,-1-2 1 0,0 2-3 0,-1-1-4 0,1 1-4 0,2 0-5 0,-2-1-4 0,0 1-4 0,-1 1-3 16,0 0-3-16,0 0-2 0,0 0-1 0,0 0-3 0,0 3 0 0,0-1-2 0,0 1 0 16,0 2 2-16,0 2 4 0,-1-1 1 0,0 3 3 15,-3 1-1-15,3 0-2 0,-3 2-1 0,2 3-2 0,-2 0-4 0,0 2-3 0,-2 2-3 0,1 0-3 16,0 2-1-16,-2-1-1 0,0 2-4 0,1-1-3 0,0 3-3 0,0-2-1 16,-2-1-1-16,2 3-2 0,1-2-2 0,-4 0-2 0,3 0 0 0,-1 0-2 15,-2-1-1-15,3 1-1 0,-3-1-4 0,3 0-3 0,-2 0-7 0,1 0-9 16,-1-1-12-16,1 1-14 0,0-3-15 0,0 3-16 0,0-3-15 0,2 1-15 0,-1-1-15 15,0-1-12-15,2-1-16 0,0-2-17 0,0 1-30 0,2-2-33 16,-1-1-60-16,2-2-71 0,1 0-24 0,1-1-4 0</inkml:trace>
  <inkml:trace contextRef="#ctx0" brushRef="#br0" timeOffset="62144.39">7323 11600 63 0,'-3'-4'371'0,"2"0"-2"16,1 3-1-16,-1-2-74 0,-2 1-107 0,2 0-66 0,-2 2-46 0,1 2-24 16,-1 0-11-16,1 1-9 0,-3 0-6 0,3 3-4 0,-2 1 0 15,0 2 0-15,-2 0 1 0,1 4 2 0,0 0 0 0,1 3 0 0,-3 1 0 0,1 3-2 16,-1-2-2-1,0 3-4-15,2 0-3 0,-1 3-6 0,-2-2-3 0,2 0-7 0,0 3-8 0,0-4-11 0,-1 3-15 0,0-2-14 0,2-1-17 0,0 0-19 0,-1 0-24 16,1-4-44-16,1 2-53 0,-1-4-64 0,3 1-64 0,-2-3-31 0,2-1-15 16</inkml:trace>
  <inkml:trace contextRef="#ctx0" brushRef="#br0" timeOffset="62375.4">8017 11621 303 0,'9'-7'415'0,"-2"1"4"0,-2 3 5 0,-1-2-63 0,-3 4-92 16,-1-1-72-16,-1 2-60 0,-2 2-31 0,0-1-17 0,-1 4-9 0,-2-2-3 15,-1 3-2-15,1 1-3 0,-2 1-2 0,0 0-2 16,-1 2-4-16,2-1-3 0,-3 2-7 0,3 2-7 0,-3 0-8 0,1 2-9 0,-1-1-7 0,3 3-4 16,-1-1-7-16,-2 1-9 0,4 0-6 0,-3 0-7 0,3 0-12 0,1 0-13 15,-1 0-15-15,2 0-16 0,0-1-13 0,2 0-13 0,-2-2-14 0,3 1-19 16,1-1-14-16,1-1-16 0,3-1-13 0,-3 0-13 0,3-2-25 0,0 1-32 15,1-2-55-15,1-2-67 0,0-1-28 0,-1-3-12 0</inkml:trace>
  <inkml:trace contextRef="#ctx0" brushRef="#br0" timeOffset="74852.84">7033 11684 152 0,'1'-4'362'0,"1"0"-29"0,-2 0-43 0,0 0-52 0,0 0-56 0,0 2-42 15,1-2-36-15,-1 1-21 0,1-1-12 0,-1 2-6 0,0 0-3 0,0 0-3 16,1-1-4-16,-1 2-3 0,0-1-4 0,2 1-5 15,-2 1-2-15,0 0-4 0,0 0-4 0,0 0-2 0,0 1-3 16,0 2-1-16,-2 0 1 0,1-1-1 0,0 1 0 0,1 2-1 0,-1 2 0 0,-2-2 0 0,2 4 1 0,-3-2-1 16,3 1-1-16,-1 2-1 0,-1-1-3 0,2 2-3 0,-3 0-2 15,2 0-7-15,-2 1-8 0,0-2-4 0,3 2-7 0,-2 0-5 0,1-2-6 0,1 2-6 16,-2-1-7-16,2-1-9 0,0-1-7 0,-2 1-9 0,2-1-12 0,1 0-11 16,0-1-12-16,0 0-10 0,0-2-11 0,0 2-9 0,1 0-11 15,2 0-19-15,-1-1-26 0,-1 0-44 0,2 0-55 0,-2-2-38 0,3 1-29 0,-2-1-9 16,3-1 334-16</inkml:trace>
  <inkml:trace contextRef="#ctx0" brushRef="#br0" timeOffset="75031.78">7483 11588 0 0,'-1'-4'156'0,"-2"2"184"0,1-1-2 0,-2 2-44 0,-1 1-64 0,-1-2-69 0,0 2-72 0,-3 0-38 0,3 2-22 16,-2-1-13-16,-2 0-10 0,3 2-3 0,-2 1-3 0,0 0-4 15,2-1-3-15,0 0-4 0,0 1-3 0,1 0-7 0,1-1-7 0,0 2-6 0,0-1-8 32,3 0-9-32,-1 0-9 0,2 1-17 0,1 0-18 0,0-1-29 0,0 3-37 0,0-3-54 0,1 1-62 0,1-1-27 0,0 0 116 0</inkml:trace>
  <inkml:trace contextRef="#ctx0" brushRef="#br0" timeOffset="75403.78">7433 11757 0 0,'-1'6'54'0,"0"0"295"0,-2 1 7 0,2-1-46 16,-1 2-70-16,-1 0-58 0,-1 1-53 0,0 2-28 0,0 1-16 16,-1-1-8-16,0 3-2 0,-3 1-3 0,2 1-2 0,-2 1-2 0,0 0-5 0,-1 0-6 15,1 3-8-15,0-3-6 0,-2 1-2 16,3 1-5-16,-2-1-5 0,0-2-4 0,1 1-5 0,0-1-6 0,2-1-7 0,-1-3-9 0,1 1-13 15,1-1-11-15,2 0-14 0,-2-2-12 0,1-2-13 0,2 1-14 0,-1-1-13 0,3-1-16 0,-1-2-15 16,1 0-22-16,0-1-24 0,1 0-50 0,0-1-64 0,2-2-43 0,-1 0-34 16,2-1-11-16,2-1 248 0</inkml:trace>
  <inkml:trace contextRef="#ctx0" brushRef="#br0" timeOffset="75644.8">8429 11597 75 0,'25'-9'359'0,"-1"-1"5"0,-3 2 3 0,-1 1-69 0,-4-1-102 16,0 3-55-16,-1 1-32 0,-3 0-13 0,0 3-1 0,-1 0 1 0,-1 1 4 15,-3 0 5-15,1 1 5 16,-1 0-3-16,-2 3-5 0,-1 0-2 0,-2 0-2 0,2 1-4 0,-3 2-3 0,-1 1-9 0,-1 0-11 0,-4 2-10 16,1-1-10-16,-1 3-8 0,-1 0-8 0,-4 1-6 0,3 0-7 0,-3 3-5 0,-1 0-3 15,1 1-4-15,-1 0-6 0,0-1-11 0,2 2-10 0,0 0-13 0,-1-1-12 16,2 0-15-16,1-1-14 0,1 1-16 0,1 0-13 15,0 0-14-15,1 0-13 0,3-1-14 0,0-1-12 0,1-1-10 0,1 2-8 0,3-2-4 0,1-2-1 16,1 1-8-16,0 0-11 0,5-2-21 0,0-2-25 0,3-1-41 0,1-3-46 16,2-1-16-16,2-3 223 0</inkml:trace>
  <inkml:trace contextRef="#ctx0" brushRef="#br0" timeOffset="78859.05">14692 11463 223 0,'1'-3'378'0,"0"-1"-2"0,-1 0-3 16,0 1-72-16,-1-1-104 0,0 2-67 0,-1-1-53 0,1 0-25 0,-2 2-11 15,0 0-7-15,1-1-4 0,-1 2-5 0,-1 0-5 16,1 2 1-16,-2-1 3 0,0 3 0 0,0 0 2 0,-3 2 2 0,2 1 3 0,1 1 1 0,-2 0 0 16,-1 1 0-16,2 3 1 0,-3 1-4 0,3 0-1 0,-3 0-4 0,3 1-1 15,0 2-4-15,-1-1-5 0,0-1-3 0,2 2-1 0,-1 0-3 16,1-1-4 0,0 1-6-16,-1-1-7 0,2-1-10 0,1 2-11 0,0-2-12 0,-1-1-10 0,3 2-15 0,-3-2-13 0,3 0-12 0,1-1-8 0,0 0-8 0,1-1-6 15,3 0-9-15,-2-2-6 0,2 0-10 0,1-1-12 0,3 0-16 0,-1-3-20 16,1 0-36-16,0-2-43 0,2-1-26 0,3-2-2 0</inkml:trace>
  <inkml:trace contextRef="#ctx0" brushRef="#br0" timeOffset="79019.05">14827 11653 0 0,'1'-11'151'0,"1"0"208"15,-4 1-17-15,1 2-32 0,-4 1-41 0,0 1-49 0,-1 0-55 16,-1 1-40-16,-2 2-34 0,0 0-16 0,-2 2-11 16,1 1-8-16,-2 1-9 0,-2-1-8 0,1 3-4 0,0-1-3 0,-2 2-4 0,0 0-4 0,-1 1-6 15,2 1-5-15,-1 0-5 0,0 1-7 0,1 1-8 0,0-1-11 0,0 0-13 0,2 1-11 16,-1 0-9-16,3-2-12 0,1 2-13 0,1 0-9 0,-1 0-12 15,3-1-8-15,1 0-8 0,0 0-11 0,3 2-10 0,-1-2-14 0,2-1-17 0,1 1-19 0,1-2-24 16,1-1-31-16,0 0-35 0,2 1-20 0,-2-4 280 0</inkml:trace>
  <inkml:trace contextRef="#ctx0" brushRef="#br0" timeOffset="79167.05">14584 11710 0 0,'3'-4'288'0,"1"2"86"0,0-2-7 0,2 1-31 0,-3-1-45 16,-1 2-52-16,2 0-55 0,-2-2-32 0,3 2-20 0,0-1-11 0,0 0-7 15,-1-1-3-15,3 1-5 0,2-1-1 16,1 1-1-16,0-2-3 0,4 0-5 0,0 0-5 0,4-1-7 0,1 1-8 0,0 1-8 0,4-1-11 0,0 1-10 15,2 0-11-15,0 1-10 0,1 2-13 0,0-1-14 0,3 1-22 0,-2 1-26 16,2 1-31-16,-2 1-31 0,3-1-29 0,-2 0-25 0,1 2-29 0,-2 0-29 16,1 1-59-16,0-1-72 0,-3 2-52 0,2 0-44 0,-2 0-14 0,0-1-1 15</inkml:trace>
  <inkml:trace contextRef="#ctx0" brushRef="#br0" timeOffset="79319.05">15683 11562 0 0,'5'-4'309'16,"-3"0"89"-16,2 2-7 0,-3 0-7 0,2-1-8 0,-2 2-103 0,-1 0-146 16,1 0-74-16,-1 1-42 0,0 0-30 0,0 0-21 0,0 0-15 0,0 1-11 15,0 0-9-15,0 2-10 0,2-2-8 0,0 2-10 16,-1-1-10-16,2 1-13 0,-1 2-28 0,1-2-34 0,-1 1-55 0,2-2-62 0,2 1-28 0,-1 0 9 16</inkml:trace>
  <inkml:trace contextRef="#ctx0" brushRef="#br0" timeOffset="79535.03">16053 11520 238 0,'8'-8'426'0,"0"0"6"15,-3 2 10-15,-1-1-54 0,-2 1-81 0,1 0-65 0,-1 1-57 0,-4 0-30 16,-1 1-14-16,1 0-10 0,-3 1-10 0,-1 2-10 0,-3 0-12 0,-1 1-8 16,-4 1-5-1,-2 3-7-15,0 0-8 0,-4 0-8 0,0 4-7 0,-2 0-7 0,-3 1-8 0,-1 4-6 0,0-1-6 0,1 1-7 0,0 1-5 0,-2 1-5 16,3 0-3-16,0 1-2 0,1 0-2 0,2 0-2 0,1-1-2 0,0 1-7 15,3 1-8-15,0-2-9 0,0 0-12 0,1 1-15 0,1-1-18 0,3-1-23 0,-3 2-26 16,3-2-25-16,-2-1-28 0,4 2-23 0,-2-2-23 0,-1 1-33 16,3-1-40-16,-1-2-64 0,2-2-77 0,0 0-28 0,0-2-10 0,-2-1 6 0,2-2 202 15</inkml:trace>
  <inkml:trace contextRef="#ctx0" brushRef="#br0" timeOffset="79727.05">15438 11677 0 0,'9'-14'355'0,"0"2"144"0,-2 2 3 16,2-1 0-16,-4 2-1 0,0 0-52 0,0 1-77 0,-2 0-97 0,1 1-108 15,1 1-46-15,0 2-20 0,0 0-13 0,0 1-16 0,4 2-2 0,-2 0 4 16,4 1 6-16,-2 1 9 16,5 0 8-16,-1 3 6 0,2 0 7 0,3 3 4 0,0-2 2 0,3 3-3 0,0 0-5 0,3 4-10 0,1-2-8 0,2 2-6 15,-2 1-9-15,4 3-13 0,-2 0-12 0,0-1-11 0,1 2-9 0,0 1-9 16,-2 1-14-16,3 1-17 0,-3-2-18 0,1 3-20 16,-2-1-19-16,0 1-18 0,-3-1-18 0,1-1-16 0,-2 2-17 0,-1-4-19 0,-3 2-31 15,1-2-34-15,-2-2-33 0,-2 1-31 0,0-3-25 0,-4 0-23 0,1-1-51 0,-2-2-66 16,1 0-37-16,-4-3-25 0,1 0-2 0,-1-3 9 0</inkml:trace>
  <inkml:trace contextRef="#ctx0" brushRef="#br0" timeOffset="79919.05">16597 11680 0 0,'4'3'277'15,"-3"-2"342"-15,0-1 4 0,-1 0 4 0,-1 0 1 0,-3-4 0 0,1 0 0 16,-2-1-80-16,0-3-113 0,0 3-136 0,0-2-147 0,0 3-77 0,1-2-45 15,-1 0-39-15,1 1-37 0,1 0-31 0,0 1-28 16,-1 0-41-16,3 0-47 0,-1-1-59 0,0 2-64 0,1-1-95 0,1 0-108 0,0 1-56 0,0 0-32 0,0-1-8 0,0 0 4 16,0 1 15-16,0 1 105 0</inkml:trace>
  <inkml:trace contextRef="#ctx0" brushRef="#br0" timeOffset="90381.86">15398 12911 0 0,'-1'-2'273'16,"-1"0"62"-16,-2 1-13 0,3-1-55 0,-2-1-77 0,2 2-55 0,-1-1-49 15,-1 0-23-15,2 0-12 0,-2 0-7 0,1 1-4 0,-1 0-3 0,2 1-2 16,1 0 0-16,-1-2 2 0,0 1 3 0,-2 1 6 0,2 0 3 0,-2 1 1 15,1 1 6 1,-3 0 7-16,1 2 2 0,-1 1 3 0,-2 3 2 0,-2 1 7 0,-1 3 3 0,-1 1 7 0,-3 3 4 0,0 1 3 0,-4 4 0 0,0 2-4 0,-5 3-4 16,1 2-4-16,-4 2-8 0,0 0-6 0,-3 3-8 0,0 1-6 0,-2 0-6 0,0 1-8 15,0 1-7-15,0-1-8 0,-1 0-7 0,1 1-7 0,1-3-4 0,2 1-1 16,1-2-1-16,1-2-2 0,4-3-4 0,0 1-5 0,3-2-8 16,2-4-10-16,0 0-12 0,4-3-13 0,2-1-13 0,-1-1-13 0,4-1-14 0,-1-3-12 15,2 0-19-15,-1-1-19 0,3-4-24 0,1 1-25 16,2-1-36-16,-3-3-41 0,4-1-55 0,-2-1-60 0,2-2-28 0,-1-2-12 0,-1-2 0 0,2 0 234 15</inkml:trace>
  <inkml:trace contextRef="#ctx0" brushRef="#br0" timeOffset="90596.87">14528 13152 0 0,'6'-10'190'0,"-1"-2"327"0,1 0 1 0,-2 2-1 0,-2-1-1 16,1 2-2-16,-2-2-1 0,-1 2-131 0,0 1-191 0,0 0-84 0,1 2-36 15,1 1-14-15,-1 1-3 0,1 1-1 16,2 1 2-16,1 2 0 0,0 0 2 0,5 0 3 0,0 3 7 0,4 1 3 0,2 3 2 0,2-2 3 0,5 4 2 16,1 2-3-16,3-1-3 0,1 3-8 0,3 2-10 0,4 1-9 0,1 2-10 0,4 0-7 15,-2 1-4-15,3 2-11 0,-1-2-11 0,1 2-17 0,2-1-16 0,0 1-21 16,-1-1-20-16,0 1-16 0,0-2-12 0,-1 0-21 0,2-1-25 0,-4 0-34 16,1-2-35-16,-4-1-33 0,1-2-35 0,-1 1-48 0,-1-1-56 15,1-2-56-15,-4-1-58 0,1-2-14 0,-3-1 4 0,-1-2 6 0,0-2 79 0</inkml:trace>
  <inkml:trace contextRef="#ctx0" brushRef="#br0" timeOffset="91128.86">17522 13669 112 0,'-7'0'493'16,"2"-1"1"-16,1 0-4 0,0-2 0 0,2-1-2 0,-2-3-71 0,3 2-99 15,2 0-100-15,3-2-98 0,0 1-44 0,2-1-24 0,4-1-12 0,1 2-6 16,3-3-5-16,3 1 1 0,2-1 0 16,3-1 1-16,4 0 0 0,2 0-1 0,3-1 0 0,2 2-2 0,2-2-2 0,2 1-5 0,0-1-9 0,3 2-11 15,1 0-13-15,1-2-13 0,1 3-21 0,0 1-24 0,0-1-29 0,1 1-32 0,-3 2-29 16,2-2-28-16,-2 3-25 0,-1-1-25 0,-2 1-42 0,-5 2-49 0,-1 0-57 15,-3 1-61-15,-4-2-24 0,-3 2-5 0,-3 0 11 0,-2 1 360 16</inkml:trace>
  <inkml:trace contextRef="#ctx0" brushRef="#br0" timeOffset="91390.86">17942 13289 388 0,'-20'-6'452'0,"4"-1"2"0,0 0-1 15,4-2-18-15,3 1-29 0,0-1-103 0,6 0-137 16,1 1-60-16,4-3-28 0,1 2-14 0,6 0-7 0,1 0-6 0,2 1-4 0,4 0 0 15,3-1-1-15,2 1 0 0,4 0 2 0,0 3-1 0,1-2-1 0,5 2-1 0,1 2-2 16,1 1-5-16,3-1-4 0,2 2-3 0,-1 2-3 0,3 2-2 0,-1 0-3 16,-1 2-1-16,1 2-3 0,0 0-1 0,-3 3-3 0,-2 0 0 0,0 1-1 15,-2 1-1-15,-4 1-1 0,-3 1-2 0,-2 0 0 0,-4 2-2 0,-1-1-1 16,-3 2-1-16,-3 0-2 0,-4 1 0 0,-1-1-3 0,-5 2-5 0,0 1-8 16,-5-2-8-16,-2 2-9 0,-1 0-14 0,-1 1-17 0,-5 0-25 0,0 0-29 15,1-2-30-15,-3 0-30 0,2 0-30 0,-1 1-28 0,1-4-55 0,-2 2-65 16,4-1-53-16,-1-1-49 0,0-4-21 0,4 1-6 0,0-3 6 0,0 1 339 15</inkml:trace>
  <inkml:trace contextRef="#ctx0" brushRef="#br0" timeOffset="91780.87">18915 13074 116 0,'6'-10'487'0,"-1"1"2"0,0 0-1 0,0 2-2 0,-3-1-1 0,2 1-68 16,-3 0-100-16,2 2-99 0,-2 0-101 0,4 1-47 0,-3 2-22 0,2 1-9 15,0 1-1-15,0 2 1 0,2 1-2 16,-1 2 0-16,1 2 2 0,1 1 1 0,1 2 3 0,-2 2 1 0,3 3-1 0,-3 0-4 0,3 2-4 0,-2 2-4 16,1 1-5-16,-1 0-8 0,-2 2-6 0,2 0-3 0,0 0-2 0,-2 2-2 0,1-1-5 15,-1 0-4-15,-1-1-3 0,-1-1-4 0,2 1-5 0,0-2-3 16,-1 1-4-16,-1-4-2 0,-1-1-2 0,3-2 1 0,-3 1-1 0,2-3 1 0,-3-1 1 16,2-2 2-16,-2-1 1 0,0-1 1 0,1-1 1 0,-2-3 3 0,0 1 1 15,-2-4 3-15,1 0 3 0,-3-4 0 0,2 0 0 0,-2-3 1 0,-2-1-2 16,0-3 0-16,-2-1-1 0,1-1 0 0,-2-2 2 0,1 0 0 0,0-1 1 15,-2-3 2-15,3 1 3 0,-2-1 0 0,0 1 2 0,1 0 1 0,0 0 1 16,2 2 2-16,-1-1-1 0,0 1 1 0,2 2 0 0,-1 1-1 0,2-1 0 16,1 3-1-16,-1-2-2 0,-1 3-2 0,1 1-1 0,2 0-2 0,-1 1 0 15,1 0-2-15,-1 2 0 0,2-1-3 0,-3 2-4 0,3 0-4 0,1 0-6 16,-1 0-3-16,0 0-7 0,1 1-2 0,0 2 0 0,1-2-1 0,0-1 1 16,-1 2 1-16,4-1-1 0,-2 0 1 0,2 0 0 0,0 0 2 0,0-1 2 15,2 0 3-15,-1 1 5 0,1 0 3 0,1-1-1 0,-2 2-2 0,2-2-3 16,0 1-6-16,-1 0-9 0,-1 1-7 0,1-1-6 0,-1 2-9 0,0-2-10 15,-1 1-10-15,0 2-14 0,-2-1-14 0,1 0-15 0,-1 0-13 0,-1 1-11 16,1 0-18-16,-2 1-18 0,0 0-45 0,0 0-56 0,0 0-42 0,0 0-34 16,0 0-10-16,0 0 244 0</inkml:trace>
  <inkml:trace contextRef="#ctx0" brushRef="#br0" timeOffset="97121.35">6004 15116 84 0,'-4'-2'291'0,"-1"0"-40"0,0-2-51 15,1 2-47-15,0 0-43 0,1-2-31 0,-2 1-26 0,1-1-10 0,-1 1-5 16,1-1-4-16,-1-1-1 0,2 1-1 0,-1-1-2 15,0-1-1-15,-1 2-2 0,3-2 0 0,-2-1 0 0,2 3 0 0,-1-2 1 0,2 0-2 0,-2 1 0 16,1-1-1-16,1 0-1 0,-1 1-1 0,1 0 0 0,0-2-2 0,1 2 0 16,0 2-2-16,0-2-2 0,0 0-2 0,0 2-3 0,1-1-4 0,0-1-1 15,1 3-1-15,-1 0-3 0,-1 0 1 0,4 0-1 0,-2 0 0 0,1 0-2 16,0 1 0-16,1 1 0 0,2 0 0 0,0 1 1 0,2 1 0 0,1 0 3 16,-1 0 1-16,5 0 1 0,-1 0 2 0,3 0 2 0,-1 3 1 0,3-1 1 15,3 0 1-15,2 0 2 0,2 1 3 0,1 1 5 0,2 0 3 0,3 0 2 16,3 1 3-16,4-1 0 0,1 0 0 0,3 1 0 0,1-1-1 0,3 1 1 15,3-2-3-15,2 0-1 0,3-1-1 0,3 0-1 0,4-1-3 0,3-2-5 16,-2 1-3-16,4-2-3 0,-2-2-3 0,3 1-2 0,-1-2-1 0,0-1 0 16,2 0-2-16,-1-3-2 0,1 1-2 0,-1-3-1 0,0 1-3 0,0-2-3 0,-2-1-3 15,2-2-3-15,0-1-6 0,0-1-5 0,0-2-6 0,-3-1-6 0,-1-2-3 16,-2-1-5-16,-3-3-2 0,-2 0 0 0,-3-3-2 0,-4 1-2 0,-3-3-1 16,-5 2 0-16,-4-3-1 0,-3-2-1 0,-6 2 5 0,-4 0 8 15,-5-3 8-15,-4-1 8 0,-4 1 8 0,-4-1 9 0,-6-2 5 0,-6 1 5 16,-4 1 9-16,-6 1 7 0,-6 0 5 0,-7 3 4 0,-4 3 7 0,-9-1 6 0,-5 4 2 15,-4 3 1-15,-7 3 1 0,-3 2-1 0,-7 3-1 0,-7 3-1 0,-3 2-1 16,-9 4 0-16,-4 4-1 0,-3 3-2 0,-4 3-1 0,-3 2 1 0,-4 4-1 16,-2 2-2-16,0 3 0 0,-1 3 0 0,4 1 0 0,-2 3 0 0,3 2 0 15,4 0 0-15,2 3 1 0,5-2-1 0,9 2 0 0,3 0-1 0,7-1 1 16,7-2-1-16,5 0 0 0,8-1-1 0,6 0-2 0,4-4-3 0,9 1-2 0,5-2-3 16,8 0-3-16,2-2-4 0,7-1-6 0,3 1-8 0,8 1-10 15,2-2-10-15,8 0-10 0,2 1-14 0,5-1-13 0,6-1-15 0,3 0-14 0,5-2-15 16,5 1-16-16,3-1-16 0,6-2-20 0,3 1-19 0,4-4-32 0,4 1-38 15,3-1-54-15,3-3-61 0,7-2-23 0,3 1-8 0</inkml:trace>
  <inkml:trace contextRef="#ctx0" brushRef="#br0" timeOffset="99580.4">13483 14060 168 0,'-2'-3'325'0,"-2"1"-37"0,1-2-51 0,-1 1-60 0,0 2-63 15,0-3-44-15,-1 1-29 0,0 1-16 0,2-2-7 0,-1 2-2 0,0 0 0 16,0-1 0-16,-2 2 0 0,2-2 1 0,1 2 0 15,-1-2 4-15,-1 2 0 0,0 0 3 0,1-2 1 0,0 2 0 0,0-2-2 0,0 2-1 0,0-2-1 16,-1 2 0-16,1 1-3 0,0 0-1 0,0-2-2 0,0 1 0 0,0 0 1 16,-2 1-1-16,2-1-1 0,1 1 0 0,-1 0-1 0,-2 0-1 0,1 0 0 15,0-2 1-15,0 2 1 0,-1-1 1 0,1 1 0 0,0 0 1 0,-2-1 1 16,1 1-1-16,1-2 2 0,-3 1-1 0,0 0 2 0,-1 1 0 0,2 0 3 16,-3-1 1-16,1 1 0 0,-1 0 1 0,2 0-2 0,-3 0-2 0,0 0-2 15,-1 0 0-15,1 0-1 0,0 0 0 0,-3 0-1 0,2 1-2 0,-1-1-1 16,0 1-2-16,-1 0-2 0,-1 1-1 0,3-1-2 0,-3 2 0 0,0-2-1 0,0 3 0 15,-1-3 2-15,0 2-1 0,1 2-1 0,-3-1-1 0,2-1 1 16,-1 2-2-16,-1 0 0 0,1-2-1 0,-2 2 2 0,2 1-1 0,-2 0-2 16,2-1 2-16,-2 1 0 0,3 0 1 0,-2 0-1 0,0 1 0 0,0-1 1 0,0 0 1 15,0 3 1-15,0-2-2 0,-1 0 1 0,2 0-1 0,-3 2 0 0,2-1 2 16,-2 1 0-16,0 2-2 0,0-2 1 0,-2 1-1 0,1 1 2 0,-1-1-2 16,1 1 1-16,0 1-2 0,1-2 1 0,-2 2-1 0,1 1 1 15,0-1-1-15,0 0 0 0,-1 0-1 0,-1 1-2 0,3 0-1 0,-2 0 0 0,1 0-1 16,-1-1 0-16,1 2-2 0,-1 1 1 0,2-2-1 0,-1 1-1 0,1 1-1 0,-1-1 0 15,0 1 0-15,0-1 0 0,-2 2 1 0,1 0 1 0,1-1 0 16,-2 2 1-16,0-1-1 0,-1 1 1 0,2-1 3 0,-2 1 1 0,1 0 2 0,-1 0 1 16,2 0 1-16,-3 0 1 0,4 0 0 0,-1 0 1 0,0 0 1 15,1 0 1-15,0-1-1 0,1 1 2 0,2 0-1 0,-1 0 0 0,3 0 0 0,1-1-2 16,0 1-1-16,0-1 0 0,3 0 0 0,1-1 1 0,-1 2-2 16,4-1-1-16,-1 0 0 0,4-2-1 0,0 3 2 0,0-1-2 0,1 0 1 0,3 0 2 15,1 1-1-15,1 0 0 0,2-1 1 0,1 1 0 0,2 0 1 0,0-2 1 16,0 2 1-16,4-1 0 0,-1-1 0 0,3 0-1 0,2 1 2 0,1-1 0 15,1-1 1-15,1 0 0 0,3-1 1 0,1-1 0 0,3 1 0 0,2-1 0 16,0-3-2-16,5 2 0 0,-1-1-1 0,6-2 3 0,1-1-3 0,4-1 1 16,1-1-2-16,2-2-2 0,4-1-3 0,5-1-3 0,1-2-1 0,1-1-2 15,2-1 0-15,1-2-2 0,3 0 0 0,3-2-1 0,3-1 0 0,0-1-2 16,0 1 0-16,1-3 2 0,-1 0 1 0,3 1 3 0,-2-1 1 0,-1-1 2 16,1-1 1-16,1 2-2 0,-2-1 0 0,0-1 1 0,-1 0-2 0,-3-1-1 15,2 1-2-15,-4 1 0 0,-3-1-3 0,-5 0-2 0,1 0-2 0,-3-1-1 16,-3 2-2-16,-4 0-3 0,-2 0-1 0,-1 0 0 0,-3-1 1 0,-2 1-1 15,-3-1 1-15,-2 0 1 0,-3 0 1 0,-3 1 1 0,-1-1 0 0,-1-1 0 16,-3-2 1-16,0 2 0 0,-3-2 0 0,1 0 2 0,-3-2 2 0,-3-1 1 16,2 1 1-16,-3-2-1 0,-2-1 1 0,-1 2 0 0,-3-4 1 0,0 2 2 15,-1-1 2-15,-3 1 3 0,-1-2 2 0,-1 0 0 0,-1 2 3 0,-3-2 1 0,-2 0 1 16,-4 1 4-16,0 1 0 0,-3 0 1 0,-2 0 0 0,-3 0 0 0,-4 1 0 16,-1 2 1-16,-2 0-2 0,-2 2-1 0,-3 0 1 0,-2 3-2 0,-3 0 0 15,0 1-2-15,-5 2-1 0,0 0-4 0,-1 1-1 0,-1 3-1 16,-1-1-2-16,-2 3-1 0,1 0-1 0,1-1 2 0,-1 2-2 0,1 2 0 15,1 0-3-15,3-2 0 0,3 3 0 0,1-1 1 0,1 1 0 0,3 1-2 0,2-1 3 16,0 1 1-16,4 2 0 0,3-3 0 0,2 3 1 0,2-1-2 0,0 2 1 0,2-1-1 16,2 0-2-16,3 0-3 0,-1 1-6 0,1 0-7 0,2 0-6 15,0 1-7-15,1 2-9 0,2-3-9 0,-1 2-10 0,3 1-10 0,-2 1-9 0,2-1-8 16,0 2-10-16,0-1-9 0,0 1-8 0,1 1-8 0,2-1-15 0,-1 2-19 16,0-1-43-16,0 1-55 0,3-2-37 0,-1 2-29 0</inkml:trace>
  <inkml:trace contextRef="#ctx0" brushRef="#br0" timeOffset="106939.76">17828 15030 0 0,'2'3'218'0,"1"3"157"0,-2 0 1 0,0 2-44 0,1 1-66 16,-2 1-78-16,0 1-82 0,0 1-39 0,1 3-19 0,0 0-8 0,0 1-3 15,4 1-2-15,-1 1-1 0,1-2 2 0,1 3 2 0,4-2 2 0,3 0 2 16,-1-2 3 0,5 0 2-16,2-2 2 0,5-3 3 0,2 0 0 0,5-3 1 0,3-2 2 0,6-2-2 0,5-3 0 0,5-5 1 0,6 0-3 0,6-6-1 15,4-2-2-15,7-5-3 0,6-4-6 0,7-3-7 0,6-3-5 0,7-3-4 16,6-3-4-16,5-4-1 0,8-2 0 0,6-3-1 0,7-2-3 0,5-5-4 15,6 0-5-15,3-4-5 0,8-3-3 0,5-2-3 0,6-4-1 0,1 1 0 16,1-3-4-16,3-1-5 0,3-1-6 0,-1 2-11 0,0-1-7 0,2-1-7 16,0 0-4-16,-2 0-2 0,3 0-4 0,-4-1-4 0,2-1-3 0,-5-2-1 15,2 1 0-15,-3-2 0 0,-1-1 4 0,-1-3 7 0,-3-1 6 0,-2-1 8 16,-1 2 3-16,-5-2 4 0,-3 2 3 0,-6 3 3 0,-6 2 5 0,-8 2 6 16,-4 4 7-16,-6 3 6 0,-7 5 5 0,-6 0 6 0,-10 5 4 0,-5 4 1 0,-7 1 5 15,-6 5 7-15,-7 4 4 0,-5 0 4 0,-7 5 7 0,-6 3 8 0,-5 1 8 16,-7 4 7-16,-5 1 1 0,-2 2 0 0,-7 3-3 0,-3 2-3 0,-5 0-3 15,-1 2-2-15,-3 1-5 0,-2 1-4 0,-2 1-3 0,-3 0-2 0,-1 2-10 16,-1 0-15-16,-2 1-17 0,-2 3-20 0,2-2-14 0,-1 1-13 16,-2 2-13-16,1 1-11 0,-2 0-14 0,2 0-13 0,0 3-11 0,-3 0-12 0,3 1-11 15,-1 1-12-15,0 0-15 0,0 3-16 0,-1 0-28 0,2 0-33 0,-2 1-46 16,-1 2-51-16,1-1-20 0,-1 2 4 0</inkml:trace>
  <inkml:trace contextRef="#ctx0" brushRef="#br0" timeOffset="107255.76">24793 12311 0 0,'2'-5'330'15,"1"-2"29"-15,1 2 0 0,1-3-56 0,1 2-81 0,3-2-68 0,2 0-64 16,0-1-25-16,4 1-10 0,3 0-4 0,0-1-2 0,3 1 1 0,4-1 5 15,0 1 8-15,4 0 4 0,2-1 4 0,2 1 2 0,3 0 2 0,2 0-1 32,0 2-3-32,4 0-7 0,0 1-6 0,2 1-8 0,1 3-3 0,-2-2-4 0,3 3-7 0,-2 0-6 0,0 1-7 0,0 2-9 0,-2 1-5 0,-1 1-5 15,-4 1-1-15,-1 1-2 0,-1 0 1 0,-5 2-1 0,-2 0 2 0,-3 1 4 16,-4 1 0-16,-1 0 3 0,-2-1 3 0,-3 2 4 0,-3 1 1 0,-3 1 1 16,-2 0 2-16,-3 0 1 0,-2 1 0 0,-2-1-2 0,-2 3-2 0,-2-1-6 15,-3 0-9-15,-1 1-13 0,-2 0-18 0,0-3-20 0,-2 3-23 0,-2-1-25 16,-1 0-20-16,-2 0-16 0,-2 1-17 0,1-2-15 0,-2 0-24 0,-3 0-29 15,2-1-38-15,0 2-41 0,-1-3-45 0,1 1-45 0,0-1-11 0,1 0 58 0</inkml:trace>
  <inkml:trace contextRef="#ctx0" brushRef="#br0" timeOffset="107367.76">25737 12706 375 0,'8'-1'431'0,"-4"-1"-3"0,-4 2-5 0,-3-1-51 16,-3 0-73-16,-3 0-100 0,-2 1-114 0,-3 0-65 0,-1 0-47 0,-1 1-37 15,0 1-37-15,-1 0-44 0,-1 0-49 0,2 1-67 0,1 0-79 16,0 0-41-16,-1 0-27 0,4-1-9 0,-1 1 123 0</inkml:trace>
  <inkml:trace contextRef="#ctx0" brushRef="#br0" timeOffset="112256.76">6529 15994 0 0,'0'-2'95'0,"-3"2"132"15,2 0-66-15,-1 0-51 0,-2 0-47 0,3 2-34 0,-2-2-27 16,2 1-19-16,-1-1-16 0,-1 2-15 0,2 0-16 0,0 1-16 0,-1-3-19 0,2 0-16 0,0 0-19 31</inkml:trace>
  <inkml:trace contextRef="#ctx0" brushRef="#br0" timeOffset="119814.77">15268 15919 0 0,'1'-9'28'0,"2"1"329"0,-2 1 5 0,0 0-23 0,1 0-32 15,-1 1-77-15,0-1-98 0,-1 2-51 0,3 0-29 0,-1 0-15 0,-1 2-7 0,3-1-4 16,-3-1-5 0,2 3-2-16,-1-1-1 0,-1 1 11 0,1 1 16 0,-1-1 12 0,0 2 9 0,-1 2 8 0,1 0 5 0,1 2 7 0,-2 1 7 0,0 3 1 15,0 1 2-15,-2 2-1 0,1 3 0 0,-3 2 0 0,1 4-1 0,-2-1-11 0,-3 5-19 16,1 1-10-16,-3 2-11 0,0 1-6 0,-2 1-7 0,-1 1-6 15,-2 1-3-15,1-1-5 0,0 2-2 0,-1 0-2 0,-1-1-4 0,1 0-3 0,1-1-4 16,-1 0-6-16,0 0-6 0,-1-1-8 0,1 0-9 0,3-3-13 0,-2-1-12 16,2-2-14-16,-2 0-13 0,4-1-16 0,-2-2-16 0,-1-1-13 0,3 0-14 15,-1-2-9-15,1 1-7 0,-1-1-5 0,2-1-2 0,-1-2-3 0,4-1 1 16,-2-1-7-16,1 0-7 0,2-1-21 0,0-1-29 0,2-3-40 16,0-2-47-16,1-1-15 0,2-4 200 0</inkml:trace>
  <inkml:trace contextRef="#ctx0" brushRef="#br0" timeOffset="120020.79">15005 16140 377 0,'-4'-20'462'0,"-1"0"3"0,-2 1 2 16,0 0-40-16,0 1-52 0,2 2-98 0,0 2-116 0,0 2-51 0,0 0-24 15,0 3-13-15,3 0-11 16,-1 1-11-16,1 1-12 0,-2 2-7 0,4 0-10 0,0 1-1 0,0 1-1 0,5 2-1 0,-1 1 0 0,2 2 2 0,2 2 1 16,3 1 0-16,1 1 1 0,1 3-1 0,4 1-1 0,0 1-1 0,2 2-5 15,1 2-3-15,1-1-4 0,0 2-3 0,1 1-2 0,-1 0-1 0,3-1-2 16,-2 1-6-16,-1 0-8 0,1 0-10 0,-1 0-9 0,0-1-16 0,-2 1-19 15,0 0-20-15,0-2-20 0,-2 0-21 0,-1 1-19 0,2-2-19 0,-3 0-16 16,1 0-20-16,0-1-17 0,0-1-33 0,-1-1-40 0,0 0-52 0,-3-2-58 16,2-2-16-16,-2 0 3 0</inkml:trace>
  <inkml:trace contextRef="#ctx0" brushRef="#br0" timeOffset="120828.83">17679 16334 0 0,'-10'9'122'0,"-1"0"204"0,1 1-1 0,-1 0-54 0,2-2-80 15,-1 2-70-15,3 1-66 0,-1-1-30 0,2 2-12 0,1 1-7 0,0 2-4 0,1-1 1 0,3 3 0 16,1 0 2-16,0 0 2 0,3 1 2 0,0 1 2 0,5 1 2 16,-1-1 1-1,3 1 4-15,0 0 2 0,2-1 2 0,3 1-1 0,1 0 2 0,3-1 1 0,2 1-1 0,3 0 2 0,1-2-1 0,1 0-2 0,2 1-1 0,2-2-1 0,1-2-3 16,3 0-1-16,-1-2-3 0,3-1-3 0,0 0-1 0,3-3-1 0,-1 0 0 15,2-4-1-15,1 2-2 0,2-3 0 0,0-3-1 0,-1 0 0 0,4-2 2 16,-1-2-2-16,3-2-1 0,0-1 1 0,1-3-5 0,2-2-5 0,-1-1-4 0,0-1-5 16,0-3-4-16,1-1-5 0,1-1-6 0,0 1-5 0,1-4-4 0,-1 2-4 15,-1 0-4-15,-2-2-1 0,2 2-3 0,0 0-1 0,-2-1-1 0,-3 3-1 0,-2 0 0 16,-3 0-4-16,-2 2-4 0,-3 2-4 0,-4 1-11 0,-1 2-11 16,-1 1-22-16,-3 1-24 0,-4-1-43 0,-2 2-50 0,-3 1-34 0,0 0 194 15</inkml:trace>
  <inkml:trace contextRef="#ctx0" brushRef="#br0" timeOffset="124052.93">24115 14118 159 0,'2'2'359'0,"0"1"9"0,-1 1 9 0,-1 1-72 0,0-1-108 15,0 4-62-15,-1 0-40 0,0 2-19 0,-2 4-8 0,2 0-2 16,-3 3 3-16,2 1 2 0,-1 2 5 0,-3-2-1 0,2 3-2 16,-1 0-5-16,-1 3-6 0,1-3-5 0,-1 3-5 0,-3-1-3 0,3 1-1 0,-3-2-6 0,1 3-4 15,0-4-5-15,-2 3-3 0,3-3-5 0,-2 1-4 16,0-2-4-16,2-1 0 0,0 0-4 0,0-2-4 0,1-3 0 0,1 2 0 0,0-3 1 0,-1-1 1 15,2-1 1-15,2-1 0 0,-1-2 0 0,1-2-1 0,-1 0-1 0,1-3 0 16,1 0 1-16,-1-3-1 0,1-3 0 0,1-2 0 0,-1 0-2 0,0-4 1 16,-1-3 0-16,1 0-2 0,1-4 2 0,-1-1 5 0,1-1 6 0,0-3 4 15,0 0 4-15,0-2 4 0,0 0 2 0,1 2 5 0,-1-2 4 0,1 0 3 16,1 1 1-16,-1 3 0 0,0 1 0 0,-1 0-3 0,0 2-4 0,0 0-4 16,0 2-5-16,0 2-6 0,0 2-3 0,0 0-3 0,1 1-4 0,1 3-5 15,-1-1-3-15,1 0-3 0,1 1-1 0,-1 2-4 0,1 0 0 0,1 0 0 16,-1-1 0-16,3 3 1 0,-1 0 0 0,2-1 0 0,1 2-1 0,-1 0 1 15,1-1 0-15,0 1 0 0,0 1 1 0,1 0-2 0,0 1 2 0,-1 1 0 0,2-1 0 16,-1 0-2-16,2 2-1 0,-3-2 2 0,-1 1 0 0,3-1 0 0,-2-1 2 16,0 1 0-16,1 1-1 0,0-2-1 0,-2 0 1 0,3 0-1 15,-1-2 1-15,1 1 0 0,-2-2 0 0,2 1 0 0,-1-2-1 0,2-1-2 0,0-1 0 16,-1 0-2-16,1-1-1 0,-1-2 0 0,2 1-1 0,-1 0 1 16,-1-1-1-16,1 0 0 0,-1-2 0 0,1 1-2 0,-1-1 2 0,1 2 1 0,0 0 0 15,-1 0 1-15,0 1 0 0,0-1 1 0,1 2 0 0,2-2 1 16,-3 4 0-16,1-2-1 0,-1 3 1 0,0-1 1 0,-2 1 0 0,2 0-1 15,-2 3 0-15,0 1-1 0,0 0-1 0,-1 0 2 0,0 0 0 0,-1 1 0 0,1 3 0 16,-2 0 1-16,0 1-1 0,1-1 1 0,-2 4 0 0,0-3-1 0,0 3 2 16,-1 0-1-16,2 1 1 0,-1-1 1 0,-2 0 1 0,2 2-1 0,-1 0-1 0,0-1 0 15,1 0 0-15,0 0 0 0,0 0-1 0,-1 2 0 0,2-2-1 0,0-1-3 16,0 2-2-16,0 0-1 0,0-2-5 0,1 1-2 0,1-1-2 0,1-1 0 16,-1 0-1-16,1 1-4 0,1-3-4 0,1 0-3 0,-1 0-4 0,2-2-4 15,1 1-2-15,-1-3 0 0,3-1-1 0,0-1-2 0,-1-1-1 0,3-1 1 16,1-4 0-16,0 1 0 0,-1-2 3 0,0-1 3 0,-1-3 6 0,1 3 8 15,-2-2 8-15,0-2 8 0,-2 1 6 0,-2 0 5 0,-1 1 8 0,-2-1 8 16,-1 3 6-16,-2-2 2 0,-3 2 3 0,1 1 1 0,-2-1 0 0,-2 2 1 16,-2 1-5-16,0 0-2 0,-3 1-6 0,1 1-1 0,-4 2-4 0,3-1-1 15,-3 0-3-15,0 2-3 0,-1 1-3 0,0 1-2 0,1 2-2 0,-3 0-2 16,3-1 1-16,-1 2 1 0,2 1 0 0,-2 1-1 0,1 0 0 0,2 1 1 16,-1 2 0-16,0-1-1 0,3 1 0 0,-1 0 0 0,0 2-1 0,2-1 3 15,-1 2 1-15,1 0 0 0,1 1 0 0,1 0 2 0,-1-1-1 0,0 1 0 16,2 0-1-16,-1 0 0 0,2 1-1 0,0-1 2 0,-1 0-2 0,2 0 1 15,0 0-1-15,0-1 1 0,2-2-1 0,-1 2 1 0,0-3-1 0,2 2 1 16,-1-2-1-16,2 0 2 0,0-2-1 0,-2 0 0 0,3 0 0 0,-1-2 1 16,0-1 0-16,2 0-2 0,-1 0 0 0,0-3-2 0,2 1 2 0,-2-2 0 0,3-3-1 15,0 1 0-15,-1-2-1 0,1-2-1 0,1 0 0 0,0-1 1 0,-2-2-1 16,-1 0-1-16,3-2 0 0,-3 1 1 0,2-2 1 0,-2 2 1 0,0-1-4 16,0-1-3-16,-1 3-4 0,-1 0-4 0,0 0-3 0,1 2-1 0,-3-1-2 0,2 2 0 15,-2-1 1-15,2 3-1 0,-3 0 1 0,3 2-1 0,-3-1 0 0,3 3 0 16,-3 0 1-16,3 0 3 0,-1 3 3 0,0-1 6 0,1 2 3 0,-2-1 0 15,2 2 2-15,-1-1 2 0,-1 1 1 0,3 2-1 0,-3-1 2 0,2 1 6 16,-1-1 3-16,1 1 2 0,-1 0 3 0,2-2 2 0,0 3 0 0,0-3 1 16,2 3 2-16,0-3 3 0,-1 3-1 0,1-3 0 0,1 1 0 0,-1-1 1 15,1-1-2-15,-2 0-3 0,3-2-4 0,-2 1-1 0,3-2-2 0,-2-1 0 16,0 0-3-16,1-1-1 0,0-3-1 0,-2 0-3 0,3 0-1 16,-1-2 0-16,1-1-2 0,-3-2-2 0,3 0-2 0,-3-2-2 0,2-1-3 0,0 1-3 15,-3-3-3-15,3 1-3 0,-3 0 0 0,-1 0 1 0,1 0-1 0,-1 0 1 16,-1 0-1-16,-2 1 0 0,3 0-3 0,-4-1-1 0,2 4-3 15,-2-1-1-15,1 1-1 0,-1 3 2 0,-1-2 0 0,0 1 0 0,0 1 0 0,-1 3 0 16,-1-2-2-16,2 2 2 0,-2 2-1 0,-1 0 2 0,2-1 3 0,-3 2 2 16,2 2 4-16,-2-1 4 0,3 3 2 0,-2 0 2 0,2-1 1 0,-1 0 0 15,-2 1 1-15,4 1 1 0,-1-2 3 0,1 1 2 0,0 0 6 0,1 0 5 0,0 0 5 16,4-1 4-16,-2-1 3 0,0 2 3 0,2-3 4 0,3 0 2 0,-1 0 3 16,2-1 6-16,-2 0 3 0,3-1 2 0,-1 0 0 0,1 0-1 0,-1-2-5 15,1 1-4-15,-2 1-5 0,2-2-4 0,0 2-2 0,0-1-1 0,-2 1-5 16,0 1-3-16,1 0-3 0,-3 1-4 0,3 1-3 0,-3-1-2 0,1 3-3 15,0-2-1-15,-2 2-2 0,1 0-2 0,-1 3-6 0,-1-3-4 0,-1 4-11 0,2-2-11 16,-1 3-16-16,-1 1-16 0,-1-1-21 0,-1 4-25 0,2-3-22 16,-2 2-21-16,0 1-20 0,-1 2-19 0,3-2-20 0,-2 3-19 0,0-1-35 0,-1 2-44 15,1-1-54-15,1 1-58 0,-1 2-15 0,0-1 1 0</inkml:trace>
  <inkml:trace contextRef="#ctx0" brushRef="#br0" timeOffset="124265.92">25842 14240 0 0,'2'-12'82'0,"2"1"414"0,-3 1 1 15,-1 1-1-15,-1 0-2 0,-3 2-6 0,3 0-10 0,-1 1-125 0,0-1-175 16,0 3-79-16,-1 0-36 0,2 2-25 16,-2-1-17-16,2 2-10 0,-1 0-6 0,-1 1-3 0,2 1-3 0,1 0 0 0,-1 2 2 0,0 2-1 0,1-1 0 15,0 4 0-15,0-1 1 0,0 3-5 0,0-1-6 0,0 3-7 0,0 0-8 16,1 2-10-16,0 1-13 0,-1-1-16 0,1 2-20 0,2 0-17 0,-2-1-19 15,0 1-16-15,-1 1-18 16,1-1-16-16,1-2-17 0,-1 2-12 0,0 1-11 0,-1-1-28 0,1 0-36 0,1-2-48 0,-1 0-53 0,0 0-20 0,-1-3-2 16</inkml:trace>
  <inkml:trace contextRef="#ctx0" brushRef="#br0" timeOffset="129014.89">5970 4847 377 0,'-2'-6'400'0,"-1"-2"-25"0,2 1-40 16,-2 0-51-16,1-1-53 0,-1 1-38 0,1-1-29 0,-2 1-17 0,2 0-11 15,-1 1-10-15,-2 0-10 0,3 1-8 0,-2 1-9 0,2-2-9 16,-1 3-7-16,2-1-6 0,-2 1-8 0,1 0-8 0,-1 1-10 16,1 0-10-16,2 0-8 0,-1 1-9 0,1 1-4 0,0 0-5 0,0 2-1 0,1 1 0 0,-1 2-1 15,2 0 2-15,1 3 4 0,2 1 2 0,-1 3 1 0,1 3 3 0,1 2 3 16,-1 1 2-16,0 2 1 0,1 3 1 0,0 3 0 0,0 2 0 0,2 3 0 16,-2 0-1-16,-1 3-2 0,2 2-2 0,0 0-3 0,-2 1-2 0,1 1-3 15,-1-2-1-15,-2 1-3 0,1 1-1 0,0-1 0 0,1 1-3 16,-3-1-1-16,2-3-3 0,-1 1-4 0,0-1 1 0,1-3-1 0,0-2 1 0,-1-2-2 15,1-1 1-15,0-1-1 0,2-5 2 0,-3 0 0 0,-1-3 1 0,2-3-1 16,-2-1 0-16,2-1 3 0,-3-4 0 0,0-3 0 0,-1-1 0 0,0-4 0 16,-1-4-1-16,0-2 1 0,-4-5 0 0,0-2 0 0,-1-6-2 0,-3-3-2 15,2-4-2-15,-3-4 1 0,0-4 0 0,-1-2-3 0,1-2 1 0,-1-1 0 16,-1-3 1-16,2 1 1 0,1 1 2 0,1 0 3 0,-2 3 3 0,4 1 5 16,0 4 5-16,-2 2 7 0,3 2 2 0,0 2 5 0,0 4 2 0,2 1 2 0,-1 4 1 15,0-1 0-15,2 2-1 0,-2 1-1 0,2 4-3 0,-1-1-3 16,2 2-5-16,0 1-5 0,-1 3-4 0,1-2-6 0,1 3-4 0,-1 1-4 0,-1-1-3 15,1 1-3-15,1 1 0 0,0 0-1 0,0 1 0 0,1 0 0 0,2 1 1 16,-2 1-2-16,3 0 2 0,0 1-1 0,2 1 1 0,0 2 0 0,0-1 2 0,3 2 0 16,1 0 1-16,0 1 0 0,2 2 0 0,1 0 0 0,2 2 0 15,0 0 0-15,1-1 1 0,0 2 0 0,0 0 1 0,-1 0 1 0,1 1-2 0,-1-2 1 16,1 1-1-16,0 2-1 0,0-4 1 0,-1 1 1 0,-1 0 0 16,1 0 2-16,-1-2-1 0,-2 0 1 0,-2-2-1 0,1 1 1 0,-1-2-1 0,0 0 2 15,-2-1-1-15,0 0 0 0,-2-2 1 0,1-1-1 0,0-1 1 0,-2-1 0 16,0-2-2-16,1-1-1 0,-1-4-1 0,0-1 0 0,1-2-1 0,-1-3 0 15,0-3-1-15,0-1-1 0,1-2 0 0,-1-2 1 0,0-2 0 0,1 0-1 16,0 0 0-16,-1 0 1 0,1-1-1 0,-1 1 0 0,0 2 0 0,0 1 1 16,1 1 1-16,-1 2-2 0,-1 2 0 0,-1 1 0 0,2 3 1 0,0-1-2 15,-2 2 1-15,-1 2 0 0,2 0 1 0,0 1-2 0,-2 1 0 0,2 2 1 16,-2 0-1-16,2 0 0 0,0 2-1 0,-1-2 1 0,1 2-2 0,0 2-1 16,1-1 0-16,1 1 1 0,0 1 0 0,2 1 3 0,-2 1 1 0,1 2 2 0,2 1 2 15,0 0 3-15,-1 3 1 0,1 1 1 0,1 2 2 0,0 2 2 16,0 3 1-16,-1 1 3 0,1 0 0 0,-2 2 0 0,2 4 0 0,-1-2-2 15,2 5-1-15,-1-1-2 0,0 0-2 0,1 0-1 0,-1 2-5 0,1 1-10 0,-1-2-14 16,3 2-17-16,-1-1-16 0,-1-1-16 0,3 0-18 0,0-1-20 16,-1-1-25-16,1 0-28 0,2-3-27 0,2-2-26 0,0 0-23 0,1-4-23 0,1-1-15 15,2-1-11-15,-1-4-8 0,3-1-8 0,-1-3-6 0,3-4-6 0,0-2 6 16,3-3 11-16,0-3 30 0,-1-3 38 0,2-4 50 0,-1-1 53 0,-1-3 49 16,1-2 44-16,-1-1 39 0,-3-1 37 0,1-1 38 0,-1 1 39 0,-4 0 36 15,-1 1 38-15,-4 0 29 0,-1 0 26 0,-3 4 9 0,-3-3 0 0,0 2-14 0,-4 2-24 16,-1 0-17-16,-2 1-13 0,-2-1-11 0,-2 3-8 0,-1 0-9 15,-2-1-10-15,0 3-8 0,-4-2-10 0,2 3-9 0,-3 0-8 0,0 1-5 0,-2 1-4 16,-2 0-2-16,0 1-1 0,1 1-4 0,-4 2-5 0,0 0-6 16,1 1-8-16,-3 2-8 0,1 1-8 0,-1 3-4 0,-1 1-5 0,-2 1-9 0,2 0-10 15,0 4-8-15,0 2-6 0,0 1-7 0,2 1-5 0,-1 1-4 0,0 3-3 16,2 2-2-16,1 0 1 0,1 3-1 0,3 1 0 0,-1-1-1 0,2 3 1 16,4-1-1-16,0 2 0 0,1-1 1 0,4 0 0 0,0 1 0 0,2-1 1 15,2-1 0-15,0-1 0 0,2 1 2 0,2-1-2 0,0 1 0 0,3-3 1 16,-2 0-1-16,3-4 0 0,0 1 3 0,1-1 0 0,1-1 2 0,0-1 0 15,2-2 1-15,-2-1 1 0,3-3 1 0,0 1 2 0,0-2 2 0,0-1 1 16,0-2 1-16,0-2 0 0,0-2 1 0,-1-2 0 0,1-2-1 0,0-2-1 16,-1-1 0-16,1-3-1 0,-2-1 0 0,1-2-3 0,-4-4-2 0,2-1-1 15,0 0-2-15,-4-5-2 0,2 2-2 0,-1-5-1 0,-3 2 0 0,2-1-1 0,-2-2 1 16,0 3 0-16,-1 1 1 0,-1 0 0 0,-2 5 1 0,2-2-1 16,-3 4 0-16,3 0-2 0,-3 2 0 0,0 2 0 0,1 1-1 0,-1 2 0 0,0 2 0 15,-1 0-1-15,0 1-1 0,0 1 0 0,1 3-2 0,1 1-1 16,-2 0 1-16,1 0-1 0,0 1 1 0,0 2 1 0,3 1 0 0,-3 2 2 0,3 0 0 15,-1 0 1-15,0 1 1 0,1 2 0 0,2-1 1 0,0 1 3 0,1 1 4 0,0 0 2 16,2-1 2-16,1 0 2 0,0-1 0 0,2 0 0 16,-1 1 1-16,2-1 0 0,0 0-2 0,2-3 1 0,0 1 1 0,1 0-1 15,-1-2 0-15,1 1-3 0,1-3-2 0,-1 0-3 0,0-2-2 0,0 0-1 0,0-3-1 16,0 1 0-16,-2-4-1 0,1 0 0 0,-2-2 0 0,1-1-1 0,1-3 0 0,-4-3 0 16,2 0-2-16,-2-2-1 0,-3-2 0 0,0 0 0 0,1-4 0 0,-3 1 0 15,0 0 0-15,-4-4-1 0,1 2 1 0,-3 0 0 0,0 1 0 0,-1-2 0 16,-2 4 1-16,-3-1-1 0,1 2 1 0,0-1 1 0,-2 3-2 0,-1 3-2 15,1 0 0-15,-2 3-1 0,0 0-2 0,1 4-2 0,0-1-3 0,-3 3-3 16,2 1-5-16,-1 2-3 0,2 1-5 0,-2 2-4 0,0 0-7 0,1 0-5 16,-1 2-5-16,3 0-6 0,-2 2-5 0,2 0-5 0,0 0-4 0,0 1-1 15,2 1-1-15,1 0 1 0,2-1 2 0,-1 1 3 0,2 0 3 0,1-1 6 16,1 0 5-16,2 2 6 0,-1-2 5 0,2 0 8 0,1 0 6 0,2 0 6 16,1-2 4-16,0 1 5 0,0 0 3 0,3-1 3 0,-2-2 1 0,2 2 0 15,-1-3 0-15,1 0 2 0,-2 0-1 0,3 0 0 0,1-3 0 0,-2 2 1 16,0-2-1-16,1-1 1 0,0 0 1 0,0 0 2 0,-1-1 1 0,1-1 3 0,0 2 3 15,-1-3 4-15,-1 2 4 0,1 0 2 0,-2-1 4 0,1 2 3 0,-3-1 2 16,3 1 2-16,-4 0 0 0,3 2 2 0,-4-1 0 0,1 0 1 0,-1 1-1 16,1 1 0-16,-1-1-3 0,-1 1 0 0,0 1-2 0,2 0-2 15,-2 1-2-15,0 1 1 0,-2 0 1 0,3 1-1 0,-3 1 4 0,2 0 4 16,-1 1 2-16,-1 1 1 0,2 0 0 0,0 3 0 0,-2-1 0 0,2 0-1 0,-2 3 1 16,2 0 0-16,2 1 0 0,-2 1-1 0,0 1-1 0,-1 1 0 0,2 2-5 15,-1 0-3-15,1-1-2 0,0 1-3 0,2 2-2 0,1 0 0 0,-2-1-3 16,4 0 0-16,-2 1-2 0,1-3 1 0,0 2-2 0,1-2-2 0,1-2 0 0,-1 2 0 15,1-3-2-15,1 0 2 0,0-1 0 0,0 0-2 0,1-3 2 0,2-1 0 16,0 1-1-16,1-4 0 0,1 2 0 0,-1-3-1 0,3-2 0 0,1 1-1 16,0-3 0-16,1-3-1 0,0 0-2 0,0-2-1 0,1-1 1 0,1-2-1 15,-2-3-1-15,0-1 0 0,-1-2 0 0,2-2-1 0,-3-2 1 0,-2 0-1 16,1-2-1-16,-3-2-1 0,-2-2 2 0,1 0 0 0,-3-2 1 0,-1 1-1 16,-1-1 1-16,-2 0-1 0,-2 1 2 0,1-1 0 0,-2 1 2 0,0 2 2 15,-3 0 0-15,0 3 3 0,-1 2 1 0,0 1 1 0,-1 2-1 0,1 2 0 16,-1 3-2-16,-2-1 1 0,2 2 0 0,-3 4-1 0,1-2 0 0,0 4-2 15,-2 1-3-15,1 2 0 0,1 2-2 0,-3 1 0 0,1 4-1 0,-1-1-1 16,0 3 1-16,1 1 0 0,0 2 1 0,-1 1-1 0,1 0 3 0,0 3 0 16,1-1 1-16,0 1 2 0,1 1 0 0,-1 0 0 0,3 0 0 0,0 2 0 15,0-1 0-15,1-1 0 0,1 0-1 0,0 1 0 0,0 1-1 0,3-1 1 16,-1-1-1-16,1 2-1 0,1-1-1 0,1-1-1 0,1-2 0 0,-1 0-1 16,2 1-4-16,0-2-5 0,1 1-7 0,1-2-7 0,-1-1-16 0,2-1-18 15,0 0-24-15,-1-3-30 0,1 1-22 0,-1-2-21 0,1-1-33 0,2-2-35 0,-2 0-42 16,1-1-44-16,-1-3-40 0,1-2-34 0,0 0-78 0,-2-4-93 0,2-3-33 15,-1-1-7-15,0-3 13 0,-2-3 21 0</inkml:trace>
  <inkml:trace contextRef="#ctx0" brushRef="#br0" timeOffset="129158.89">8778 4263 0 0,'-13'-23'53'0,"-1"1"356"0,0 2 0 0,1 1 1 0,-1 2-1 0,-1 0-72 15,3 3-106-15,-2 1-102 0,3 1-99 0,1 1-56 0,0 2-37 0,1 1-27 0,2 0-24 16,1 2-36-16,1 1-43 0,0 2-65 0,1-1-75 15,4 2-38-15,0 2-24 0,0 0-5 0,1 1 376 0</inkml:trace>
  <inkml:trace contextRef="#ctx0" brushRef="#br0" timeOffset="129580.9">9506 4384 261 0,'15'7'523'0,"-4"-3"16"0,2 0 13 0,-3 0 15 0,-3-2 13 16,-1 1-76-16,0-2-117 0,-2 0-78 0,0-1-59 0,-4 0-39 0,0 0-29 15,0-2-17-15,-3 0-13 0,0-1-10 0,-2-1-10 16,-3 1-13-16,1-2-16 0,-3 0-15 0,0-1-16 0,-2 0-12 0,-2 1-14 0,3-1-10 0,-3 0-9 16,-1 2-6-16,-1 0-5 0,1-1-4 0,-1 2-3 0,-1 2-3 0,-1 1-1 15,3 0-2-15,-2 2 0 0,-2 2-2 0,2 3-2 0,-2-2-1 0,2 4 0 0,-2 2 0 16,2-1 0-16,-1 3-1 0,1 2 1 0,1 0-1 0,0 2 0 16,0 1 1-16,1 1 0 0,1 2 0 0,-1-1 0 0,3 2 1 0,-1 0 0 15,3 1-1-15,1-1 0 0,1 0 1 0,-1 1-1 0,4-1 1 0,2 1 0 16,0-1 1-16,1 0 1 0,0 1-1 0,2-1 0 0,2 0 0 0,0-2 1 0,1-1-1 15,0 1-1-15,2-2 1 0,3 1 1 0,-2-4 0 0,4 0 0 0,-3-1 0 16,3-2 0-16,0-1 0 0,1-2 1 0,1-3-1 0,0 1-1 0,3-4-1 16,0-2 1-16,1-1 0 0,0-3 1 0,-1-2-2 0,5-4 0 15,1-2 2-15,0-2 1 0,0-3-1 0,2-2 1 0,-1-4 0 0,0-1-1 0,-1-2 0 16,1-2 2-16,-3-2 1 0,0-1 0 0,-2-2-1 0,0 0 1 0,-3 0-1 16,-1 2 1-16,-2-2-1 0,0 3-2 0,-3 2 1 0,-2 2-1 0,1 1-1 0,-2 5-2 15,-1-1 0-15,2 3 0 0,-3 3-2 0,-2 1 0 0,1 1 0 16,0 4-1-16,-1 1 1 0,-1 2-1 0,0 4-2 0,0 1 0 0,0 1 1 0,0 3 1 15,-1 4 1-15,-1 0 1 0,1 4 2 0,0 1 1 0,0 4 1 0,-1 0 1 16,1 2 0-16,1 2 2 0,0 1 0 0,0 0 2 0,0 1-1 0,3 1 1 16,-2-1 0-16,3 1-1 0,-2 0 1 0,2-1-2 0,2 0-1 0,0-1-2 15,3-1-8-15,-2 0-8 0,2-1-17 0,4-2-21 0,-1 0-31 0,4-1-37 16,-1-2-46-16,4-1-50 0,0-2-58 0,3-3-61 0,0-1-103 0,3-4-122 16,2-1-56-16,1-5-26 0,0-1-7 0,3-4 3 0,-2-4 14 0,1-2 46 15</inkml:trace>
  <inkml:trace contextRef="#ctx0" brushRef="#br0" timeOffset="132561.89">6364 6845 0 0,'-3'-10'4'0,"0"-2"443"16,0 0 11-16,-2 2 7 0,1-1 8 0,1 1-56 0,-2-1-83 16,0 2-86-16,1 1-87 0,-1 0-39 0,0 0-18 0,1 2-16 0,2 0-16 0,-2 1-12 15,2 2-8-15,-2 0-8 0,3 0-5 16,0 3-6-16,1 0-4 0,0 2-2 0,1 2 0 0,0 1 2 0,4 1 3 0,0 3 1 0,1 3 0 0,1 1 2 15,1 3 3-15,2 1 0 0,0 4-1 0,1 2-2 0,-1 3 0 0,2 0-2 16,1 2-1-16,-2 2-4 0,1 0-1 0,2 1-3 0,-3 3 0 16,2 0-2-16,-1-1-1 0,-1 0-3 0,2-1-2 0,-1 1-3 0,-1-3-1 15,3 0-4-15,-2-1-3 0,0-3-2 0,0-2 1 0,-1 0-2 0,0-2 1 16,2 0 0-16,-1-4-2 0,-2 1 1 0,1-4 1 0,-2 0 3 0,2-3 4 16,-3-2 3-16,-1 0 3 0,1-3 0 0,-1 0 1 0,-2-6-1 0,-1 0 1 0,-2-3-1 15,1-2-2-15,-2-5 1 0,-2-2-1 0,-2-3 1 0,-1-6 1 0,-1-2-4 0,-2-6-4 16,0-3-1-16,-3-4-1 0,0-2 0 0,-3-3 1 0,2-1 6 0,-1-2 9 15,-2 0 10-15,4 0 8 0,-2 1 10 0,-1 1 9 0,3 4 8 0,0 1 5 16,3 4 2-16,-3 2 3 0,4 3 0 0,-2 2 0 0,2 5-2 0,1-1 0 16,-1 3-8-16,2 4-10 0,0 0-10 0,1 2-9 0,0 1-10 0,-2 3-10 15,4-1-6-15,0 4-8 0,0 0-2 0,1 1-4 0,1 2-2 0,0 1 0 16,4 1 0-16,-1 1-2 0,1 1 2 0,1 2 1 0,4 1-1 0,0 0 1 16,1 4-1-16,0-1 0 0,2 1-1 0,0 2 1 0,2 0 0 0,1 0-1 15,0 1 2-15,0 1 0 0,1 0 0 0,-2 0 1 0,1 1-1 0,0-3 1 16,0 3 1-16,-1-3-1 0,0 1 1 0,0-1 0 0,-3 0 1 0,3-1 1 15,-3-1 0-15,0 0 1 0,0-2-1 0,-1 0 2 0,-1-2 1 0,1 1 0 0,-1-2 0 16,2-2 2-16,-1 0 1 0,-1-2 0 0,1-1 0 0,-1-1 0 16,1-3-1-16,-1-2 0 0,1-3-2 0,1-1 1 0,-2-3-2 0,2-2-1 15,-1-2 0-15,-1-1-2 0,0-1 1 0,-2-3-2 0,2-2 1 0,-2 2-1 0,-2-1 0 16,3 0-1-16,-3-2 1 0,0 3 1 0,-1 0 0 0,0 0 1 16,0 2 1-16,-1 1 0 0,-2 2 0 0,-1 2 1 0,1 0 1 0,-1 0 3 0,-1 3 0 15,0 1 1-15,0 0 0 0,0 2 0 0,0 1 0 0,0 0 0 0,0 2-1 16,0 0-1-16,0 2-1 0,0 0-1 0,0 1 1 0,1 1-2 0,-1 2 0 0,1 0-2 15,2 1-2-15,-1 1-1 0,3 0 1 0,0 2 0 0,2 2 1 0,0 3 1 16,0-1 1-16,2 2 1 0,1 3 0 0,1 0 1 0,-2 2 2 0,2 2 0 16,0 0-1-16,2 3 0 0,-1 1 1 0,2 0 0 0,-3 2-1 15,4 0-1-15,-2 1 0 0,2 3-1 0,0 0 0 0,2 0-1 0,0-1-3 0,-1 2-2 16,3-1-9-16,-2 0-11 0,3-1-21 0,-1 0-24 0,-1-1-19 0,2 0-17 16,0-3-17-16,2 3-17 0,-2-4-20 0,1 0-19 0,2-2-25 0,-2-1-25 15,1-3-24-15,-1-1-18 0,2-2-8 0,-1-3-1 0,3-2 9 0,-3-4 11 16,2-2 12-16,-2-2 9 0,3-4 14 0,-2-4 16 0,1-2 19 0,-3-3 21 15,3-4 28-15,-4-1 31 0,-2-2 31 0,1-2 31 0,-3-2 25 0,0 1 22 16,-3-3 23-16,-1 2 23 0,-1 2 24 0,-3-1 24 0,-2 3 18 16,0 1 19-16,-3 0 14 0,-1 1 10 0,-2 4 9 0,-1 1 6 0,-3 1 4 0,0 1 1 15,-2 0 0-15,0 4-3 0,-4 1-1 0,1 0-3 0,-2 2-7 0,1-1-8 16,-3 3-7-16,-1 0-9 0,-1 2-6 0,0 0-5 0,-1 1-7 0,-2 2-8 16,1 1-7-16,1 0-8 0,-1 1-7 0,-1 1-6 0,2 2-9 0,-1 0-7 15,1 2-8-15,-1 0-8 0,4 2-7 0,-1 0-7 0,-1 1-7 0,3 2-5 16,0 0-4-16,1 4-4 0,3 0-3 0,-1 2-4 0,1 2-1 0,1 1-2 0,2 2 0 15,1 1 1-15,3-2-1 0,0 2-2 0,1 1 0 0,1-1 1 0,0 0-1 16,3 0-1-16,0 0-1 0,2-1 0 0,-1-3 0 0,3 1-1 16,0-2 2-16,1-1 0 0,2 0-1 0,-1-4 0 0,1 0-1 0,3-2 1 0,-3-3-1 15,4 0 0-15,0-3 0 0,0-1-1 0,0-2 1 0,0-2 0 0,1-2 1 0,0-2 0 16,-1-2 1-16,0-2-1 0,-1-1 0 0,-1-3 1 0,1 0-1 0,-2-3 1 16,-2-2-1-16,1 0 0 0,-3-4 2 0,-1 0-1 0,-1-1-1 15,-1-2 0-15,0-1-2 0,-4 0 1 0,2-2 0 0,-2 1 0 0,-1 1 4 0,-1-1 5 16,0 0 3-16,-1 5 1 0,1-2 1 0,-1 4-1 0,-2 1 0 15,3 2-1-15,-2 2 1 0,2 2 0 0,-1 1 0 0,0 1 0 0,1 2-1 0,0 1 2 16,0 1-3-16,-1 2-3 0,0 1-3 0,2 1 2 0,-1 1 0 0,-1 3 2 16,2 1 1-16,0 2 1 0,2 1 0 0,-1 1 0 0,1 0 1 0,2 3 1 15,0 1 1-15,0-1-1 0,2 1-2 0,1 2-1 0,1-1-1 0,2 0 0 16,1 2 0-16,0-1-3 0,1 0-1 0,3-2 1 0,-1 2-1 0,2-1 1 16,0-1-1-16,3-1-1 0,-2-1 0 0,3-1 0 0,0-1 0 0,0 1 0 15,3-4-1-15,0-1 0 0,-1-1 0 0,3-1 1 0,-3-2 0 0,2-2 0 16,-3-2-1-16,0-2 0 0,1-2-1 0,-2-2-1 0,-1 0-1 0,-3-3 1 15,-2-2-1-15,1-2-3 0,-3-2 0 0,-3-1-3 0,0-1-1 0,-3-3 0 16,0-2-2-16,-4 2-1 0,1-1 0 0,-3-1 0 0,-1 0-1 0,-2 2 0 16,1 0-1-16,-3 1 1 0,1 2-1 0,-1-1 0 0,-2 4-1 0,0 0-3 15,1 4-1-15,-1 1-1 0,-2 2-3 0,0 0-1 0,2 3-3 0,-3 1-2 0,0 1-3 16,0 1-2-16,1 2-9 0,-2 0-8 0,1 2-9 0,-1 2-9 0,1 0-4 16,1 2-4-16,2 0-3 0,-3 0-2 0,4 1-1 0,-1 0 0 0,0-2-2 15,2 4 1-15,0-2 2 0,3 0 4 0,-1 0 6 0,2-1 10 16,1 0 10-16,1 2 9 0,1-2 9 0,0 0 6 0,1-1 5 0,1 1 4 0,1 0 2 15,1-1 5-15,1 0 4 0,-1 0 1 0,0-1 1 0,3 0 0 0,0-1 1 16,-1 0 0-16,1-1 1 0,1 0 0 0,0 0 1 0,0-1 2 16,1 0 4-16,-1-1 3 0,1-1 5 0,-2-1 4 0,3 0 5 0,1 0 4 0,-2-2 8 0,1 0 8 15,2-1 6-15,-3 0 7 0,3-2 5 0,-2 1 5 0,1-1 2 16,-1 1 0-16,2 0 0 0,-3-1-2 0,0 2-3 0,0 0-3 0,-1 1-3 16,0 0-2-16,0 1-5 0,0 2-8 0,-2 0-4 0,0 2-6 0,1 1-4 0,-2 0-6 15,1 1-1-15,-2 0-3 0,3 3-1 0,-3-1-1 0,-1 2-1 0,2 0-1 16,-2 2-2-16,0 1-2 0,1 0-1 0,-1 1-2 0,-1 1 0 0,0 0-1 15,2 0-1-15,-2 3 0 0,0-1-3 0,-2 1-1 0,4 1-7 0,-3 0-8 16,0 0-14-16,1 2-16 0,0 0-18 0,2 0-17 0,-2-1-18 0,1 2-20 16,2 2-18-16,-2-3-20 0,3 1-25 0,2 0-30 0,0 0-35 0,2-2-35 15,0-2-28-15,3 1-25 0,0-3-39 0,3 0-46 0,0-2-50 0,3-4-53 16,0 1-14-16,2-6 5 0,-2 0 12 0,1-6 178 0</inkml:trace>
  <inkml:trace contextRef="#ctx0" brushRef="#br0" timeOffset="132794.89">9203 6313 367 0,'-7'-22'512'0,"-2"0"8"0,0 2 8 0,1 0 14 16,0 0 15-16,-2 2-93 0,3 1-145 0,-2 2-74 0,2 1-43 0,-1 1-25 15,2 2-18 1,0 1-13-16,1 2-12 0,-1 0-8 0,2 1-7 0,0 2-11 0,-1 0-9 0,3 2-13 0,-2-1-15 0,2 3-14 0,-1 1-15 0,3 1-11 16,0 2-11-16,0 1-8 0,3 4-7 0,0 1-4 0,3 3-1 15,1 2 0-15,1 3 0 0,0 4 0 0,2 2 1 0,-2 0 1 0,3 4-1 0,0 0-2 16,0 3 0-16,-1 0-6 0,1 2-7 0,1-1-15 0,-2 2-15 0,0 0-20 0,0 0-19 15,1-2-16-15,0 3-16 0,-1-2-16 0,1 0-15 0,-1-2-18 0,2 1-17 16,-1-1-23-16,-1-1-27 0,1-3-16 0,-1-1-15 0,1 0-5 16,-1-3-1-16,1 1-1 0,0-4-2 0,-1 1-23 0,1-3-31 0,-1-1-49 0,0-2-53 15,-1-1-15-15,-2-3 3 0</inkml:trace>
  <inkml:trace contextRef="#ctx0" brushRef="#br0" timeOffset="133148.89">9202 6803 23 0,'-15'-9'440'0,"2"4"12"0,1-3 10 0,-1 4-28 0,1-2-46 15,1 1-75-15,0 0-91 0,1 0-48 0,1 1-30 0,3 2-23 0,0-2-16 16,0 0-14-16,2 0-11 0,0 1-13 0,3-1-13 16,1 0-12-16,0 0-7 0,2 0-7 0,2 1-5 0,1-1-4 0,4 0-5 0,-2-2 0 0,4 1-3 15,3 2-1-15,-1-2-1 0,2 0-3 0,2 1-6 0,0-1-7 0,3 0-8 16,0 1-15-16,0 0-17 0,2 0-16 0,-1 0-20 0,2 1-16 0,-1-1-20 16,-1 0-15-16,3 2-19 0,-3 0-15 0,0-2-14 0,-1 2-8 0,-1-1-6 15,-1 2-2-15,-2-2-2 0,2 2 4 0,-2-2 7 0,-1-1 11 0,-2 2 13 16,0-2 17-16,-1 1 16 0,1-2 21 0,-3 0 25 0,1-1 24 0,-2 0 28 15,-1-1 22-15,1 0 20 0,-2-1 20 0,0-1 21 0,-1-1 21 0,0 1 20 0,-2-2 20 16,-1 1 22-16,1-2 19 0,1 2 20 0,-4-1 10 0,2-2 6 16,-2 4 1-16,-1-2-2 0,0 2-4 0,0-1 0 0,0 2-8 0,-1-1-10 15,-1 2-9-15,0-1-11 0,0 3-13 0,-1-1-17 0,2 1-17 0,-2 2-19 0,2-1-13 16,0 1-11-16,0 1-12 0,-1 1-7 0,1 1-9 0,1 0-7 16,0 1-3-16,0 1-3 0,0 3-1 0,1-1 0 0,1 2 1 0,-1 1-1 0,0 0 0 0,2 3 0 15,-1 0-3-15,3 0 0 0,-1 3-1 0,0 2-1 16,1-1-3-16,1 3 0 0,-1 0-5 0,0 1-4 0,0 1-10 0,1 1-12 0,-1-1-15 0,0 1-15 15,1 1-19-15,-1-1-18 0,0 1-28 0,0-2-30 16,1 2-31-16,-1-1-30 0,0 0-49 0,1-1-56 0,-2-1-60 0,0-1-65 0,-2-2-24 0,2-2-9 16,-2 1 9-16,1-5 325 0</inkml:trace>
  <inkml:trace contextRef="#ctx0" brushRef="#br0" timeOffset="133285.89">9704 6193 0 0,'-9'-21'171'0,"3"0"225"0,-2 6 0 0,1 0-4 0,-1 2-7 15,1 3-104-15,1 0-149 0,-1 3-84 0,1 1-57 0,1 2-33 0,2 0-22 16,-1 3-19-16,-1 1-13 16,4 3-18-16,0-1-18 0,1 2-31 0,0 3-36 0,1-1-57 0,0 0-66 0,3 1-27 0,-2 0-5 0</inkml:trace>
  <inkml:trace contextRef="#ctx0" brushRef="#br0" timeOffset="133646.91">9890 6371 0 0,'11'9'217'0,"-1"-1"165"0,-1 1 12 0,-3-1-43 0,3-1-69 0,-3 1-51 0,-1 0-45 15,-1 0-21-15,0 0-7 0,0 1-2 0,0-1 0 0,-1 1-1 0,-1 0-4 16,3 2-4-16,-4-2-6 0,2 4-8 0,-1-2-9 0,-1 0-11 0,2 1-13 16,-2 1-10-16,2 1-9 15,-2-1-7-15,1 1-5 0,0-1-7 0,-1 2-8 0,0 0-6 0,-1 0-8 0,1-1-5 0,1 2-3 0,-1-2-4 0,0 0-1 0,-1 0-5 16,1-1-2-16,1-1-2 0,-1 0-2 0,0-1-4 0,-1 0-3 16,1-2-1-16,2 0 2 0,-2-2 4 0,0-1 5 0,-1 0 4 0,1 0 4 15,1-1 2-15,-1-2 1 0,0-1 0 0,-1-1 0 0,1-1 1 0,1-1-1 0,-1-3 0 16,0 0-1-16,2-3-2 0,-2-1-3 0,3-2-5 0,-2-5-7 0,2 1-4 15,0-1-3-15,2-2-3 0,-1-1-1 0,1-2 0 0,1 2 0 0,2-2 0 0,0 2 0 16,-1-1 2-16,1 2 0 0,1-1-2 0,1 1 1 16,-1 2 1-16,1 2-1 0,-1-1 1 0,0 4 0 0,-1 0 0 0,2 1 2 0,0 3 2 15,-1-1 6-15,1 4 1 0,-1 1 2 0,2-1 4 0,-4 3 1 0,2 1 2 16,-1 2 3-16,2 0 3 0,-1-1 1 0,-1 4 0 0,1 0 0 0,-2-1 0 0,2 3 0 16,-2-2-3-16,0 1-4 0,1 1-5 0,-3 0-1 0,3 0-4 0,-4 0-2 15,1 1-2-15,2-1-3 0,-3 2-8 0,0-2-12 0,1 2-17 0,-1 0-19 16,0-1-21-16,1 0-22 0,-1 0-21 0,0-1-18 0,1 0-29 0,-1 0-33 15,1-1-34-15,3 1-36 0,-2-2-36 0,2-1-36 0,1 2-73 0,1-3-89 16,-1 0-32-16,4-2-8 0,-1 1 5 0,4-2 13 0</inkml:trace>
  <inkml:trace contextRef="#ctx0" brushRef="#br0" timeOffset="134489.89">10696 4646 264 0,'-5'-10'399'0,"3"0"6"0,-2 0 7 0,0 0-77 15,-1-1-113-15,3 2-62 0,-2 0-37 0,2-1-19 0,-1 2-10 0,-1 0-7 0,3-1-4 16,-3 1-8-16,3-1-6 0,0 1-5 0,0-1-4 0,1 1-3 16,1 0-4-1,0-1-3-15,4 1-3 0,-1-1-4 0,1 1-4 0,1 0-1 0,3-3-3 0,-1 3-2 0,4 0-5 0,1-1-5 0,0 1-2 0,2 1-5 0,1-1-2 16,0 1-2-16,1 2-4 0,-1 1-1 0,2 1-2 0,-1 1-2 0,0 2 0 16,1 1-1-16,-1 2 2 0,-2 2 2 0,3 2 0 0,-2 2 4 0,0 2 4 15,-1 3 2-15,-2 1 4 0,-1 2 2 0,-1 4 2 0,-1 2 3 16,-3 4 1-16,-1 2 3 0,1 4 1 0,-5 2 1 0,1 1 1 0,-3 2-1 0,-2 2-2 15,1 0-2-15,-3 2-1 0,-1-2-1 0,0 2 1 0,0 0 0 0,-2-1 2 16,2 0 0-16,0 0 0 0,-1-2-1 0,1 1-1 0,1 0-2 0,0-2-2 16,3-1 1-16,0 2 1 0,1-4 0 0,1 2-2 0,2-4-1 0,0 2-2 15,2-2-4-15,3 1-3 0,-2 0-2 0,4-2-4 0,-1 2 1 0,2-3-1 0,0 1 0 16,1-3 1-16,2 0-2 0,2-2 0 0,-2 1-2 0,3-2 0 16,2-4 1-16,-2 1 1 0,2-4 0 0,0 0 0 0,-1-4 1 0,1 0 0 15,2-3 0-15,-2-2 0 0,-1-2-1 0,1-1 0 0,-2-2-1 0,2-4 0 0,-2-1 0 16,-2-1 1-16,3-3-1 0,-2-4-1 0,0 0 1 0,-1-1-1 0,0-3-1 15,-2-2 1-15,0-2-1 0,-1-1 0 0,-3-1-1 0,2-1 0 0,-5-2-1 16,3 0 1-16,-3 1-1 0,-2 0-1 0,2 1 2 0,-3 0 0 0,-1 2-1 16,-1 1 1-16,1 1-1 0,-1 2-1 0,0 1 0 0,-1 3-2 0,0-1 2 0,0 3 0 15,0 1 0-15,0 2-1 0,-1 1-1 0,0 0 1 0,-1 3-1 0,1 3 0 16,0 1 0-16,-2 0 0 0,2 5 3 0,-1-1 3 0,-2 4 3 16,3 1 2-16,-2 3 4 0,2 2 4 0,0 3 4 0,-1 0 7 0,1 4 9 0,1 0 8 15,0 5 6-15,1 3 5 0,1 2 2 0,0 1 3 0,-1 2 3 0,2 1 1 16,2 3 0-16,-1 3 0 0,-1-1-2 0,2 3-4 0,1 2-4 0,1 2-5 15,-1-1-8-15,3 1-9 0,-2-1-7 0,3 1-4 0,-2-1-4 0,0-1-3 16,2 0-4-16,-1 1-2 0,-2-1-2 0,3-1-2 0,-4-2-1 16,1 0-1-16,-1-2 1 0,-1-2-2 0,-3-2 1 0,1-2-1 0,-2 1 1 0,-2-3 0 15,-2-1 0-15,0-4 1 0,-4-1-1 0,-1-3 1 0,-1-1-4 16,-2-3-2-16,-3-3-7 0,2-1-9 0,-3-3-14 0,-3-2-18 0,1-3-19 0,-3-1-17 16,0-4-17-16,0-1-18 0,-2-1-16 0,2-4-16 0,-1-3-22 0,0-1-22 15,0-2-22-15,1-1-21 0,1-2-14 0,1-3-13 0,0 0-7 0,2-1-1 16,1 0-12-16,3-1-14 0,1 1-50 0,-1-2-67 0,5 1-32 0,-2 1-15 15,3 1 7-15,0 0 59 0</inkml:trace>
  <inkml:trace contextRef="#ctx0" brushRef="#br0" timeOffset="136378.89">18336 9098 119 0,'-12'8'345'15,"-1"-1"0"-15,3 0-1 0,-2 1-89 0,-1 0-125 0,2-1-65 0,1 0-33 16,0 1-17-16,2 0-7 0,0 3-2 0,2-1-1 0,1 0 2 0,1 0 3 16,3 3 3-16,1-2 3 15,1 0 3-15,2 1 4 0,1 0 7 0,3 1 8 0,0 0 6 0,6-1 4 0,-1 0 5 0,4 0 5 0,3-2 3 0,3 2 4 16,2-2 1-16,3 1 0 0,6-2-2 0,1 0-4 0,5-3-1 0,4 0-2 15,6-2-7-15,4-2-8 0,8-1-7 0,1-4-7 0,8 0-4 0,4-2-6 0,3-3-4 16,4-1-6-16,3-3-2 0,7-1-3 0,1 0-1 0,2-3-1 16,-1-1-2-16,3-1-2 0,-1-2-1 0,-1-1-3 0,1-1-5 0,-1-2-4 15,-5 0-8-15,-1-1-8 0,-7-2-9 0,-5 2-10 0,-5-4-9 0,-7 2-12 0,-7-2-12 16,-6-1-12-16,-7-2-12 0,-7 1-10 0,-7-4-6 0,-8-2-2 16,-6-4 4-16,-7-1 6 0,-9-3 7 0,-6 0 11 0,-10-4 14 0,-7 3 15 15,-10 0 16-15,-8-1 14 0,-9 2 17 0,-6 5 17 0,-5 3 15 0,-8 3 13 0,-6 4 11 16,-8 3 8-16,-4 5 6 0,-5 4 6 0,-3 5 1 0,-6 2 0 0,-5 5-2 15,-8 3-4-15,1 3-5 0,-4 4-4 0,-1 4-5 0,0 1 0 0,-3 5-2 16,0 2-2-16,1 3 2 0,0 1 0 0,4 3 2 0,0 2 3 0,8 0 1 16,1 1 4-16,7 1 1 0,5 1 2 0,6 0 1 0,7-2 1 0,6 1 0 15,9 0-2-15,6 0-1 0,8-2-3 0,4 0-1 0,10-1-5 0,5 0-6 0,7 0-4 16,4 1-5-16,7-1-1 0,6 1-4 0,8-2-2 16,4 2 0-16,8 1-1 0,8-1 0 0,5 0-2 0,9 0-4 0,7 0-4 0,6 1-12 0,8-2-13 15,7-2-11-15,4 2-14 0,7-3-13 0,6 0-17 0,6-3-14 16,5 2-15-16,3-3-22 0,4-3-26 0,0 1-42 0,5-3-52 0,0-2-53 0,2-2-54 15,0-1-19-15,1-2 21 0</inkml:trace>
  <inkml:trace contextRef="#ctx0" brushRef="#br0" timeOffset="137261.62">24567 9258 0 0,'-2'1'84'0,"-2"2"304"0,-2-2-1 16,1-1-2-16,-1 1-5 0,-2 0-94 0,2 0-137 0,-1 0-63 0,-1 3-32 15,1 0-19-15,-2-1-13 0,3 2-8 0,0 2-5 16,-2-1-1-16,3 2 1 0,0 0 7 0,-1 1 10 16,2 0 8-16,2 1 10 0,1-1 9 0,2 1 7 0,1-1 5 0,3 0 4 0,5-1 2 0,1 0 3 0,3 1 4 0,6-2 2 15,3 1-1-15,6-3-2 0,3 3-7 0,6-3-10 0,5 1-8 0,4 0-9 16,4-2-7-16,8 1-8 0,5 0-3 0,7-2-3 0,2 1-5 0,5 0-3 15,8-1-3-15,5-1-4 0,2 0-1 0,3 0-2 0,7-2 0 0,3 2-1 16,4-2 0-16,-1-2-2 0,4 1 0 0,-1-2 2 0,0-1-1 0,0 0-4 16,-1-2-2-16,0-1 0 0,-3 0-4 0,-4-1-5 0,-1-2-1 0,-2-2-2 15,-7 0-2-15,-7-2-5 0,-2-1-3 0,-5-1-4 0,-4-3-7 0,-8 1-8 16,-3-2-6-16,-4-3-3 0,-5-1-4 0,-6-1-2 0,-6-1 0 0,-3-2 3 16,-6-3 1-16,-3-2 2 0,-4-2 3 0,-5-1 3 0,-4-2 5 0,-8 0 6 15,-1-1 4-15,-7-2 8 0,-5 2 6 0,-6-2 6 0,-5 0 4 0,-7 1 5 16,-6-2 5-16,-7 4 4 0,-8 0 3 0,-8 1 2 0,-7 2 1 0,-8 1-1 15,-8 3-2-15,-9 4-1 0,-4 1-1 0,-8 3 0 0,-5 5 0 0,-6 1 1 0,-5 5 3 16,-7 1 3-16,-7 5 0 0,0 1 0 0,-1 3 0 0,-3 5-3 16,2 2 1-16,-1 2 1 0,3 2 0 0,3 3 1 0,3 2 1 0,4 2 2 0,9 2-2 15,7 2-1-15,6-2-3 0,9 2-4 0,10 1-2 0,5 0 1 16,10 0-3-16,9-1 0 0,5-1-1 0,10 1 1 0,4 1-1 0,8-1 2 16,5 2 0-16,6-1-1 0,5 3 0 0,8-2-1 0,4 3 1 0,4 1-1 0,7 0 0 15,4 1-3-15,5 0-2 0,4 1-6 0,5-1-7 0,4 2-10 16,2-1-12-16,5-1-12 0,2 1-17 0,4-1-16 0,3-2-14 0,5 2-13 0,1 0-17 15,7-1-16-15,0-1-32 0,3-2-37 0,1 0-61 0,3-4-72 0,0 0-29 0,1-2-14 16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0" units="cm"/>
          <inkml:channel name="Y" type="integer" max="20400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259.84253" units="1/cm"/>
          <inkml:channelProperty channel="Y" name="resolution" value="1285.44421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9-06T13:05:48.95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25540 8433 46 0,'-9'12'143'0,"2"-2"-133"0,-1 2-173 0</inkml:trace>
  <inkml:trace contextRef="#ctx0" brushRef="#br0" timeOffset="1121.99">22204 7786 0 0,'-9'1'232'0,"4"-1"89"0,1-1 0 0,3 0-82 0,0 0-115 15,2-1-66-15,2 2-38 0,2-1-16 0,3 1-2 0,3 0 0 0,4 0 2 16,4 0 3-16,2 1 3 16,5 1 6-16,4-1 4 0,5 1 5 0,6 1 4 0,6 0 4 0,6-2 5 0,11 1 3 0,4-1 2 0,11-1 1 0,10-1 1 15,6-2 0-15,12-1 0 0,7-1 0 0,12-3 2 0,8 0-4 0,9-3-5 16,8-1-4-16,8-2-4 0,10-2-6 0,4-1-6 0,6 0-2 0,0-1-2 16,-1-3-4-16,1 1-4 0,-1-1-6 0,-2 0-5 0,-2-1-5 0,-7 1-7 15,-6-1-5-15,-4 1-5 0,-6 0-7 0,-7-2-7 0,-6 0-6 0,-4-1-6 16,-8 0-8-16,-6-1-10 0,-4 0-9 0,-8-2-5 0,-6 0-17 0,-7-3-21 15,-5 2-37-15,-5-5-43 0,-6-1-49 0,-7 0-54 0,-8-5-18 0,-4 0 254 0</inkml:trace>
  <inkml:trace contextRef="#ctx0" brushRef="#br0" timeOffset="1374.99">26772 6148 57 0,'-171'-33'280'0,"-11"1"-32"0,-8 3-37 0,-5 3-39 16,-4 2-40-16,-2 2-31 0,0 1-28 0,-3 3-14 0,2 1-9 0,1 1-4 0,7 3 0 15,4 1-4-15,6 4-5 0,5-1-3 0,4 4-2 0,0 2 1 0,2 3 1 16,9 1 1-1,8 2 0-15,-1 5 6 0,4 1 5 0,2 4 4 0,6 3 2 0,2 5 0 0,5 1-3 0,1 6-1 0,7 2-1 0,2 4-3 0,6 3 0 16,6 4-4-16,4 3-3 0,7 3-3 0,8-1-2 0,6 5-3 16,6 1-5-16,8 0-5 0,8 2-1 0,5 0-2 0,10 1 1 0,6 0-4 0,9 1-5 15,5-1-7-15,6 2-7 0,6 1-7 0,8 1-3 0,6 0-8 0,6-2-8 16,5 1-4-16,9 1-3 0,5-1-3 0,6-3-4 0,6-2-3 0,6-2-2 16,5-3 1-16,6-2 0 0,4-4 2 0,6-2 3 0,5-4-1 0,5-3-3 15,6-4-3-15,4-2-1 0,3-6-5 0,7-2-10 0,2-6-5 0,8-3-5 16,6-3-6-16,4-4-7 0,5-5-10 0,2-4-9 0,1-2-19 0,4-6-24 15,2-3-36-15,0-3-42 0,-3-4-34 0,0-1 124 0</inkml:trace>
  <inkml:trace contextRef="#ctx0" brushRef="#br0" timeOffset="5820.84">24376 8971 0 0,'1'-8'307'0,"-1"-1"61"0,0 1 7 0,-1 1-70 0,-1-2-103 16,-1 2-56-16,2 1-34 0,-3-1-17 0,2 2-10 0,-1 0-6 0,-2 2-4 16,0-2-2-16,0 4-2 15,0 0-2-15,-2 1-3 0,-1 1-5 0,0 1-3 0,-1 2-5 0,-3 4-3 0,0 0-2 0,-3 2-3 0,-1 4-3 0,0 0-4 16,-2 3-3-16,-1 2-2 0,-1 1-1 0,0 3-3 0,-1-1-2 0,0 4-3 15,1-1-4-15,0 0-4 0,2 0-2 0,0 1-1 0,3-2-1 0,4-3-3 16,-1 1-1-16,3-2 2 0,0 0 0 0,4-2 1 0,4-2 0 0,1-2 2 16,3 1-1-16,3-4 1 0,4-3 3 0,3 1 1 0,6-6 3 0,5 1 4 0,7-4 2 15,6-4 2-15,6-4 3 0,12-4 1 0,10-3 2 0,8-5 1 0,8-4-1 0,8-4 1 16,9-4 0-16,8-2 3 0,6-4 0 0,7-3-3 0,6-1-3 16,3-1-3-16,3-2-3 0,-1 2-2 0,-1 1-2 0,-2 2-3 0,-5 1-2 15,-5 4-3-15,-5 2-1 0,-5 3 0 0,-10 4-3 0,-6 1-3 16,-7 5-1-16,-11 3-1 0,-8 3-1 0,-9 3 1 0,-8 2-1 0,-5 1-1 0,-9 3 0 0,-4 3 0 15,-5 1-2-15,-7 2 1 0,-5 1-1 0,-7 4 1 0,-1 2-1 16,-8 1-1-16,-4 2 0 0,-4 2 1 0,-3 0-2 0,-3 3-1 0,-3 1-2 0,-3 0-2 16,-1 2-3-16,-1 0-4 0,-2 2-9 0,-1-1-11 0,1 1-12 0,0 0-16 15,-2 1-18-15,3-1-22 0,-1 1-17 0,2-2-18 0,-1 2-18 16,1-2-16-16,3 2-13 0,-2-1-12 0,3 1-15 0,0 0-16 0,1 0-30 16,0 0-38-16,0 2-41 0,2-1-43 0,-1 1-14 0,-1-2 2 0</inkml:trace>
  <inkml:trace contextRef="#ctx0" brushRef="#br0" timeOffset="6338.83">24823 11211 0 0,'-15'-5'77'0,"2"-1"321"16,-1 1 9-16,-1-3-3 0,3 0-10 16,0-1-80-16,1 0-113 0,1-1-45 0,-1 0-15 0,4 1-12 0,-1-1-7 0,1 0-9 0,-1 2-5 0,2 0-5 15,1 0-2 1,-1 2-7-16,2-2-10 0,1 4-7 0,-1-3-9 0,1 2-10 0,-2 2-9 0,3 1-13 0,-2 2-9 0,2 0-6 0,-1 0-5 0,-2 3-2 15,0 1-3-15,1 2-3 0,1 1-2 0,-3 2-1 0,1 0 1 0,0 3-2 0,0 1 1 16,-1 1-2-16,0 1 0 0,1-1-1 0,1 2 0 0,0-2 1 16,1 1-1-16,2 1-1 0,1-2-1 0,1-1 1 0,3 0 1 0,2-1 1 15,0 0 0-15,3-2 2 0,5 0 0 0,2-2 0 0,3-2-1 0,3 0 0 0,5-3-1 16,4-1 1-16,5-5 0 0,3 0 1 0,3-5-2 0,6-1 1 16,6-4-1-16,3-4-2 0,3-4-3 0,3 0 1 0,3-4 1 0,5-4 1 0,1-1 1 15,2-1 2-15,1-2-1 0,2 0 1 0,-2-2-3 0,1 0 1 0,0 1-1 16,0 0 0-16,-4 4 0 0,-4-2 0 0,-1 5-1 0,-6 1 0 0,-4 1-1 15,-5 3-1-15,-2 1-1 0,-8 3 0 0,-2 3-1 0,-5 0 2 0,-4 3 0 16,-5 1 2-16,-3 3 2 0,-3 0-1 0,-2 0 1 0,-6 3 1 0,1 1 0 16,-5 1 1-16,-1 2-1 0,-4 1 1 0,-1 3-1 0,-2-1 0 0,-3 2 0 15,-1 0-2-15,-1 4-1 0,-1-3-1 0,1 3-2 0,-2-1-4 0,-1 2-7 16,0-1-12-16,-1 0-15 0,0 1-21 0,1-1-25 0,1 1-27 0,-1-1-27 16,0 0-25-16,2 1-25 0,-3-1-42 0,4 1-54 0,-1 0-69 0,-1-1-79 15,0 1-32-15,1-1-13 0,0 1 2 0,-2-1 202 0</inkml:trace>
  <inkml:trace contextRef="#ctx0" brushRef="#br0" timeOffset="7210.84">16003 12496 120 0,'-1'-3'364'0,"0"0"3"0,0-1 4 0,1 0-78 15,0 1-114-15,1-1-58 0,0 0-29 0,4 0-11 0,1 0-4 0,-1-1 1 0,4 0 2 16,2 1 7-16,1-1 8 15,2-1 6-15,4 1 3 0,-1-3 2 0,3 3-1 0,2-3-4 0,2 3-6 0,1-3-4 0,2 1-6 0,-1-2-7 0,5 3-10 16,0-2-11-16,0 1-9 0,4-1-12 0,1 1-10 0,0 0-8 16,1-1-3-16,3 1-5 0,-3-2-4 0,2 3-2 0,-2-2-1 0,-1 1-2 15,1-2 0-15,-1 3-2 0,-1-2 1 0,0 1-5 0,-4-1-7 0,1 0-8 0,-1 1-10 16,-2 0-12-16,1-1-12 0,-2 2-14 0,-2-2-16 0,2 1-14 0,-3 0-14 16,-1 1-17-16,1-2-15 0,0 3-17 0,-3-3-15 0,2 4-22 0,-3-2-23 15,-2 1-45-15,-2 0-56 0,-1 1-37 0,-2 1-31 0,-2 0-8 0,1 0 124 16</inkml:trace>
  <inkml:trace contextRef="#ctx0" brushRef="#br0" timeOffset="7471.86">16808 12291 0 0,'-6'-1'274'16,"-2"0"118"-16,1 0 2 0,1 1-33 0,0 0-48 0,-2 0-78 0,3 0-90 0,0 0-41 15,-1 1-23-15,1 1-13 0,0 0-10 0,0 0-4 0,2 2 1 16,-1 3 4-16,0-1 7 0,0 2 5 0,-1 0 2 0,3 4 1 0,-2 1 1 16,2 1-3-16,-1 1-3 0,-2 1-6 0,3 2-8 0,-1 2-4 0,-1 0-4 0,3 2-6 15,-1 1-7-15,-1 1-7 0,3 2-8 0,-1-1-6 0,1 1-5 0,1-1-1 0,-1 3-1 16,3 0-2-16,-1-2-1 0,3 1-2 0,-1 0-4 0,2 1-9 16,-1 0-13-16,3 1-16 0,0-2-18 0,0 1-18 0,0 1-17 15,1-2-17-15,2 2-18 0,-2 0-17 0,2 0-19 0,0-1-23 0,-2 2-27 0,2-1-42 16,-1-2-50-16,0 1-48 0,-2-2-48 0,0 0-12 0,0-2 6 0</inkml:trace>
  <inkml:trace contextRef="#ctx0" brushRef="#br0" timeOffset="7703.83">16279 13580 0 0,'-25'-3'29'0,"2"-1"389"0,2-1 3 0,2-2 1 0,4-1-1 15,-1-2-80-15,1 1-115 0,1 0-69 0,4-2-48 16,0 2-19-16,4 0-6 0,-1 0-4 0,2-1-3 15,1 1-4-15,3-1-3 0,1 1-3 0,1-1-4 0,3-1-2 0,1 1-1 0,2 0-4 0,3-1-2 0,4 0-6 0,1-1-6 16,2 1-5-16,4 1-6 0,0-1-6 0,4 0-9 0,5 1-4 0,1 0-5 16,1 0-5-16,4-1-2 0,0 2-8 0,3 0-13 0,1-1-15 0,1 2-18 15,2-1-15-15,-2 1-17 0,3 1-13 0,0-1-11 0,-2 1-10 0,2 1-13 16,-1-2-13-16,1 2-15 0,-1-1-15 0,1 1-13 0,-2-1-19 0,1 1-17 16,0-2-39-16,-2 2-49 0,-3-3-30 0,2 1-21 0,-3 0-7 0,-2-3 268 15</inkml:trace>
  <inkml:trace contextRef="#ctx0" brushRef="#br0" timeOffset="8211.83">17429 12622 0 0,'-5'-14'311'0,"2"0"79"0,-2 2 1 0,1 0-34 0,-1 1-53 0,1 1-81 0,-1 1-94 16,1 1-47-16,2 0-24 0,-3 1-15 0,3 2-10 0,-1 2 1 0,2-1 5 15,-2 2 5-15,2 0 3 0,0 2 8 16,0 3 9-16,-1 0 5 0,2 1 3 0,0 3 5 0,0 1 3 0,0 3 2 0,0 1 1 0,2 3 0 0,-1 1-4 0,0 3-6 15,2 0-10-15,-1 1-8 0,1 2-5 0,-1-1-12 0,3 1-12 0,-1 2-6 16,-1-2-3-16,1 3-3 0,2-2-2 0,-1 0-4 0,0 1 0 0,0-1-2 16,1 0 0-16,-1 0-1 0,1-2-1 0,0 2 1 0,-3-2-4 0,1 0 2 15,1-2 1-15,0 0 1 0,-3-2-2 0,2-2 0 0,-1-1-1 0,-1-1-1 16,1-1-1-16,-2-1 0 0,3 0 2 0,-2-3-1 0,-2-2-2 0,1 0 0 0,-1-3 1 16,-1-1 0-16,1-1 0 0,-2-2 0 0,-2-4 1 0,0-1 0 0,-1-2 0 15,0-3-1-15,-2-3 0 0,-1-3 0 0,0-3-1 0,0-4 1 0,-2-1 1 16,3-1-1-16,-3-3 0 0,2 0 2 0,2 0 1 0,-2 0 5 0,0 2 3 15,2 0 3-15,0 2 5 0,1 1 4 0,0 2 3 0,0 3 2 0,1 1 2 16,-1 3-1-16,1 1 0 0,1 0 1 0,0 2 1 0,-1 0-3 0,3 2-5 16,-1 2-3-16,-1 1-4 0,3 0-4 0,0 3-2 0,0 0-3 0,1 0-4 15,3 3-3-15,0 0-3 0,2 1-1 0,-1 1 2 0,3 0 0 0,1 3-1 16,1 1 3-16,4 0 3 0,0 2 1 0,1 0 3 0,2 2 0 0,0 0 1 16,2 1 4-16,0 2 1 0,0 0 3 0,3 0 1 0,0 1 1 0,-1 0-1 15,3 0 1-15,-2 2 2 0,2-1 2 0,-2-1 0 0,3 1 2 0,-3-1 0 16,2 0 4-16,-3 0 5 0,2-1 4 0,0-1 5 0,-2 0 5 0,0-2 4 15,0 0 3-15,0-3 4 0,-1 0 2 0,-1-1-1 0,-2-3-3 0,1 0-1 16,-3-2-3-16,0-1 0 0,-2-1-8 0,2-3-7 0,-4-1-6 0,2-1-7 16,-1-3-4-16,-2-2-6 0,2-2-4 0,1-2-4 0,-3-1-7 0,1-3-6 0,-1-1-8 15,1-4-13-15,0-2-11 0,-1-1-13 0,0-2-11 0,-1-1-11 0,1 2-13 16,-3-3-11-16,3 1-25 0,-4 2-27 0,3 3-34 0,-3 1-36 0,-1 0-27 16,3 4-23-16,-3 2-34 0,0 2-36 0,-2 3-59 0,2 1-66 0,-1 2-29 0,-2 3-13 15,1 1 0-15,-2 2 6 0</inkml:trace>
  <inkml:trace contextRef="#ctx0" brushRef="#br0" timeOffset="8902.83">16511 15157 364 0,'-12'-9'433'0,"1"0"0"0,-3-1 2 0,2 1-44 0,0 1-64 15,0 2-95-15,1-2-110 0,2 2-48 0,2 0-22 0,-2 1-11 0,2 2-7 16,-1 0-4-16,3 3 0 16,1 0 2-16,2 3 4 0,-2 0 4 0,3 3 6 0,1 1 5 0,0 3 4 0,0 3 3 15,4 2 0-15,-2 1 1 0,3 3 0 0,-1 4-3 0,1 0-4 0,1 5-4 0,0-1-5 0,2 3-5 0,-1 2-5 0,0-2-7 16,1 2-6-16,1 0-6 0,-1-1-4 0,1-1-2 0,0 0-2 0,-2-3 0 16,3-2-1-16,-2-1-2 0,-1-1 0 0,3-1-2 0,-2-2 0 0,0-2 0 15,0-2-2-15,-1-1 0 0,-2-2 0 0,0-1-1 0,1-1 0 16,-2-3 0-16,0 0 1 0,-3-3-1 0,0-1 0 0,-1-2 0 0,-1-2 1 0,0-2-1 15,-3-5-1-15,0-1 1 0,-3-4-1 0,-1-3 0 0,0-4 0 16,0-3 0-16,-3-4 2 0,2 0-1 0,0-5 0 0,0 0 0 0,0-3 1 16,2-1 1-16,-2 0-1 0,4 0 2 0,0-1-1 0,1 2 4 0,-2 1 3 0,4 2 3 15,-1 2 4-15,2 2 2 0,-2 0 2 0,2 5-1 0,1 2 2 0,-1 1-1 0,0 2-1 16,-1 2 0-16,0 2 0 0,2 1-2 0,0 3 1 0,0 1-2 16,0 0-2-16,0 2-3 0,0 0-4 0,2 3-2 0,0 0 0 0,0 0-2 0,-1 3 1 15,3 2 1-15,0 0 3 0,3 3 2 0,-1-1 2 0,3 3 3 0,4 1 1 16,0 1 4-16,2 0 4 0,1 3 4 0,3 1 5 0,2 1 3 0,0 0 3 15,3 2 3-15,2 1 2 0,0 0-3 0,1 1-3 0,-1 0-2 0,4 2-1 16,-2-1 0-16,1 1-3 0,1 2-2 0,-3-2-3 0,3 2-5 0,-2 0-6 16,0-2-4-16,-2 0-3 0,0 2-3 0,-2-3 1 0,-2-1 1 0,-1-1 1 15,-2-2-1-15,0-1-2 0,-3-2 3 0,-1-1 4 0,-3-1 11 0,-1 0 12 16,0-2 9-16,-1 0 6 0,-1-2 3 0,-3-3 0 0,2 1 1 0,-3-2-2 16,-1-2-1-16,-2-2-1 0,2-2 0 0,-2-2 3 0,-2-5-4 0,0 0-6 15,0-6-14-15,0-2-18 0,-1-4-16 0,-3-5-16 0,3-2-11 0,-1-2-13 16,0-4-8-16,0-3-9 0,-1 0-8 0,2-3-10 0,0-1-11 0,1 0-14 15,1-1-12-15,0 2-13 0,2 2-16 0,-1 0-18 0,2 2-14 0,2 5-10 16,-1 3-9-16,0 4-5 0,1 1-5 0,-1 7-6 0,0 1-2 0,0 2-1 16,3 5 0-16,-3 1 2 0,0 3-6 0,1 4-5 0,-1 0-15 0,0 5-15 15,1 0-37-15,-1 3-43 0,0 1-15 0,1 2 43 0</inkml:trace>
  <inkml:trace contextRef="#ctx0" brushRef="#br0" timeOffset="9203.84">17429 15125 86 0,'5'8'228'15,"-1"-2"-33"-15,1-1-29 0,1-1-22 0,-1-2-18 0,0 0-12 0,2-2-5 0,1-2-2 0,-2 1 4 16,4-2-2-16,0-1 0 0,-1-1 0 0,2 1-2 16,0-4-1-16,0 2 0 0,3-2 2 0,-3 0 2 15,3-1-1-15,-1 1-4 0,2 0-2 0,-2 0-5 0,0 2-7 0,1-1-7 0,1 1-7 0,-3 2-6 0,2 0-6 0,-2 1-3 16,1 1-4-16,-2 0-4 0,1 2-6 0,-1 2-5 0,-2 0-4 0,0 2-1 16,-2 1-5-16,0-1-3 0,-2 5 1 0,0-1 2 0,-3 0 1 0,1 4 1 15,-2 0-1-15,-1 2-2 0,-3 1 0 0,1 0 1 0,-3 1-1 0,0 3 1 16,-1-1-4-16,-3 0 0 0,2-1-1 0,-3 3-2 0,0-2-1 0,-3-1-2 15,1 0-1-15,-2 2-1 0,1-2-2 0,-2-2-2 0,0 1-1 0,-1-1-3 16,1-2-1-16,0-1 1 0,0-1-4 0,0-3-1 0,0 1-1 0,3-3-1 16,-1-2-4-16,0-2-7 0,-1-2-9 0,4-2-10 0,-1-3-11 0,1-2-12 15,0-4-18-15,1-3-20 0,2-3-19 0,2-3-20 0,1-3-17 0,3-4-16 16,2-2-18-16,2-2-15 0,3-3-12 0,4-1-9 0,1-1-5 0,5-1-6 16,2 2 3-16,3-2 6 0,3 4 8 0,4-1 10 0,3 0 2 0,1 4-4 15,4 0-25-15,3 1-35 0,0 1-22 0,2 3 164 0</inkml:trace>
  <inkml:trace contextRef="#ctx0" brushRef="#br0" timeOffset="9407.84">18469 14755 272 0,'-4'4'388'0,"-2"0"-27"16,4-3-43-16,-1-1-50 0,-1-1-55 0,3 0-37 0,-2-2-31 16,2-2-18-16,1 2-13 0,0-2-11 0,0-1-15 15,1 0-9-15,2-3-8 0,1 3-6 0,0-2-7 0,3-1-6 0,-1-1-4 0,4 1-8 0,-1 0-7 0,3-2-4 16,1 2-4-16,2-2-4 0,2 0-1 0,0 3-4 0,3-2-3 15,1 1-7-15,3-1-10 0,-1 1-13 0,2 1-17 0,3 1-18 0,-2 1-16 0,2-2-20 0,-2 4-19 16,3-2-19-16,-3 1-19 0,3 2-22 0,-2-1-26 16,0 0-39-16,-3 2-45 0,-1 0-53 0,-3 1-57 0,0-2-19 0,-3 1 0 0</inkml:trace>
  <inkml:trace contextRef="#ctx0" brushRef="#br0" timeOffset="9586.84">18830 14521 218 0,'-17'6'349'0,"-2"-2"-17"0,3 3-24 0,-1-2-77 0,1 0-101 0,1 2-50 0,2-2-27 16,0 0-9-16,0 1-2 0,3 1 0 0,0-1 0 0,3 1 3 0,-2 0 3 16,4 2 4-16,0 0 1 15,-1 2 0-15,2 0-1 0,2 1-1 0,-1 1-1 0,2 3-2 0,1 0-5 0,0 0-5 0,1 2-9 0,1 4-5 0,0-2-3 16,-1 2-4-16,3-1-5 0,0 3-6 0,-1 0-6 0,1-1-13 0,1 2-10 16,1 1-15-16,1-1-14 0,0 0-11 0,2 0-14 0,-1 0-17 0,4 1-19 15,1-1-30-15,1 3-35 0,2-2-71 0,2-1-87 0,1 0-37 0,4-1-13 16</inkml:trace>
  <inkml:trace contextRef="#ctx0" brushRef="#br0" timeOffset="9838.86">20084 14712 0 0,'-15'0'315'0,"0"-3"196"15,-1-2 0-15,1-3 0 0,0-2 1 0,0-2-1 0,1 0-2 0,-1-2-130 16,4-1-189-16,0 2-94 0,2 0-53 0,1 1-22 0,1-1-9 0,4 2-5 16,-1 0-2-16,3 0-1 0,2 2 0 0,3-2-1 0,1 1-1 0,2 2 2 15,3-2-1-15,2 1 0 0,2 1-1 0,4 0-7 0,1 0-7 0,4 2-12 16,0 0-12-16,2 1-21 0,2 1-25 0,2 2-31 0,2 0-34 0,0-2-30 16,3 3-30-16,-2-2-39 0,4 2-46 0,0 1-65 0,0-3-76 0,1 2-38 0,-1-2-21 15,0 1-3-15,-1-2 6 0</inkml:trace>
  <inkml:trace contextRef="#ctx0" brushRef="#br0" timeOffset="10018.84">20434 14326 191 0,'-21'3'433'16,"1"-2"-1"-16,0 1-2 0,1-1-15 0,1 3-21 0,0-2-107 0,2 2-147 16,1 2-67-16,4 0-31 0,-1 2-17 0,1 1-13 0,3 3-6 0,-1 0-2 15,3 1-1-15,2 3 1 0,2 1 1 0,-1 0-1 16,3 5 1-16,0-1 2 0,2 3-1 0,0-1 1 0,3 2-1 0,0 3-2 0,1 1-4 0,2 1-4 15,-1 0-10-15,3 0-12 0,1 2-14 0,-1-2-15 0,1 0-14 0,1 2-15 16,0-1-14-16,-1-1-13 0,2 1-19 0,-1 0-17 0,2 0-35 0,-3 1-41 16,0-1-61-16,0 0-71 0,-1 0-27 0,-1-1-12 0</inkml:trace>
  <inkml:trace contextRef="#ctx0" brushRef="#br0" timeOffset="10204.84">20141 15528 322 0,'1'-13'434'0,"0"0"-1"0,2-1-1 0,0-1-25 0,0-1-36 16,1 0-107-16,1-1-138 0,2 3-64 0,0-2-32 0,5-1-15 0,-1 2-10 15,1 0-4-15,3 0-4 0,1 1 0 0,3 1-3 0,-1 0-6 0,4 1-6 16,0 0-11-16,0 0-9 16,3 3-16-16,0-1-14 0,2 2-15 0,1 0-15 0,0 2-16 0,0-1-15 0,0 2-19 0,2-2-23 0,0 3-45 0,-2 0-56 0,1-1-50 15,-1 0-45-15,1 1-14 0,0-3 11 0</inkml:trace>
  <inkml:trace contextRef="#ctx0" brushRef="#br0" timeOffset="10569.84">20921 14757 0 0,'-19'-24'343'0,"0"0"103"0,1 1-2 0,-2 0 3 15,0 1 1-15,-1 2-82 0,1 2-116 0,-1 1-86 0,1 4-69 0,3 1-33 0,2 2-15 16,0 1-9-16,1 3-4 16,1 1-7-16,3 1-6 0,0 3-2 0,2 1 0 0,2 1-1 0,1 3-4 0,4 1-2 0,0 3-1 0,2 1 0 0,1 3-1 15,3 1-1-15,4 2-1 0,0 2-1 0,3 1-1 0,2 2-1 16,1 0-2-16,2 0 0 0,0 3-1 0,3-2 0 0,0 0-3 0,1 1 0 0,0-1-1 15,3 0-3-15,-1-1-3 0,1-2-6 0,0-1-7 0,-1-1-6 0,0-2-2 16,-1-2-3-16,-1-1 1 0,-1-1-2 0,-2-3-1 0,-1-1 0 0,-1-2 0 16,-2 0 1-16,-1-1 0 0,-3-3 3 0,-1-3 4 0,-3-1 5 0,-2 0 8 15,-3-5 5-15,-1 1 5 0,-1-1 2 0,-3-3 3 0,-1-1 2 0,-2 0 6 16,-1-1 3-16,0-1 3 0,-1-1 3 0,-1 2 2 0,1 0 1 0,-1-1 3 16,3 3 1-16,-2-1 1 0,4 3 0 0,0 0 2 0,0 0-2 0,-1 2 0 15,4 0-3-15,-1 0-1 0,3 2-2 0,0 2-2 0,0 0-1 0,3 0-3 16,-1 2 1-16,4 1 0 0,-1 1-2 0,0 1-3 0,3 1 1 0,-1 1-1 15,1 0 1-15,1 3 1 0,0-1 0 0,2 1-2 0,0 1-1 0,0 0-2 16,0-1 0-16,1 3 1 0,-2-3-1 0,2 0-2 0,0 1-1 0,-1-1 2 16,0-1-1-16,-1 0-1 0,1 0-1 0,-1-1 1 0,1-3-2 0,0 2-3 0,-2-3-8 15,2-2-10-15,-1 1-16 0,3-2-17 0,-1-2-20 0,-1-2-23 0,0-2-21 16,1 0-25-16,0-3-24 0,-1-2-24 0,0-2-45 0,2-3-57 0,-1-3-63 16,-2-2-67-16,3-4-24 0,-1-2-7 0,-1 0 7 0,0-7 417 0</inkml:trace>
  <inkml:trace contextRef="#ctx0" brushRef="#br0" timeOffset="11202.84">16080 13270 0 0,'-91'24'105'0,"1"-4"337"0,7-3 0 16,1-2-1-16,4-2 0 0,1-2-34 0,2 1-50 0,3 1-109 0,2-1-137 0,7 1-61 0,4 1-28 15,4 2-10-15,4 2-6 0,5 1-2 0,4 0-1 0,6 1-1 0,5 4-3 16,3-2 0-16,7 2-1 0,5 2 1 15,5-1 3-15,6 1 1 0,6 2 1 0,8-2 5 0,5 0 5 0,9 0 4 0,7-1 4 0,10-1 1 0,4-3 1 16,11-3 2-16,10-1 0 0,4-2 3 0,13-3 3 0,8-2 1 0,9-6-1 16,10 0-2-16,11-5-2 0,7-5-4 0,11-2-5 0,9-3 0 0,7-5-3 15,9-4-2-15,7-2-3 0,5-6-3 0,5-3-1 0,5-3-5 0,5-4-2 16,3-4-2-16,-1-4 0 0,-3 0 3 0,1-5 1 0,-4-2-1 0,-2-2 1 16,-1-1-4-16,-4-2-6 0,-4-1-2 0,-5-1 0 0,-5-2-3 0,-9 0-5 15,-8 1-9-15,-6-1-10 0,-10 2-9 0,-8-1-10 0,-10-1-8 0,-8 1-8 16,-8 0-5-16,-11-1-4 0,-8 1-7 0,-12 1-6 0,-7-1-7 0,-13 2-6 0,-5 0-1 15,-12-1-1-15,-10 2 7 0,-8-3 7 0,-9 0 8 0,-12 0 7 0,-10 0 9 16,-13 0 9-16,-10 0 5 0,-13 2 3 0,-12 3 8 0,-10 1 9 16,-8 5 9-16,-10 3 9 0,-9 3 9 0,-10 2 8 0,-8 7 3 0,-6 1 2 0,-7 5 3 15,-5 4 2-15,-5 5 3 0,-9 5 4 0,-7 4 5 0,-10 3 7 0,-6 7 3 16,-8 5 4-16,-9 4 7 0,-5 5 5 0,-4 8 6 0,-5 5 4 0,-5 4 7 16,-2 7 5-16,2 2 4 0,6 6 6 0,3 6 2 0,4 2 0 0,6 3 0 0,8 6 2 15,9-2 1-15,10 2-3 0,8 1-3 0,10-2-5 16,11 2-6-16,8-4-4 0,9 0-9 0,13-2-7 0,13-4-6 0,9-3-7 0,10 0-4 0,9-2-6 15,9-3-6-15,10-1-5 0,10-2-3 0,6 0-2 0,8 0-1 0,7 1 0 16,6 2-1-16,8-1-3 0,8 5 3 0,10 0 3 16,6 1-1-16,11 0 0 0,8 5 0 0,10-2-2 0,6-1-3 0,7-2-3 15,7 0-7-15,4-1-7 0,8-3-10 0,4 1-13 0,2-4-10 0,10 0-11 0,0-3-13 0,5-1-18 16,4-2-16-16,0-3-18 0,2-1-18 0,0-3-19 0,-1-3-23 0,1-2-24 16,-4-2-54-16,0-2-71 0,-5-3-39 0,-4-2-25 0,-3-4-8 0,-1-3 46 15</inkml:trace>
  <inkml:trace contextRef="#ctx0" brushRef="#br0" timeOffset="11851.84">21313 13316 0 0,'-57'9'207'0,"-1"-2"106"0,2-1 0 15,2-2-75-15,5-1-110 0,0 0-58 0,2-1-37 0,2-1-12 0,1-1 0 0,3 0 7 16,2-1 10-16,4-1 11 0,2-1 12 0,2 0 12 0,1 1 10 31,1-3 9-31,5-1 7 0,1 1 8 0,3 0 10 0,2-1 6 0,1 0 7 0,3 0-3 0,1 0-7 0,2 0-7 0,0 2-10 0,1-3-12 0,1 2-14 0,3 1-9 16,-1 0-11-16,2 0-8 0,1 2-7 0,1-1-10 0,0 0-10 15,1 2-8-15,4-2-6 0,1 1-5 0,1 0-3 0,2 0-2 0,5-1-3 0,4-1 1 16,0-1 0-16,8 0 0 0,1-2 1 0,7-1 1 0,5-2-2 0,4-2 2 0,5-1 0 16,6-2 0-16,1 0 0 0,8-3 2 0,4-1 1 0,6-1 1 0,3 0 0 15,7-3 0-15,3 1 1 0,3-2-1 0,7-1-4 0,2 0-1 0,4 0 0 16,2 0 0-16,1 0 1 0,1-1-2 0,2 1-1 0,0 1 1 0,1 1 2 15,-1-1-1-15,2 2 0 0,0 0-3 0,-3 1-1 0,2 0-4 0,-7 2-3 16,-1 0-5-16,-5 0-6 0,-2 2-7 0,-8 1-7 0,-2 1-8 0,-8 2-4 16,-3-1-8-16,-8 3-8 0,-5-2-6 0,-5 3-5 0,-5 2-1 0,-5 1 0 15,-6 1 3-15,-4 0 6 0,-5 1 6 0,-1 2 3 0,-6 0 6 0,-1-1 7 16,-4 3 1-16,-3 0 0 0,-2 0-2 0,-4 1 0 0,-1 0 0 0,0 0-1 16,-5 1-4-16,0 0-3 0,-2 0-2 0,-2 2-5 0,0-2-3 0,-1 2-3 15,0-2-5-15,-1 3-3 0,0-1-2 0,1-1-5 0,-1 2-12 0,1-2-18 16,0 0-36-16,-3 0-48 0,2 0-41 0,1 0-39 0</inkml:trace>
  <inkml:trace contextRef="#ctx0" brushRef="#br0" timeOffset="12168.83">23029 12382 14 0,'4'-7'354'0,"0"-1"0"0,0-2 0 0,1 0-66 0,2-1-97 0,-1 0-74 16,3-1-66-16,1 1-29 0,1 0-15 0,1 0-6 16,1 1-2-16,1 0-1 0,1 1 2 0,0 0-2 0,1 2 0 0,1 1 0 0,-1 1 0 0,2 3 0 0,-1-1 0 15,2 3 0-15,-1 4 1 0,2 0 0 0,-1 3 1 0,0 2 0 16,-1 3 0-16,2 1 0 0,-1 2 0 0,2 3-1 0,-2 1 1 0,1 2 0 0,0 0 0 16,1 2 1-16,-1 1 0 0,0-1 0 0,0-1-1 0,0 3 1 15,-1-3 0-15,-2 1 0 0,-2-4 1 0,-1 2 0 0,-1-2 0 0,-3-1 3 0,-1-1 0 16,-2-1 1-16,-3 0 0 0,1-2 0 0,-4 0 1 0,-2 0 0 15,-4-3 0-15,1 2 1 0,-5-1-1 0,-2 0 1 0,-2 0-1 0,-3 0-1 16,-2-1-2-16,-3 1-1 0,0-1-2 0,-3-1-5 0,-2 1-4 0,0-2-5 0,-1 0-7 16,0 2-6-16,-2-3-5 0,3-2-9 0,-1 2-8 0,2-2-10 15,1 0-12-15,4-1-21 0,3-2-26 0,-1-1-48 0,5 1-58 0,0-2-47 16,5-1-41-16,0-1-17 0,6-2 313 0</inkml:trace>
  <inkml:trace contextRef="#ctx0" brushRef="#br0" timeOffset="12370.87">24988 12197 36 0,'-6'1'197'16,"-1"1"-40"-16,-4 2-40 0,-2 1-27 0,-3 0-20 0,2 2-15 0,-4-1-12 16,-1 3-6-16,-1 1-6 0,-1 0-3 0,1 2-1 0,0-2-4 0,-1 3-1 0,1-1-3 15,0 1-4 1,1 1-3-16,0 0-4 0,0 0-3 0,2 0-2 0,-1 0-3 0,2 0-4 0,1 0-13 0,2 0-12 0,-1 0-34 0,2 2-38 15,-2-1-60-15,2 0-67 0,-1-2-36 0,1 3 136 0</inkml:trace>
  <inkml:trace contextRef="#ctx0" brushRef="#br0" timeOffset="14149.85">23995 12846 0 0,'-4'-11'56'0,"2"0"278"0,0-1 6 0,2-1-62 0,2-1-97 15,-1 1-58-15,1-3-41 0,3 1-17 0,0 0-4 0,0-1 0 0,4 0 1 16,-3 1-1-16,5 0-1 16,-1-1 0-16,0 1 4 0,1-1 0 0,3 1 0 0,0 1-1 0,0 0-1 0,0 0 0 0,2 3 0 0,2 0-2 0,-1-1-1 15,3 4-3-15,0 1-4 0,2 3-5 0,2-2-3 0,-1 5-4 0,6 1-3 16,0 3-1-16,2 2-1 0,1 2-1 0,0 2-4 0,4 4-1 0,0 2-2 0,0 1 0 15,0 5 0-15,-1 0 1 0,-3 5 0 0,2 1 1 0,-3 2 4 0,-4 2 3 16,1 3 3-16,-5 2 3 0,-3 4 0 0,-4 2 0 0,-2 1-2 16,-7 5 0-16,-2 3 1 0,-5 3-2 0,-6 3-3 0,-4 3-3 0,-6 3-1 0,-6 1-3 15,-7 3-3-15,-2-3-5 0,-6 2-5 0,-5 2-4 0,-6 1-5 0,1 0-1 16,-5-2 2-16,-1-2 0 0,-1 2-3 0,-2-4-1 0,4-1 0 0,0-5-1 16,2-2 0-16,4-2-1 0,4-3-3 0,1-5-1 0,4-2-1 15,2-4 2-15,6-2 2 0,2-4-2 0,5-3-1 0,2-3 0 0,3-3 1 0,2-3-1 16,2-1-2-16,2-2 0 0,1-2-2 0,1-2 0 0,3-2-1 0,1-3-3 0,0 0-6 15,3-1-8-15,-1-2-11 0,3-1-18 0,0-1-18 16,0-2-17-16,3-2-16 0,-1 0-13 0,3 0-13 0,0-4-11 0,1 0-12 0,2 0-11 0,0-1-11 16,1-1-8-16,1-1-7 0,0-1-17 0,3 2-21 15,0-4-48-15,-2 0-58 0,4-2-22 0,-1 0-7 0</inkml:trace>
  <inkml:trace contextRef="#ctx0" brushRef="#br0" timeOffset="14550.83">23826 13897 0 0,'6'-6'106'0,"-2"-3"383"0,-2-1 2 15,-1 0-2-15,-2-3-6 0,-1-2-1 0,-2 1-4 0,-2-2-121 0,1 2-176 0,-1-1-90 16,0 2-54 0,0 1-22-16,1 1-9 0,-1 1-4 0,1 2 0 0,2 1-2 0,-1 0-2 0,-1 2 2 0,1 0 2 0,-1 1-1 0,3 0 0 0,-1 0-2 15,-2 3 1-15,4 1-2 0,-1 1 1 0,-1 1-1 0,3 2 0 0,0 2 1 16,0 3-1-16,1 3 1 0,3 1 2 0,1 5 0 0,0 2-3 16,1 3 1-16,3 2 3 0,0 3 1 15,3 1 2-15,-1 1-1 0,4 2 0 0,1 0 0 0,2 1 0 0,0 0 0 0,1 0-1 0,1-2 1 0,0 0-2 16,1-2 0-16,-1-1 1 0,1-3 0 0,0-1-2 0,-1-2 0 0,0-5 1 0,0 0 1 15,1-1-1-15,1-3 1 0,0-3-1 0,1-2 2 0,-1-1 0 0,4-2 0 0,-1-4-2 16,2-1-1-16,3-2-2 0,1-3-6 0,0-2-10 16,5-2-14-16,0-3-16 0,3-3-19 15,-1 0-23-15,3-4-18 0,0 1-20 0,1-3-19 0,1 0-21 0,-1 0-16 0,1-3-17 0,-3 2-23 0,1 0-26 0,1-1-47 0,-3 1-59 16,-1-1-35-16,1 0-25 0,-2 1 0 0,-1 0 172 0</inkml:trace>
  <inkml:trace contextRef="#ctx0" brushRef="#br0" timeOffset="14794.83">26265 13281 13 0,'-8'5'376'0,"-1"2"-1"0,-4 0 1 0,1 1-30 0,-2 3-41 15,-2 1-87-15,-3 1-106 0,1 4-46 0,-2 1-20 0,-2 1-9 0,-1 3-6 16,1 0-2-16,-2 2 0 0,1 1-1 0,-1-2 1 15,2 2-1-15,-2-1-1 0,3 1-3 0,0-3-1 0,1 2-4 0,1-3-4 0,2 0-4 0,2-2-3 16,-1 1-2-16,4 0 0 0,-1-3-4 0,1 2-6 0,1 0-13 0,-1-2-12 16,4-1-13-16,-2-1-14 0,2 0-13 0,-2-1-13 0,4-1-13 0,-2-1-15 15,1 0-14-15,2-3-17 0,-2-1-24 0,1 0-28 0,-2-3-31 0,3-2-33 0,-1-2-37 16,-1-2-39-16,0-2-10 0,1-2 336 0</inkml:trace>
  <inkml:trace contextRef="#ctx0" brushRef="#br0" timeOffset="14958.83">25520 13643 0 0,'-7'-20'311'0,"0"0"48"0,2 2-15 0,-1 1-55 0,2 3-71 15,1 0-52-15,0 0-40 0,-2 2-21 0,3 2-14 0,-1 0-1 0,3 1 1 0,-1 3-2 16,1 1-6-16,1 0-4 0,1 2-6 0,1-1-3 16,3 2-3-16,1 1-2 0,1 0-2 0,1 1 0 0,3 1-1 0,3 2-2 0,-1-1-2 0,4 2-8 0,0 0-10 15,1 3-8-15,1-2-7 0,1 3-7 0,0 0-6 16,0 1-4-16,1 0-4 0,1 2-11 0,0-1-12 0,1 2-15 0,-2-2-16 0,4 1-18 16,-2 1-15-16,0 0-18 15,0 2-18-15,1-2-16 0,-2 0-16 0,1-2-17 0,-1 1-19 0,0 1-33 0,-2-2-41 0,3 0-48 0,-3 0-53 0,-1-1-20 16,0-1-2-16</inkml:trace>
  <inkml:trace contextRef="#ctx0" brushRef="#br0" timeOffset="16283.84">27430 12167 0 0,'8'-3'98'0,"-1"1"296"0,-2-1 16 15,-1 0-26-15,-2-1-45 0,2-1-61 0,-3 0-71 0,-1-2-31 0,-3 0-16 16,-1 0-6-16,-2 0-3 0,-3-2-4 0,-1 1-7 0,-4-1-9 0,0 1-11 16,-4 0-12-16,-2-1-12 15,-1 1-12-15,-1-1-11 0,-4 3-9 0,0-1-9 0,-3 2-9 0,2 0-10 0,-2 1-7 0,-1 1-6 0,0 2-3 0,1-1-2 0,0 2-2 16,-1 2 0-16,3 0-4 0,-2 2-3 0,3 1-2 0,-1 0-2 16,2 2-1-16,-1 1-2 0,1 3 0 0,3 0 2 0,-2 1-1 0,3 1 0 0,1 0-2 15,2 3 0-15,0 0-2 0,2 1 1 0,1 0 0 0,3 0 1 16,-1 3 0-16,2-2 0 0,2 1 0 0,2 0 1 0,-2-1-1 0,4-2 1 0,2 1 1 15,-1 0 0-15,2 0 3 0,0-2 1 0,4-1 1 0,0 1 1 16,2-2 0-16,-1-1 0 0,2-2 2 0,2-1 0 0,0-1 2 0,-1-1 4 0,4-2 1 16,-1-1 3-16,2-1 2 0,0-2 3 0,0-2 4 0,4-2 4 0,0-2 3 0,-1-1 2 15,1-3 1-15,1-1 2 0,0-2-1 0,0-2-1 0,0-2 0 16,-1-1 2-16,0-2 4 0,0 0 8 0,1-1 8 0,-2 0 8 0,-2-1 5 16,0 2 1-16,-1-1-1 0,-3 2-2 0,1 2-3 0,-3 0-2 0,2 3-1 15,-3 1-1-15,-2 3-1 0,1 0-2 0,0 1-9 0,-2 1-10 0,1 2-13 0,-1 1-12 16,-2 3-6-16,0 1-7 0,2 1-4 0,-1 3 1 0,-1 3 0 0,0 2-2 15,0 0 0-15,0 4 1 0,0 2 0 0,0 2 0 0,0 2-2 0,0 1 1 16,0 4 0-16,1-1-1 0,0 1 1 0,-1 0 0 0,2 2 0 0,-1-1-2 16,0 0 0-16,-1 0 1 0,1-1-1 0,2 0 1 0,-2-1-1 0,0 0 0 15,0-2 1-15,2 0 0 0,-2-2 0 0,2 0 0 0,-1-2-1 0,-1-2 0 16,2-1 0-16,-1-1 1 0,1-1 1 0,-1-1 0 0,0-1 0 0,0-2 1 16,-1-2 0-16,2 1 0 0,-2-2 0 0,4-2 1 0,-1-1 0 0,1-2-1 15,0-2 2-15,3-1-1 0,0-3 0 0,2-1-1 0,0-3 0 0,2-1 0 16,0-2-1-16,1-1 1 0,1-3-1 0,-1-2 1 0,2 1-1 0,-2-2-1 0,0 0 0 15,0-2 1-15,0 1-2 0,-3-1 0 0,1 1 0 0,-1 0 0 16,0 2 1-16,-1 1-1 0,-2 2 1 0,0 2-2 0,-2 1 0 0,1 2 0 0,-2 1 0 16,-1 2-1-16,0 1 1 0,-1 3 1 0,2 0-1 0,-3 4 1 0,2 0 0 15,-2 4-1-15,0 0 1 0,-1 5 0 0,1-1 0 0,1 4 1 0,-1 0 0 0,0 2 0 16,-1 1 0-16,1-1 1 0,1 2 0 0,1 0-2 0,-1 0 1 16,1-1 1-16,0 2-1 0,-1-2-1 0,2 0 0 0,0-1 1 15,-1 0 0-15,1-1 0 0,0-1 0 0,-1-1 0 0,0-1 0 0,1 0-1 0,-2-2 1 0,2 0 1 16,-1-1 0-16,-1 1-1 0,-1-4 1 0,3 1-1 0,-3-1 0 0,2-1-3 15,-1-2-9-15,1 0-12 0,-1-1-16 0,2-1-21 0,0-1-18 0,-1-2-22 16,1-1-23-16,1-1-27 0,0-2-31 0,-1 0-38 0,0-1-36 0,1 0-36 16,1-1-33-16,-1-1-33 0,0 1-74 0,-2-1-90 0,2 0-34 0,0-1-6 15,-1-1 6-15,0 1 13 0</inkml:trace>
  <inkml:trace contextRef="#ctx0" brushRef="#br0" timeOffset="17800.83">15120 13538 289 0,'3'-4'351'0,"-3"3"-24"0,-4-1-35 0,2 2-74 15,-2 3-92-15,-2 1-40 0,-3 0-18 0,-1 5-9 0,-4 0-6 0,-2 3 1 16,-1 4 1-16,-4 1 4 0,-5 3 5 16,-2 2 5-16,-4 3 5 0,-3 0 1 0,-5 4 3 0,-1-1-1 0,-6 4-3 0,-4 1-6 0,-2 0-7 15,-3 2-4-15,-1-1-5 0,-5 3-4 0,-5-1-5 0,-3 2-4 0,-1-1-1 16,-1 0-4-16,-1 1-5 0,0-1-1 0,-2-1-3 0,2 0-1 0,3-2 0 0,4-2-1 15,3-1-3-15,6-2-3 16,2-3-1-16,7 0-1 0,5-1-1 0,4-4-2 0,4 0-4 0,6-2-4 0,4-1-5 0,3-2-6 0,5-2-10 0,1 2-11 16,2-2-12-16,4-2-12 0,2 1-10 0,0-2-13 0,2-2-16 0,1 1-18 15,3-3-18-15,-1 1-22 0,3-3-20 0,0-1-33 0,0 1-40 0,3-4-59 16,-1-1-72-16,1-1-28 0,0-1-8 0</inkml:trace>
  <inkml:trace contextRef="#ctx0" brushRef="#br0" timeOffset="18072.84">13470 14275 363 0,'-4'-9'398'0,"-1"1"-1"0,0-2-2 0,-1 2-86 0,1 0-124 15,-2 1-59-15,1 1-28 0,1 3-10 0,-1-2-4 0,0 2 0 0,1 2-4 16,1 1 1-16,-1 0 1 16,-2 3 2-16,1 0 2 0,-1 2 4 0,0 1 1 0,2 2 2 0,-4 5 0 0,3 0-3 0,-1 1-4 0,-1 1-6 0,-1 3-7 15,1 2-6-15,-1 1-8 0,-1 1-5 0,0 2-5 0,0-2-5 0,1 3-5 16,0 0-5-16,0-1-7 0,-1 1-4 0,2-2-6 0,0 2-1 0,0-1 0 15,1-1-2-15,1 1-2 0,1-2-1 0,-1 1-1 0,2-2-2 0,0 0-3 16,3-2-2-16,0 1 1 0,1-2 0 0,2-1 2 0,-1 0-1 0,3-3 0 16,1 0-1-16,0 0-2 0,0-2 1 0,4-1 0 0,-2-1 2 0,4-1-2 0,-2-1 0 15,3 0-2-15,1 1-5 0,-1-3-5 0,3 0-9 0,0-1-12 16,1-2-21-16,0 2-26 0,3-3-34 0,1-1-38 0,1-1-31 0,3-3-30 0,3-1-38 16,2 0-42-16,4-5-71 0,2 0-87 0,2-4-40 0,2-3-20 15,2-1-2-15,2 0 10 0</inkml:trace>
  <inkml:trace contextRef="#ctx0" brushRef="#br0" timeOffset="19399.84">9003 15263 0 0,'-5'5'183'0,"-1"0"211"0,0-2 6 15,2 1-21-15,-1-3-34 0,1 1-71 0,1-2-91 0,-1-2-39 0,3 2-17 16,-2-2-8-16,2-1-5 0,-2 2-4 0,2-2-1 15,-1-1-3-15,-2 0-1 0,3 0-6 0,-2-1-9 0,2-1-9 0,-1 0-10 0,-1 0-11 0,2 1-11 0,-3-4-8 16,0 2-7-16,2-1-6 0,-2 1-7 0,0-2-6 0,1 3-7 16,-2-3-3-16,1 1-3 0,-1 0-3 0,0-1 0 0,-1 1 0 0,0-1 0 0,-2 1 0 15,2 1 1-15,0-1-1 0,-3 2 0 0,-1 0 0 0,-1 1 0 0,1 2-1 16,-4 1 1-16,1 1 1 0,-3 2 1 0,-2 1-1 0,0 3 0 0,-2 1 0 16,-3 2 1-16,1 1 0 0,-3 5-1 0,-1 0 2 0,0 0 0 15,1 5 2-15,0 1-1 0,-1 0 2 0,1 2-1 0,2-1 0 0,-2 4 0 0,4-2-2 16,0 0 1-16,1 2 1 0,1-1-1 0,0-1 1 0,3 0-1 0,3-1 0 15,-1-1-2-15,4 1-1 0,0-2 1 0,3 1 0 0,-2-1-2 0,4-2 2 16,0 0 1-16,1-1 1 0,2-1 2 0,1-1-1 0,1-1 1 0,1-1 1 0,1-1 0 16,2-1-1-16,0-1-1 0,1 0 1 0,2-3-1 0,-2 0 1 15,3-2 1-15,0-1-2 0,1 0 0 0,1-4 0 0,0 0-1 0,1-2-2 0,0-1 0 16,2-3-1-16,-1-2 1 0,2-1 1 0,-2-1 0 0,2-3 0 16,-2 0-2-16,2-1 0 0,-3-3 1 0,2 3 0 0,-2-3 1 0,-1 0-1 15,0 0-1-15,-2 1 1 0,2 0-1 0,-4 1 1 0,1 1 0 0,0 3 0 0,-2 0 1 16,-1 0-1-16,1 2 2 0,-2 1 0 0,0 0-1 0,1 2 0 0,-3 0 0 15,2 1 0-15,-1 2 0 0,-1 0 2 0,3 0 2 0,-2 3 1 0,2 0 0 16,-1 2 1-16,-1 0 0 0,4 3 1 0,-2 2 1 0,1 2-1 0,0 2-1 16,1 2 5-16,0 1 7 0,1 2 2 0,0 2 4 0,-2 1 2 0,1 3 4 15,0 0 2-15,-1 1 3 0,0 3 1 0,0-1-1 0,-1 1 2 0,1 2 1 16,-2-2 1-16,-1 2 0 0,3-2-3 0,-4 0-6 0,2 1-4 0,-1-2-3 16,-1-1-4-16,2-2-5 0,-2 1-5 0,4-2-3 0,-3-2-2 0,1 0-2 0,1-4 1 15,-2 0-2-15,2-3 1 0,0-1 0 0,-1-1 0 0,1 0 1 16,1-3-1-16,1-1 2 0,1-3 0 0,-1 0 0 0,1-3-1 0,2-4 0 0,1 0 0 15,0-5 1-15,1-3 0 0,3-1 0 0,-2-6 0 0,3 1-2 16,1-6 2-16,-1-1 0 0,1-1 0 0,0-2 1 0,2-2 0 0,-1-1 1 16,-2 1 1-16,1-1-1 0,0 0 1 0,-1 1 0 0,0 1-1 0,-1 1-1 0,-3 3-1 15,0 2-3-15,-1 2 1 0,-1 3 0 0,-2 1-1 0,2 2-2 16,-3 0-2-16,-1 3-1 0,0 2-1 0,-1 1 0 0,-2 1-1 0,2 2 1 0,-1 0-1 16,-1 3 1-16,-1 2 0 0,3 0 2 0,-3 1-1 0,2 2-1 0,-2 1 0 15,0 3 0-15,-1-1 1 0,1 3 1 0,1 0 0 0,-1 3 0 16,0 0 0-16,-1 1 0 0,1 2 0 0,1 1 0 0,0 0 0 0,-2 1 1 0,2 0 1 15,1 1 2-15,-2 1-1 0,2 1-1 0,-2-1 2 0,3 2 0 0,-2 1-2 0,3-3 0 16,-2 2 0-16,-1 0 0 0,2-2 0 0,-2 1 1 0,2-1-1 0,1-1-2 16,-1-2 0-16,0-2-1 0,2 1 1 0,-1-3 2 0,0 2 1 0,2-3 0 15,-2-2 0-15,1 1 3 0,3-5 0 0,-3 0 0 0,2-1 0 0,-1-1 0 16,2-4 0-16,-1-1 1 0,0-3 0 0,3-2 0 0,-2-2 1 0,1-2-1 16,0-2 1-16,1-2-1 0,0-2 1 0,-2-1-1 0,1 0 0 0,-2-4-1 15,2 2 0-15,-1-1 1 0,2 1-1 0,-3-1 0 0,0 2 0 0,0 0-1 16,-2 3-1-16,0 1 2 0,-1 3-2 0,0 0 1 0,0 2-2 0,0 0-1 15,-2 2-1-15,-1 1 1 0,2 3 0 0,-2-2-1 0,3 2 0 0,-4 2-1 16,2 1 0-16,-2 0 0 0,3 2-1 0,-2 2-1 0,1-1 1 0,2 1-1 16,-3 3-1-16,2-2 2 0,0 4-1 0,1 0 1 0,-2 0-2 0,1 0 1 15,0 1 1-15,1 1-1 0,0-1 1 0,-1 1 2 0,1-1-2 0,1 0 0 0,-1 1 0 16,0-2 1-16,-2 0-1 0,2 0 0 0,-1 0 1 0,1-1 1 16,0-1 0-16,1 1-1 0,-2-2 0 0,1 0 1 0,0-2-1 0,1 1 2 15,-1-2-1-15,1-1 2 0,2-1 1 0,-2-1-1 0,0-1 1 0,3-2 0 16,-3-2-1-16,4-1 1 0,-2-3 0 0,0 0 1 0,1-4-1 0,1-1 1 0,-1-1-1 15,0-2-1-15,0-4 0 0,1 4-1 0,-1-5-2 0,-1 0 0 0,0 2-1 0,2-1 1 16,-3 0-1-16,2 2 1 0,-3 0-1 0,0 2 0 0,1 3 0 0,-2 1-3 16,-2 1 1-16,1 1 1 0,1 1-2 0,-3 1 2 0,1 3 0 15,-2 2 0-15,2 1 2 0,-2 3-2 0,-1 0 1 0,0 2 1 0,0 2-1 0,0 1 1 16,0 2 2-16,0 3 1 0,0 1 0 0,0 1 2 0,0 1-2 16,0 1 1-16,0 0 0 0,0 1 0 0,0 0 1 0,1 0-1 0,1 0 0 0,0-1-2 15,0 1 0-15,2-1-2 0,-1 1-1 0,-1 0-3 0,3-2-7 0,0-1-6 16,0 2-8-16,0-2-8 0,0 1-9 0,4-2-13 0,-2 1-11 0,2 0-11 15,-2-2-17-15,3 0-20 0,0 0-17 0,1-2-19 0,2 2-26 0,-1-2-29 16,2-1-22-16,1 0-20 0,0-1-31 0,1-1-38 0,0-3-59 16,1 0-66-16,2-3-29 0,3-2-11 0,-2-2 5 0,0-1 156 0</inkml:trace>
  <inkml:trace contextRef="#ctx0" brushRef="#br0" timeOffset="19533.84">10379 15036 0 0,'-12'-16'62'16,"1"-1"344"-16,-3 0-1 0,1 3-1 0,0-1 1 0,-2 2-88 0,0 1-130 15,-1 2-67-15,0-2-42 16,0 4-24-16,0 0-17 0,2 2-14 0,-1-1-14 0,0 5-6 0,0-1-5 0,4 0-8 0,-3 2-14 0,2 1-17 0,3 0-22 16,-2 1-23-16,4 2-23 0,-2 0-48 0,4-2-55 0,1 4-68 0,2-2-74 0,-2-1-31 15,4 2-14-15</inkml:trace>
  <inkml:trace contextRef="#ctx0" brushRef="#br0" timeOffset="19733.84">10408 14679 0 0,'0'-9'234'0,"0"2"177"0,-1 0 4 16,-2 0-23-16,2 1-33 0,1 0-78 0,-1 1-99 0,0 1-40 16,-1 2-12-16,2 0-10 0,0 1-9 0,0 1-5 0,2 0-5 0,0 1-2 0,2 2-5 31,-2 1-3-31,3 2-2 0,-1 0-1 0,2 3 0 0,-1 0-7 0,0 1-7 0,1 2-14 0,2 3-14 0,-2-1-11 0,0 3-9 0,0 3-8 16,1-2-6-16,-1 3-10 0,-1 0-9 0,-2 0-16 0,1 1-19 15,0 2-27-15,1 0-31 0,-3 1-32 0,1 1-34 0,-2 0-31 0,0 0-30 0,1 3-65 0,-2-1-79 16,-2 1-55-16,1-1-41 0,1 1-18 0,0 1-6 0</inkml:trace>
  <inkml:trace contextRef="#ctx0" brushRef="#br0" timeOffset="19857.83">10578 15256 161 0,'-4'-13'355'0,"2"2"-1"0,-3-3 1 16,4 1-86-16,-2-1-125 0,2 0-67 0,1 1-39 0,1-1-21 0,2 1-14 15,0 1-13-15,1-1-17 0,1 0-19 0,1 1-21 0,3 0-37 0,-1 2-45 16,1 0-65-16,0 0-74 15,1 1-38-15,0 3-20 0</inkml:trace>
  <inkml:trace contextRef="#ctx0" brushRef="#br0" timeOffset="20100.87">10783 15289 424 0,'6'7'439'0,"2"-2"1"0,0-3-2 0,1-1-72 0,3-1-104 16,1-2-54-16,1-2-30 0,0-1-21 0,3 0-14 0,-1-3-13 0,1-1-14 15,-1-2-13-15,3 0-13 0,-2-1-11 16,2-1-13-16,-2-2-13 0,2 1-11 0,-2-2-10 0,1 1-7 0,-2-1-6 0,0-1-3 0,-1-2-5 0,1 2-4 15,-2 0-2-15,-3-3-2 0,1 2 0 0,-1 0-1 0,-3 1 1 0,1-2 1 0,-3 4 0 16,-2 0-1-16,-2 1-1 0,1 2 0 0,-1 1-1 0,-4 0-2 16,-1 3 2-16,1 1 0 0,-2 1 0 0,-1 2 0 0,-2 1 1 0,-1 3-1 0,-1 0-4 0,2 1-3 15,-3 3-3-15,0 3-2 0,0-2-3 0,0 4-3 0,0-1-2 0,1 3 1 16,1 0-5-16,-1 0-5 0,2 1-5 0,0 0-4 0,2-1-5 0,2 1-4 16,-2 1-7-16,1 0-7 0,4-2-8 0,0-1-5 0,0 2-9 15,3-1-10-15,-1-1-18 0,4-1-21 0,-1 0-18 0,1-1-15 0,3 0-31 0,1 1-38 16,2-2-66-16,2 0-80 0,1-1-36 0,0-1-14 0,1 1-2 0,3-1 218 15</inkml:trace>
  <inkml:trace contextRef="#ctx0" brushRef="#br0" timeOffset="21033.83">9258 16583 0 0,'-4'-7'309'0,"2"3"29"0,-2-1-13 16,-1 1-64-16,0 0-85 0,1 2-52 0,0-2-35 0,1 1-19 0,-2 2-11 16,1-2-4-16,-1 2-1 0,1 1-3 0,1-2-2 0,0 1-2 0,-1 0-5 15,3 1-2 1,-1 0-1-16,-1 0-3 0,2 0-3 0,0 0-4 0,-2 0-6 0,2 1 1 0,1 0 1 0,0 1 1 0,1 2 2 0,3 0 2 0,-3 2 5 0,3 3 4 16,0 1 2-16,1 3 2 0,1 4 1 0,0 0 2 0,0 3 0 0,3 4 1 15,-3 3 2-15,3 0-2 0,-3 2-7 0,3 3-3 0,-3-2-4 0,-1 4-5 0,0 0-6 16,1 0-5-16,-1 3-3 0,0-3-2 0,0 1-3 0,-3 0-1 0,2-1 1 15,-1-3-2-15,-2-1-3 0,2-1-3 0,-1 0 1 0,2-2-2 0,-2-2-3 0,2-1-4 16,-2-1-6-16,2-3-14 0,-1 0-17 0,0-4-23 0,1 0-26 0,-2-2-27 0,1-1-27 16,1-1-37-16,-2 1-41 0,3-4-67 0,-2-1-80 0,-1 1-38 0,-1-3-18 15,2-1-6-15,-2-1 238 0</inkml:trace>
  <inkml:trace contextRef="#ctx0" brushRef="#br0" timeOffset="21255.83">9194 17252 316 0,'-2'-8'393'0,"-2"0"1"0,3-1 1 16,-3 0-83-16,3-1-120 0,-1 0-62 0,-1 1-40 0,2 0-19 0,-1 0-9 15,1-1-8-15,1 1-4 0,1 0-3 0,1 0-7 0,-1 0-2 0,3 0 1 0,0-1-2 16,-1 0-2 0,3 1-1-16,2-2-5 0,0 2-2 0,0 0-4 0,3 0-2 0,-1-1-3 0,4 0-4 0,-1 2-5 0,2-1-5 0,0 2-7 0,3 0-10 0,-1 0-11 15,1-1-15-15,0 4-12 0,2-2-14 0,1 2-14 0,0-2-16 0,0 3-19 16,0 0-18-16,1 0-20 0,-1 2-28 0,1 0-32 0,-2-1-57 0,0 1-65 15,-2 1-33-15,1-1-17 16</inkml:trace>
  <inkml:trace contextRef="#ctx0" brushRef="#br0" timeOffset="22146.83">9838 16890 161 0,'-5'-6'285'0,"-1"-1"-56"0,-2 0-75 0,2 1-50 0,-4-2-39 0,3 1-20 0,-3 1-11 15,1-1-5-15,-2 2-3 0,1 0 0 0,-3-1 0 0,1 3-1 0,-1-1-2 16,1 1 2-16,-3 2 0 0,2 1 4 0,-1 1 4 16,-1 0 4-16,-1 2 5 0,0 1 6 0,0 1 7 0,-2 0 3 0,2 4 4 0,-1 1 4 0,-1 0 4 0,3 3 5 15,-1 1 5-15,1 0 3 0,2 3 2 0,-1 3 0 0,1-1-2 16,1 2-4-16,1 2-2 0,1 0-4 0,0 2-6 0,3 0-5 0,-2 0-3 0,4 3-3 0,-1-1-3 16,0 0-4-16,3 1-3 0,1-2-2 0,0 1-2 0,2-2 2 0,3 0 3 15,-1-2 3-15,3-1 2 0,1 1 5 0,2-5 3 0,2 0 3 0,1-2 2 16,0-1 1-16,4-2-1 0,1-3 1 0,3-1 1 0,1-2 3 0,1-2 3 0,1-2-3 0,4-3-3 15,2-3-2-15,0-1-3 0,3-3-4 0,-1-1-5 0,1-3-5 0,3-2-5 16,-1-3-3-16,-2-1-3 0,3-2-3 0,-2-1-5 0,-1-3-6 0,-2-1-4 16,-1-1-5-16,-2-2-2 0,-1 1-3 0,-2 0-2 0,-4-2 0 0,-1 0-2 0,-5 0 1 0,-2 0 0 15,-3 0 0-15,-4 0 0 0,-3 2 1 0,-5-2 1 0,-3 2 0 0,-2 0 1 16,-3-1 0-16,-4 2-2 0,-3 1 0 0,-2 1 1 0,-3 1 0 0,-3 4-1 16,0-2 0-16,-3 4-1 0,-2 2 0 0,-1 2-1 0,1 4-2 0,-3 0 0 15,2 5-7-15,-1 1-9 0,1 3-6 0,1 2-8 0,1 2-8 0,2 3-10 16,1 1-9-16,2 2-10 0,4-1-8 0,3 2-8 0,3 2-12 0,4 0-14 0,1 0-19 0,3 0-24 15,2 1-15-15,3-2-16 0,5 0-11 0,1-1-15 0,5-2-9 0,1 1-8 16,4-2-2-16,2-1 3 0,2 0-8 0,3-2-8 0,4 1-23 0,2-3-28 0,0-1-34 16,4-2-36-16,1-2-7 0,1-2 284 0</inkml:trace>
  <inkml:trace contextRef="#ctx0" brushRef="#br0" timeOffset="22337.83">10394 16794 0 0,'3'-2'197'0,"-2"-1"166"0,0 0-2 0,1 2-51 0,-2 1-72 15,0-1-58-15,0 1-50 0,0 0-20 0,0 0-7 0,0 0-2 0,0 1 3 16,0 2-1-16,-2 1-2 0,1 1 1 0,1-1-1 0,-1 4 0 0,1-2 1 0,0 5-4 16,0-2-6-16,0 3-5 0,0 0-7 15,1 1-11-15,-1 0-15 0,3 3-9 0,-1 1-10 0,4 1-8 0,-1 0-7 0,0 1-5 0,2 0-4 0,1 1-3 0,1 2-3 16,-1-1 0-16,3 3-1 0,0-3-1 0,1 3-2 0,-2-1-4 0,4 2-8 16,-1-1-15-16,1 0-19 0,-2 0-25 0,3 1-28 0,0-1-28 0,1 1-31 0,-1-2-43 15,0 1-50-15,-1 2-65 0,1-2-72 0,-2-2-40 0,2 3-29 0,-4-3-6 16,3-1 29-16</inkml:trace>
  <inkml:trace contextRef="#ctx0" brushRef="#br0" timeOffset="22588.86">10567 17154 238 0,'-10'-30'452'0,"-2"2"4"0,0-1 5 0,1 3-8 0,1 1-14 16,3 3-92-16,-1-2-130 0,2 4-57 0,0 2-23 0,1 1-19 0,0 3-16 15,0-1-9-15,3 3-9 0,-1 2-5 0,-1-1-6 16,3 2-5-16,-1 2-5 0,2 1-5 0,0 1-6 0,2 1-8 0,-1 0-6 0,3 3-7 0,1 1-7 0,1 1-3 0,3 0-3 15,-2 3 1-15,3 0 2 0,0 3-2 0,3 0-1 0,-1 3-1 0,-2-1-3 0,2 4-2 16,1-1-1-16,-3 4-2 0,1-1-2 0,-1 2-1 0,0 2-2 0,-1-1 0 31,-1 2 1-31,0 1-2 0,-1 0-1 0,-2 0-1 0,0 1-2 0,-2-1-2 0,0 0-3 0,-2 0-6 0,1 1-9 0,-4-2-5 0,1 2-6 0,-2-2-4 0,0-3-5 16,-2 3-5-16,0-2-7 0,-1-2-6 0,1 0-10 0,-1-2-15 0,-2-2-17 0,2-1-20 16,1 0-24-16,-2-3-17 0,-1 0-17 0,2-3-14 0,-3-1-16 0,3-1-23 0,-4-2-29 15,3-1-51-15,-2-3-60 0,0-1-41 16,-1-1-29-16,2-3-6 0,-2-1 29 0</inkml:trace>
  <inkml:trace contextRef="#ctx0" brushRef="#br0" timeOffset="22765.85">10480 16781 0 0,'5'-11'289'0,"0"1"77"0,0 1 6 0,1 1-59 16,-1-1-88-16,1 2-54 0,2 1-38 0,-2 1-17 0,1 2-10 16,1-1-1-16,-1 4 2 0,3 0 5 0,-1 1 2 0,1 3 1 0,1-1-2 0,-1 5-2 0,2 0-2 31,2 2-5-31,-3 3-8 0,4-1-10 0,-1 4-9 0,-2 0-8 0,3 2-6 0,-1 4-9 0,-1-2-11 0,0 3-9 0,-1 1-7 0,2 1-4 0,-4 1-4 0,2 2-6 15,1-1-6-15,-3 1-10 0,1 2-14 0,-1-1-22 0,-2 1-24 16,0-1-34-16,2 1-35 0,-3 0-26 0,2 0-23 0,-3 0-28 0,3 0-29 0,-3 0-71 0,2-1-90 16,-1-1-44-16,1 0-24 0,0 1-5 0,-2-3 7 0</inkml:trace>
  <inkml:trace contextRef="#ctx0" brushRef="#br0" timeOffset="23001.84">10894 17200 0 0,'-13'-35'180'0,"-1"0"249"0,2 1 3 0,1 0 3 0,-2 0 2 15,2 1-77-15,3 0-115 0,-1 2-73 0,1 2-53 0,2 0-23 0,0 4-9 16,4 0-9-16,-1 0-10 0,3 3-5 0,0 1-5 0,0 0-4 0,3 4-4 16,-1 0-2-16,4 4-1 0,-1 1-2 0,0 1-4 0,4 3-4 0,-2 2-6 0,3 1-7 15,0 2-7-15,3 3-6 0,0 3-4 0,-1 2-2 0,1 3 1 0,-1 1 0 16,0 4 2-16,-1 3-2 0,-2 1-3 0,-1 0 0 0,-1 5-1 0,-1 1 2 0,-4 1 0 16,1 1 1-16,-3 2-2 0,-2-1 0 0,0 0 0 0,-3 2 1 0,-1-2-1 15,-2 0-1-15,0 2-2 0,0-3-1 0,-3-2 0 0,2 1-1 0,-2-2-4 16,1-2-4-16,1 1-3 0,0-3-6 0,0-2-7 0,-1-3-16 0,4 0-21 0,-2-2-20 0,1-2-19 15,1-1-23-15,-1-3-20 0,0-1-21 0,3-3-19 0,-1-2-24 0,-1-3-27 16,2-1-74-16,1-6-95 0,-1-1-38 0,-1-2-13 0,1-3 7 0,0-4 205 16</inkml:trace>
  <inkml:trace contextRef="#ctx0" brushRef="#br0" timeOffset="23346.84">11341 16524 0 0,'12'0'303'0,"1"0"28"0,-1 0-11 16,-1 0-62-16,0 1-86 0,2 2-44 0,-2-2-24 0,-1 2-13 0,0-1-6 16,-1 2-1-16,-1 0 0 0,1 0 0 0,-2 1 5 0,1 2 0 15,-2-2 0-15,0 2 0 0,-2 1-4 16,0-1-1-16,-2 0 0 0,1 2-1 0,-2 0-2 0,-1 1 0 0,-1 0-2 0,-2 1-1 0,1-1-3 0,-3 1-2 0,-3 2-4 0,2-1-3 16,-3 1-2-16,-1 0-4 0,-1-1-6 0,0-1-6 0,0 1-6 0,-3-1-8 15,3 0-7-15,-3-1-6 0,1-2-4 0,0-1-3 0,-2-1-2 0,2-1-4 0,-2-1-3 16,0-2-3-16,1-2-1 0,-2-1-1 0,1-1-2 0,0-5 0 0,0 0-3 15,3-3 0-15,-3-3-1 0,4-1-3 0,1-2-4 0,0-4-3 0,2-1-5 16,1-1-1-16,3-1-2 0,3-1-2 0,1 0-4 0,1-1 0 0,3 1 1 16,2 1-1-16,1 0 0 0,0 1-1 0,4 2 1 0,-1 1 2 0,1-1 4 15,3 4 2-15,-1 1 3 0,0 0 2 0,3 2 3 0,-1 2 3 0,2 0 1 0,1 3-3 16,-1-1-6-16,3 3-11 0,-1 0-13 0,1 2-13 0,0 0-17 16,-1 1-15-16,1 1-15 0,2 1-14 0,-2-1-13 0,0 2-14 0,0 2-11 0,0-1-14 15,-1 3-13-15,-2 1-22 0,0-2-27 0,1 3-43 0,-2 1-54 16,-1-1-25-16,-3 1-11 0</inkml:trace>
  <inkml:trace contextRef="#ctx0" brushRef="#br0" timeOffset="23763.85">11927 16426 0 0,'-1'-4'17'0,"-2"0"346"0,2-2 4 0,-2 1-24 0,1 0-38 16,1 0-76-16,-1-2-95 0,1 1-50 0,1-2-30 0,-1 1-18 0,1 0-8 0,0 0-6 15,0-1-2-15,1 0-2 0,-1 0 0 16,1-1-2-16,1 2-5 0,-1 0-2 0,-1 0-2 0,1-1-1 0,-1 3 0 0,0 1-2 0,-1-1-1 0,1 2 0 16,-3-1 1-16,2 3-1 0,-4-1 0 0,2 2 0 0,-2 2 1 0,0-1-1 0,-3 3 0 15,2-1-1-15,-4 2 0 16,3 1 0-16,-2 0-1 0,0 3 0 0,-2-1 0 0,2 0 2 0,-1 2 0 0,2 1 1 0,-2-2 3 0,1 2 2 0,0-1 2 16,3 0 4-16,-1 1 3 0,-1-2 4 0,3 0 2 0,1 0 2 0,0 0 4 15,1-1 3-15,1 1 1 0,0-1 6 0,2-1 4 0,2 1 7 0,0 0 7 16,1 0 7-16,1-2 7 0,2 2 5 0,1-3 3 0,2 2 2 0,-1-1 1 15,4 1 0-15,0 0 1 0,-1-1-1 0,4 2 1 0,0-3-4 0,1 3-5 16,1-1-6-16,2 0-6 0,-2 1-9 0,2 2-8 0,-3 0-5 0,2-1-3 16,-3 2 1-16,0 2 6 0,-2 1 2 0,-2 1 3 0,-2 0 2 0,1 1-1 15,-4 1 1-15,-2 2 0 0,-2-1-3 0,0 3 0 0,-4-3-4 0,1 3-2 0,-4-1-2 0,0 1-2 16,-2 0-4-16,-2-3-9 0,-1 2-7 0,1-1-5 0,-2-1-3 0,0 0-4 16,0-1 0-16,-3-1-1 0,3-3-1 0,-4 0-1 0,1-1 1 0,1-1-2 0,-2-2 0 15,4-1-1-15,-3-2-2 0,2-2-2 0,-1 0-4 0,1-4-5 0,-2 0-9 16,3-1-11-16,-3-4-10 0,2-1-9 0,-2-4-13 0,3-2-11 0,1-1-19 15,0-3-20-15,2-1-24 0,1-4-27 0,2-1-23 0,0-3-22 0,4 1-18 0,0-1-16 16,2-1-21-16,2 0-24 0,1-2-43 0,2 1-51 0,0-1-36 0,1 2-29 16,3 1-1-16,0 0 70 0</inkml:trace>
  <inkml:trace contextRef="#ctx0" brushRef="#br0" timeOffset="23938.83">12075 16334 324 0,'7'-2'348'16,"-2"0"-38"-16,3 0-57 0,-3 2-60 0,0 2-60 0,-2-1-34 0,2 2-20 15,-1 2-11-15,-2 3-7 0,1-2-4 0,0 4-1 0,-1 1-2 0,-1 1-3 0,3 3-4 16,-3-1-4-16,-1 3-5 0,1 0-4 16,1 3-3-16,-1-1-5 0,0 1-5 0,-1 1-5 0,1 0-4 0,2 1-3 0,-2 1-4 0,2-2-3 0,0 2-12 0,1 0-17 15,0-1-21-15,0 0-25 0,2 1-23 0,1-1-26 0,-1 0-40 0,3 0-46 16,1-2-60-16,1 0-66 0,0-3-36 0,2-3-17 0</inkml:trace>
  <inkml:trace contextRef="#ctx0" brushRef="#br0" timeOffset="24051.85">12444 16422 247 0,'-14'-46'373'0,"0"-2"0"0,1 3-1 16,-2-1-90-16,-1 2-130 0,-1 2-62 0,3 4-33 0,-1 3-17 16,2 3-8-16,0 3-7 0,0 3-5 15,2 2-4-15,0 2-5 0,1 4-10 0,1 2-13 0,4 2-19 0,-1 2-21 0,1 2-24 0,4 2-27 0,0 1-65 0,2 2-81 16,0 2-56-16,3 1-43 0,1 0-19 0,0 2-9 0</inkml:trace>
  <inkml:trace contextRef="#ctx0" brushRef="#br0" timeOffset="24231.84">12497 15908 0 0,'1'0'69'0,"2"0"344"0,-1 0 7 16,2-1 9-16,2 0 12 0,-1 0-82 0,0 1-124 0,1-2-63 0,2 2-32 15,-2 0-17-15,4 2-9 0,-3-2-7 0,3 2-6 0,-1 1-4 0,2 0-6 16,-2 2-7-16,1 1-12 16,0 2-11-16,-2 0-11 0,1 2-7 0,1 1-4 0,1 1-10 0,-2 1-8 0,1 3-10 0,-1 1-8 0,0 0-14 0,-1 1-16 15,1 3-26-15,-2 0-33 0,-2 3-35 0,1-2-36 0,-2 2-42 0,0 2-46 16,-3 0-73-16,0 2-83 0,1-2-45 0,-4 3-23 0,1-2-11 0,0 1-5 15</inkml:trace>
  <inkml:trace contextRef="#ctx0" brushRef="#br0" timeOffset="24353.85">12744 16481 19 0,'-1'-11'328'0,"-1"2"-7"0,-1-3-10 0,2 2-79 16,0 0-106-16,-1-1-56 0,2 2-29 0,2-2-17 0,0 2-10 0,1-4-7 0,0 2-6 15,5 1-9-15,-1-2-11 16,4-1-16-16,3 0-18 0,0-1-38 0,2 1-46 0,1 0-48 0,1-1-46 0,0 1-39 0,2 0-34 0</inkml:trace>
  <inkml:trace contextRef="#ctx0" brushRef="#br0" timeOffset="24571.88">12907 16177 221 0,'-10'2'347'0,"-2"1"-32"0,2-2-43 16,0 1-58-16,1 0-60 0,-1 0-38 0,4 0-26 15,-2-1-14-15,3 2-12 0,0-2-3 0,2 2-2 0,-1-1-1 0,2 1-1 16,-1 0-2-16,3 0-1 0,0 1-1 0,0 0-2 0,0 0 0 0,1 1-2 0,2 2 0 0,-2-3-2 15,4 2-3-15,-3 0-4 0,2 0-7 0,0 1-7 0,0-1-6 0,2 1-6 16,-1 0-4-16,0 0-4 16,2 0-3-16,-2 1 0 0,3-2 0 0,-1 1-1 0,1 0 0 0,0-1-3 0,1 1-1 0,1-2 0 0,-1 0-1 0,2 0 1 15,-1 1-2-15,2-3 0 0,0-1-3 0,1 1-4 0,2-2-6 0,0 0-8 16,1-1-10-16,0-1-11 0,1 0-15 0,2-3-13 0,0 1-19 0,1-2-19 16,-1 0-29-16,1-1-34 0,0 0-74 0,0-2-92 0,0 0-40 0,-3 1-14 15,2 0-5-15,-3 0 262 0</inkml:trace>
  <inkml:trace contextRef="#ctx0" brushRef="#br0" timeOffset="25067.83">15447 15965 62 0,'-9'-17'487'0,"-1"-1"7"0,3 1 6 15,-3-1 3-15,1 0 3 0,2 1-99 0,-2 1-146 16,0 1-70-16,2 2-35 0,-1 2-29 0,1 2-26 0,2 0-21 0,0 2-21 15,-1 3-12-15,1 2-7 0,0 2-4 0,1 3-3 0,-2 3-3 0,2 3-5 0,1 4-1 0,0 3 0 16,-1 3-1-16,2 2 0 0,-1 3-1 0,2 4 1 0,1 2-4 0,1 2-3 16,1 2-9-16,1 1-13 0,0 0-14 0,1 1-16 0,1 2-18 0,1 1-19 15,0 2-31-15,0-2-37 0,3 2-36 0,-2-2-34 0,3 2-45 0,-1-2-48 0,1 2-68 16,-1-4-76-16,0-2-35 0,0-2-16 0,1-2-2 0,-1-3 5 0</inkml:trace>
  <inkml:trace contextRef="#ctx0" brushRef="#br0" timeOffset="25397.84">15263 16419 0 0,'-2'-22'7'16,"0"1"327"-16,2-2 0 0,3 2-35 0,1-1-50 0,3 2-76 0,1-1-87 15,4 2-42-15,3-1-18 0,2-1-12 0,3 3-7 0,4-3-4 0,2 2-1 16,0 1 0-16,1 0 0 0,3 1-1 0,2 0 1 0,-1 1 4 0,-1-1 6 16,0 2 10-16,-4 2 11 0,0 1 7 0,-5 1 7 0,-1 0 6 0,-4 3 4 0,-1 0 2 15,-2 2 1-15,-3 0 3 0,-4 3 0 0,-1 0 2 0,-4 1 3 16,-1 2-1-16,-5 3-3 0,-2-1-5 0,-3 3-6 0,-2 2-3 0,-1 0-1 15,-3 2 0-15,-2 2 2 0,1 1 2 0,-2-1 0 0,-1 3 1 0,2-1 0 0,-1-1 0 16,3 1 0-16,0 0 1 0,2 0-1 0,0 1-2 0,3 0-2 16,5-1-3-16,2 0-7 0,1 0-4 0,5 0-5 0,2 0-3 0,3-1-2 0,6 0-1 15,1 0-2-15,5-2-4 0,1-1-2 0,6-1-5 0,3 0-3 0,4-4-2 0,2 0-3 16,2-2-1-16,2-2-2 0,1-1 1 0,-1-1 1 16,1-1-2-16,1-2-1 0,-4-2 0 0,-2 2 0 0,-4-3-1 0,-4 3 2 0,-2-3-1 0,-4 0 1 15,-2 0 0-15,-4 0 0 0,-4-1 0 0,-2 0 0 0,-3 0 0 16,-5-1-2-16,-1-1-5 0,-6-1-6 0,0 1-11 0,-7-1-14 0,1 1-14 0,-5-3-14 15,-3 1-13-15,-4-2-16 0,2 2-14 0,-2 0-13 0,-2 1-19 0,2-1-20 16,2 2-21-16,-1 2-24 0,0 0-56 0,2 3-72 0,1 1-44 16,0 1-32-16,2 2-7 0,-1 3 6 0</inkml:trace>
  <inkml:trace contextRef="#ctx0" brushRef="#br0" timeOffset="26065.84">14309 17340 290 0,'-59'37'467'0,"2"-6"1"0,1-2-3 16,2-4-1-16,6 0-3 0,2-4-103 0,5 0-151 0,5-3-87 0,5-1-58 0,5 0-26 15,3-1-11-15,8 0-4 0,4-3-4 0,7-2 1 0,7-2 2 16,4-1 0-16,10-3 1 0,5-4 1 0,9-1 0 16,9-5-1-16,7-4 1 0,8-3-1 0,10-4 1 0,9-5-3 0,6-4-1 0,10-4-2 0,6-5-3 0,8-3-4 0,5-3-1 0,9-5-3 15,3-5-3-15,7-1 1 0,6-5 1 0,4-5 2 0,6-2-1 0,5-3-2 16,5-4-2-16,3-1-3 0,2-1 0 0,3 1 0 0,-1-1 1 0,2-2 2 15,-2 1 0-15,0 1 0 0,-5-1 1 0,-2 0-2 0,-8 2-3 0,-11 0-1 0,-6 1 1 16,-13 0-1-16,-13 5-1 0,-13 0 1 0,-14 4-2 0,-12 3-4 16,-14 4-7-16,-10 4-6 0,-13 4-10 0,-10 2-6 0,-14 3-8 0,-10 3-3 0,-13 3-3 15,-11 1-1-15,-15 4 0 0,-14 3-1 0,-9 3 1 0,-14 5-1 0,-12 3 2 16,-7 1 4-16,-14 4 5 0,-11 2 9 0,-10 3 8 0,-12 2 9 16,-5 3 5-16,-10 2 3 0,-10 3-2 0,-7 4 3 0,-8 3 6 0,-7 4 2 0,-9 6 2 15,-5 3-1-15,-7 6 1 0,-7 4 2 0,-4 7 4 0,-6 2 1 16,-3 8 0-16,0 3-2 0,2 3-2 0,3 3 5 0,3 2 6 0,4 3-2 15,7 1-4-15,5 1-4 0,13 1-2 0,10 2 3 0,13 1 3 0,9 1 0 0,13 0-6 16,12 1 0-16,11 2 1 0,16-4 0 0,11 0 4 0,15-3 0 0,10-2-3 16,12-4 0-16,9-1 1 0,11-5 2 0,7-3 2 0,9-2-1 0,7-3-3 0,6 1-1 15,8-2-1-15,7-1 1 0,8-1-2 0,8-2 2 0,7-1-2 0,7-1 1 0,9-2-3 16,10-2-2-16,4-2-1 0,8-4-1 0,9-1 1 0,11-3 1 16,4-3 0-16,8-6 2 0,7-1-2 0,10-5 0 0,7-3-2 0,7-5-1 0,9-7-3 0,9-3 3 15,6-6 4-15,7-5 2 0,6-4 2 0,7-7-3 0,5-4-3 0,7-6-2 16,10-7 0-16,4-6-3 0,6-5-2 0,6-8 0 0,4-4 1 0,3-8 2 0,5-4 3 15,3-5-1-15,3-8-6 0,1-2-2 0,4-4-4 0,-5-4-2 0,-3 1-5 16,-2-3-1-16,-5 0-2 0,-5-4 1 0,-6 1 4 0,-12 2-6 0,-12 1-7 16,-13 4-8-16,-17 5-7 0,-12 3-4 0,-18 8-3 0,-14 6-2 0,-19 8-1 15,-14 7 1-15,-14 6 4 0,-14 6 0 0,-13 3-1 0,-11 6-4 0,-10 1-4 16,-12 3 7-16,-11 0 8 0,-15 3 9 0,-12 0 6 0,-13 2 4 0,-14 3 3 16,-10 2 3-16,-14 2 3 0,-10 3 4 0,-11 2 5 0,-10 3 3 0,-11 2 4 15,-5 4 5-15,-6 4 3 0,-10 4-2 0,-8 3-4 0,-9 6 1 0,-8 5 3 16,-7 6 4-16,-8 3-1 0,-5 6-2 0,-9 3-1 0,-5 7-1 0,-8 6 0 15,-7 4-4-15,-4 6-3 0,-2 6-1 0,-5 6 2 0,1 5 7 0,-4 7 9 16,4 3 2-16,4 7-2 0,5 0-1 0,10 2-3 0,9-2 1 0,13 1 3 16,10-3 0-16,14-5-2 0,16-3 0 0,14-4 3 0,13-6-1 0,16-2-2 15,15-6-11-15,14-3-14 0,12-2-12 0,11-5-11 0,12-3-9 0,13-2-7 16,10-1-3-16,10-4-4 0,11 0-12 0,8-1-15 0,9-3-27 0,11 0-31 0,9-5-54 16,9-2-61-16,12-2-38 0,10-4-28 0</inkml:trace>
  <inkml:trace contextRef="#ctx0" brushRef="#br0" timeOffset="26179.85">14160 16195 95 0,'87'-33'356'0,"-11"3"0"0,-13 1 0 0,-9 4-73 0,-11 3-106 16,-9 3-68-16,-7 2-49 0,-7 3-25 0,-8 3-12 0,-3 2-12 0,-8 4-13 15,-5 1-14-15,-7 1-14 0,-5 3-18 0,-4 3-20 0,-3 1-40 0,-6 0-53 16,0 3-64-16,-3-1-74 0,-1 2-35 0,-2-3-20 0</inkml:trace>
  <inkml:trace contextRef="#ctx0" brushRef="#br0" timeOffset="213804.18">20977 8939 0 0,'2'-5'172'0,"-1"-1"69"0,2 1-38 0,-2 2-36 0,0-1-33 16,-1 0-31-16,1 1-29 0,1 0-17 0,-1 1-13 0,0-2-5 0,-1 1-1 16,1 3 0-16,-1-4 2 0,0 3 0 0,0-3 2 15,0 3 1-15,0-3 1 0,0 3 0 0,0-1 3 16,0 0-2-16,0-1 0 0,0 2-2 0,0-2 0 0,0 2-2 0,0-1-4 0,0 1-2 0,0 1-2 0,0 0 3 0,0 0 6 16,0 0 6-16,0 1 4 0,0 1 8 0,-1 1 8 0,1 0 9 0,-1 3 6 15,0 0 5-15,-1 2 3 0,1 0 4 0,0 1 3 0,-3 3 0 0,3 1-1 16,-1 0-4-16,-1 0-8 0,2 2-3 0,0-1-5 0,-1 2-8 0,2-2-10 15,2-1-5-15,0 0-2 0,1-1 0 0,3 0 0 0,1-4 0 16,4 1-2-16,2-2 0 0,4-2 0 0,6-4 0 0,5-1-1 0,6-5 0 0,7-3 1 16,7-5 0-16,8-7 0 0,5-2-2 0,10-8-2 0,6-7-3 0,6-3-4 15,6-5-1-15,4-6 0 0,6-3-1 0,1-2 0 0,3-1-1 0,0-1 0 16,0 2-3-16,0 0-3 0,-4 3-4 0,-6 3-3 0,-5 6-4 0,-10 3-5 16,-6 7-4-16,-7 5-3 0,-10 4-3 0,-7 3-4 0,-10 6-2 0,-4 4-1 15,-8 4-1-15,-3 3-3 0,-6 4 0 0,-5 6 1 0,-7 2 0 0,-6 5-1 16,-5 3-5-16,-7 5-5 0,-3 4-8 0,-5 2-5 0,-4 1-7 0,-1 3-7 0,-1 2-8 15,-3 1-6-15,3-2-12 0,-2 2-12 0,4-3-16 0,2 0-17 0,2-1-15 16,2-1-14-16,3-2-12 0,3-2-9 0,1 0-7 0,1 0-9 0,3-3 0 16,1 1 2-16,2-2 2 0,1 1 4 0,0 0 6 0,2-1 5 0,-3-1 4 15,3 1 3-15,-1 0-5 0,-1-1-7 0,-3 1-21 0,-1 0-29 0,0-2-38 16,-5 3-46-16,-3 2-16 0,-1 0 200 0</inkml:trace>
  <inkml:trace contextRef="#ctx0" brushRef="#br0" timeOffset="214318.15">20399 10373 235 0,'-22'5'444'0,"-1"0"0"0,0 0 1 15,-1-1-3-15,3 0-7 0,1 0-110 0,3 1-159 0,-1-2-68 0,2 2-26 16,1-1-14-16,4 0-9 0,-1 2 0 0,2 1-1 16,0-2 1-16,2 3 1 0,1-2 3 0,2 2 5 15,1-1 0-15,-2 1 1 0,4 0-2 0,-1 0-4 0,3 1-1 0,0-1-4 0,0 1 0 0,3-1 0 0,-1 0-1 0,4-1-3 16,0 0 1-16,4-1 3 0,-1 0-1 0,6-4-4 0,2 0-1 0,6-4 1 15,4-2-2-15,4-3-2 16,11-5-2-16,6-7-4 0,9-4-4 0,10-6-4 0,7-5-2 0,8-7-2 0,10-5 1 0,6-6 5 0,8-3 1 16,6-5 2-16,7-4 3 0,5-1 2 0,-1-2 3 0,5 0 1 0,0 1 3 0,1 1 4 15,-6 5 1-15,1 1 1 0,-6 7 0 0,-4 3-3 0,-3 5-6 0,-9 5-7 16,-7 3-6-16,-4 8-5 0,-10 2-4 0,-8 5-4 0,-8 6-3 0,-8 3-2 16,-6 1-2-16,-8 6-2 0,-5 2-2 0,-7 3-2 0,-5 3-3 0,-7 2-1 0,-5 4-1 15,-4 2 1-15,-5 3 0 0,-6 3 3 0,-5 3 0 0,-5 1 2 0,-2 0 0 16,-4 4-1-16,-2-1 1 0,-3-1 0 0,-1 3-3 0,2-3-3 0,0-2-4 0,1 1-8 15,0-2-11-15,3-3-14 0,0 0-13 0,0-1-13 0,4-2-10 16,0-1-11-16,3-1-8 0,1-1-10 0,1-1-8 0,-1-2-10 0,3 0-7 16,1-2-7-16,-1 2-5 0,2-3-2 0,2 1 1 0,-1-3 4 0,1 2 4 0,-1-2 3 15,2 1 0-15,-1-1-5 0,0 1-3 0,1 0-4 0,1 1-2 16,0-1-3-16,0 3 0 0,0-3 0 0,0 3-4 0,-1 0-3 0,0 1-14 0,-1-1-22 16,1 2-35-16,0-1-39 0,-2 1-36 0,2-3-31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0" units="cm"/>
          <inkml:channel name="Y" type="integer" max="20400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259.84253" units="1/cm"/>
          <inkml:channelProperty channel="Y" name="resolution" value="1285.44421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9-06T13:06:22.56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24509 2693 347 0,'-9'0'389'0,"3"0"9"0,1 0 10 16,-2-3-72-16,0 1-107 0,1-1-60 0,0 0-40 0,1 0-18 0,0-1-9 15,1 1-6-15,-2 0-3 0,2 1-2 16,2-2-6-16,-2 1-3 0,2 3-6 0,-2-3-9 0,3 1-10 0,0 2-11 0,-1-1-12 0,2 1-7 0,2-2-5 16,0 1-6-16,2 1-3 0,-1 0-2 0,4 0-3 0,1 0 0 0,0 0 1 15,3 0 0-15,0 0-1 0,4 0 0 0,1 0 1 0,3 0-1 0,2 0 0 16,3-1 0-16,3-1-1 0,4 1 0 0,4 0 0 15,2-1-1-15,3 1-1 0,3-3 0 0,8 0-2 0,1 1 1 0,2 0 1 0,3-3 1 0,1 1 1 16,4 1 0-16,2-1 0 0,0-1-1 0,2 0-1 0,1 0-1 0,0 2 0 16,0-3-1-16,2 2 1 0,-1 1 0 0,-1-1-1 0,-2 1-2 0,-1 1-2 15,-4 0 1-15,-4 1-1 0,-3 1-1 0,-5-2-2 0,-3 2-2 0,-4 1 0 16,-5-2-1-16,-2 2-2 0,-4 0-2 0,-4 0-5 0,-2 0-2 0,-2 0-3 16,-4 0-8-16,-2 0-9 0,-2-1-16 0,-3 1-17 0,-1-1-15 0,-2-1-18 0,-1 1-13 15,-2 0-14-15,-1 1-14 0,-2 0-15 0,1 0-10 0,-2 0-11 16,-1 0-15-16,0 0-16 0,0 0-24 0,0 0-29 0,-2 0-41 0,-1 0-50 0,-1-1-15 15,0-1 74-15</inkml:trace>
  <inkml:trace contextRef="#ctx0" brushRef="#br0" timeOffset="1349.04">24459 2797 0 0,'0'0'154'0,"-1"-2"215"0,0 1 0 0,0 1-43 0,-1-1-62 16,2-1-53-16,-1 1-49 0,0 0-28 0,-1 1-19 0,1-1-14 0,1 0-7 16,-2 0-8-16,1 1-7 15,-1-1-7-15,1-1-8 0,1 2-7 0,0 0-9 0,0 0-8 0,0 0-6 0,0 0-8 0,0 0-6 0,0 0-4 0,0 0-5 16,1 2-3-16,1-1-2 0,1 1-2 0,-2-1-2 0,3 3 0 0,-1-2 1 15,1 2 1-15,-1-1 2 0,3 2 2 0,1 0 1 0,-1 1 4 0,1-1 5 16,2 2 3-16,1-1 2 0,0 2 1 0,1 1 4 0,4-1 4 0,0 2 2 16,1 1 1-16,0-2 0 0,4 2 0 0,0 0-1 0,1 1 0 0,0-1 0 15,3-1-2-15,-1 2-4 0,2 0-4 0,-1 0 0 0,2-1-3 0,-1 0-3 16,0 1-4-16,-1-1-1 0,1 0-2 0,-2 1 1 0,0-2 1 0,-2 1 1 16,-1 1-2-16,-1-2-1 0,-2-2 1 0,-2 1-1 0,-1-1 1 0,-3 0 1 15,0 1 1-15,-2-2 0 0,-1-1 1 0,0 1 1 0,-2-2 0 0,-1 2-1 0,0-3-1 16,-1 1 0-16,-2-1 1 0,3-2 3 0,-2 2 1 0,-1 0 1 0,-1-1 3 15,2-2 1-15,-2 1 3 0,-1 0 1 0,2-2 1 0,-1 1 5 0,0 1 2 16,-1-1 5-16,0-1 2 0,0 0 1 0,0 0 1 0,0 0-1 0,0 0-2 0,0 0-2 16,0 0-3-16,0 0-4 0,0 0-3 0,0 0-1 0,-1 0-4 15,0-1-6-15,-1-1-2 0,2 1-4 0,-2 1-3 0,-1-2-3 0,2 0-1 0,-2 2-3 16,2-3 0-16,-2 2-2 0,0 1 2 0,2-1 0 0,-2 0-2 0,2-1-2 16,1 1 2-16,-1 1 1 0,0-1 1 0,-1-1-1 0,1 2 0 0,1 0 0 15,0-1 0-15,0 0-1 0,0-1-1 0,0 1 0 0,0 1 0 16,0 0 0-16,0 0 0 0,0 0 1 0,0 0-1 0,0 0-1 0,0 0-3 0,0 0 0 15,0 0-2-15,0 0 2 0,0 0 1 0,0 0-1 0,0 0 1 0,0 0 1 16,0 0-1-16,0 0 1 0,0 0-1 0,0 0 0 0,0 0 1 0,0 0-1 16,0 0 1-16,0 3 1 0,0-1 1 0,0-2-2 0,1 3 0 15,1 1-1-15,-1-2 1 0,0 2 0 0,-1 0-1 0,1 2 0 0,1-1-1 0,-1 1 3 16,0 2-1-16,-1 3-2 0,1-2 2 0,-1 4-1 0,0 0 1 0,-1 3 0 16,0 2 0-16,-2 2 1 0,1 2 1 0,-2-1 1 0,-1 4 0 0,2 1-1 15,-1 2 1-15,-1 0 1 0,-1 0-1 0,1 3 3 0,0-1-1 0,0-1 0 16,0 1 0-16,1 0 1 0,0-1-1 0,-1-1 0 0,3-1-2 0,-2-1 0 0,0 0 0 15,3-2 0-15,-1-2-1 0,0 2-2 0,2-4 0 0,0-1 0 16,0-2 3-16,0-1 1 0,0-2 0 0,0 0-2 0,0-3 1 0,0 1 1 16,0-4 1-16,0 1-1 0,0-1 2 0,2-1 0 0,-2-2 2 0,0 0 1 0,1-1-3 15,-1-1-2-15,0 0-9 0,1-1-10 0,-1-2-7 0,0 0-7 0,0-2-9 16,1-1-12-16,1 0-13 0,-1-2-13 0,0-1-18 0,-1-1-20 0,1-1-23 0,2-1-23 16,-1 0-24-16,-1-2-23 0,2-1-21 0,-1 1-18 0,2-1-56 15,-1-1-68-15,0-1-49 0,2-1-36 0,-1 0-11 0,0-2 5 0</inkml:trace>
  <inkml:trace contextRef="#ctx0" brushRef="#br0" timeOffset="1999">26627 2588 0 0,'-3'0'53'0,"2"-1"125"16,-1-1-32-16,0 1-25 0,0 0-19 0,-1 1-17 0,2-2-15 15,-2 1-10-15,2 0-6 0,-2 0-5 0,0-1-3 16,3 1-6-16,-1 1-2 0,0 0-3 0,-2-2 0 0,2 1-3 0,-2 0-3 0,2 1-5 0,-1-1-4 0,0-1-4 16,-1 1-3-16,0 0-2 0,1 1-2 0,-1-2-2 0,-1 1-1 0,2 0-2 0,-3 1 1 15,3-1-2-15,-1 0-1 0,-1 0 0 0,2 1-1 0,-1 0 0 16,-2 0 0-16,3 0 0 0,-2 0 0 0,2 0 0 0,-1 0 0 0,2 0-1 0,-3 0 0 16,3 0 0-16,-1 0 0 0,0 0 1 0,0 0 0 0,-1 0-1 15,1 1-2-15,-1 0-4 0,-2 0-5 0,3-1-8 0,-2 1-10 0,2 0-14 0,-2 1-17 16,-1-2-27-16,1 1-33 0,-1 0-56 0,0 1-66 0,-1-2-36 0,1 0 47 15</inkml:trace>
  <inkml:trace contextRef="#ctx0" brushRef="#br0" timeOffset="3166">26209 2588 0 0,'-1'0'274'0,"-3"0"44"16,2 0-35-16,-1 0-44 0,2 0-49 0,-1 0-39 0,-1-1-36 0,2 1-20 0,-3-2-16 16,3 2-9-16,-1-1-5 0,0 1-5 0,2 0-6 0,-1 0-5 15,0 0-5-15,1 0-6 16,0 0-4-16,0 0-4 0,0 0-6 0,0 0-3 0,0 0-4 0,0 0 1 0,1 1-1 0,0 1 2 0,1-1 2 0,1-1 2 0,1 1 1 16,0 1 1-16,1 0 1 0,2 1 1 0,-1-2-1 0,1 3 1 0,1-2 1 0,1 0-1 15,1 2-2-15,0-1-2 0,1-1-4 0,1 2-5 0,-2-1-1 16,4 1-5-16,-2 0-1 0,1-1 0 0,0 0-1 0,2 1-1 0,-1 0-1 0,-1-1 1 15,0 2-3-15,2-1 1 0,-4 1 0 0,3-1-2 0,-2 0 2 0,1 0 0 16,-2 0-2-16,0 0 1 0,-1 0-1 0,0 0 1 0,-3-3-1 0,3 3-1 16,-3-1 2-16,0-2 3 0,-2 1 2 0,0 1 6 0,-1-3 4 0,1 3 7 15,-2-2 6-15,0 0 6 0,-2 1 6 0,2-1 6 0,-1-1 6 0,-2 1 3 16,1-1 1-16,2 0 3 0,-3 0 1 0,0 0 0 0,1 0-2 0,0 0-3 0,-1-1-3 16,1 1-6-16,-1 0-5 0,0 0-5 0,0 0-3 0,0 0-3 0,0 0-5 15,0 0-2-15,0 0-1 0,0 0-2 0,0-1-4 0,-1-1-1 0,1 1 0 16,-1 0-2-16,0 1-2 0,-2-1-1 0,2-1 1 0,0 2-4 0,-2 0-3 15,2-1-1-15,-1 1-2 0,0-2 1 0,-1 1-3 0,-1 1 0 0,0 0 0 16,2 0-1-16,-1 0-1 0,-1 0 0 0,2 0-1 16,-3 0-1-16,3 0 1 0,-1 0-2 0,-1 0 0 0,2 1 0 0,-1 1 2 0,1-1 0 0,-1-1 1 15,2 0 0-15,-1 2 1 0,-1-1 1 0,2-1-1 0,0 0 1 16,-1 0 1-16,1 0-1 0,1 0 0 0,-1 0 1 0,0 1 1 0,1-1-1 0,0 0-3 16,0 0-1-16,0 0-1 0,0 0 0 0,0 1 2 0,0 1-1 0,-3-1 0 15,3-1 0-15,0 1 1 0,-1 2-1 0,1-2 0 0,0 1 0 0,0-1 2 16,0 2 0-16,0-1 4 0,0 2-1 0,0-1 0 0,0-2-2 0,0 3-2 15,0-1 0-15,0-1 0 0,0 2 1 0,1-1 0 0,2 2 0 0,-2-1-1 16,0-1 1-16,-1 2 0 0,1 0-1 0,2-1-2 0,-2 3 1 0,2-1 1 0,-1 2 0 16,-1-1 2-16,2 2-1 0,-1 0-1 0,1 0 0 0,-1 2 0 15,-2-1 0-15,2 2-1 0,-2 1 3 0,0 0 4 0,-2 3 0 0,1 0 1 0,-3 1 1 16,-2 1 3-16,1-1 1 0,-5 4 2 0,0 2 4 0,-2 0 4 0,-3-1 2 16,1 2 2-16,-4 0 2 0,-3-1 3 0,-2 2 1 0,1 0 2 0,-3-3 0 15,-2 2 2-15,-1-1 0 0,0 0 0 0,-2-1-2 0,1-1-1 0,1 0-1 16,-1-1 0-16,1-1-2 0,0-1-1 0,2-1 0 0,4-3 0 0,1 1-5 0,2-2-2 15,2-2-2-15,1 0 1 0,2-2-2 0,0-1 0 0,3 0 0 16,1-2-1-16,3 0 1 0,-2-1-1 0,4-1-1 0,0 0 2 0,-1 0 1 0,2-2 0 16,0 1 4-16,2-2 1 0,-1 1 1 0,2 0-1 0,-2-2-2 15,1 2 1-15,1-1 0 0,1 0 0 0,0-1-2 0,0 0-2 0,0 0-2 16,0 0 0-16,0 0-3 0,0 0-3 0,0-2-3 0,0 0-3 0,0 0-2 0,1 0 1 16,1-2-2-16,0 2 0 0,-1-1 0 0,-1-1-1 0,1 0-2 0,2 0 0 15,-2 0 0-15,2 1 0 0,-1 0 1 0,0-2 1 0,-1-1 0 0,0 2-1 16,0-1 0-16,-1 1 0 0,3 0 0 0,-2-1 0 0,0 0 0 0,-1 1-1 15,1-1 2-15,1-1 1 0,-1 2-1 0,0-1 1 0,-1 1-1 0,1 0 0 16,1-1-1-16,-1 0-1 0,0 1 1 0,-1-1 1 0,1-2-2 0,1 4 0 16,-2-2 0-16,0 0 2 0,0 1-2 0,0-1-1 0,0 0-1 0,0 2 1 15,0-1 0-15,-2 0 2 0,1 0-1 0,1 1 1 0,-2-2 0 0,-1 3-1 16,2-1 2-16,-3 0 0 0,2 1-2 0,-3-1-1 0,1-1 0 0,-1 2 1 16,-2 0 1-16,-1 1-1 0,2-2 0 0,-3 2-1 0,-1 0-1 0,0-1 2 15,0 1-2-15,-1 1 1 0,0 0 0 0,0 0 0 0,-3 1 1 0,2 1 3 0,-1 0-1 16,1-1-1-16,-2 2 1 0,-1 0 0 0,3 1-1 0,-2 0-1 15,-1-1 0-15,2 2 1 0,0 1 1 0,-2-2 0 0,2 4 0 0,-1-2 0 0,3 1-2 16,-3 0-1-16,3 0 1 0,0 0 0 0,0 2 0 0,1-2 0 16,0 1 0-16,2 0 2 0,-2 1-1 0,4-1-1 0,-1 0-1 0,1 1 0 15,0-3 0-15,0 3 1 0,3-2-1 0,-1 1 1 0,0-2-1 0,3 2 0 16,-3 0 1-16,3 0-1 0,1-1 1 0,0 0-1 0,0 1 1 0,0 0 2 16,0 1 0-16,1-1 0 0,2 2-2 0,-2 0-1 0,0 0 2 0,-1 0 2 0,1 1 0 0,1 1-2 15,-1 0 2-15,0 1 0 0,-1 0 1 0,1 0 4 0,-1 2-1 0,0-1 0 16,0 2 1-16,0-2 1 0,-1 2 0 0,1-1 1 0,-1 0 0 0,1 0 0 15,-1 0-1-15,-1-2 1 0,2 2-1 0,-1-2-1 0,1 0-1 0,-1-1-1 16,1 0 0-16,0-2-2 0,0 2 1 0,-1-3-1 0,1-1 1 0,0 0-1 16,0-3 2-16,0 3-1 0,0-4 1 0,0 1 2 0,0-1 1 0,0 1 1 15,0-3 1-15,0 1 3 0,0-1 1 0,0-1 1 0,0 2 3 0,0-2 1 16,0 1 0-16,0-2 0 0,0 1-1 0,0-1 0 0,0 0-3 0,0 0-1 16,0 0 0-16,0 0-3 0,0 0-1 0,0 0-2 0,0 0-2 0,0 0-3 15,0 0-5-15,0 0-4 0,0 0-9 0,0 0-8 0,0 0-11 0,0 0-8 16,0 0-14-16,0 0-14 0,0 0-10 0,0 0-10 0,0 0-10 0,0 0-11 15,0 0-12-15,0 0-13 0,1 0-17 0,0-1-20 0,-1 1-16 0,1-2-16 16,2 2-12-16,-2-2-13 0,2 0-7 0,-1 0-6 0,-1-1-13 0,2 0-19 16,-1 1-35-16,1-1-42 0,-1-1-41 0,2-1-39 0,-3 2-5 0,2 0 13 15</inkml:trace>
  <inkml:trace contextRef="#ctx0" brushRef="#br0" timeOffset="3549.03">24669 4028 307 0,'0'2'365'16,"-1"-1"-5"-16,1 2-5 0,0-2-76 0,1 0-110 0,0-1-58 15,3 2-37-15,1-1-15 0,1 0-4 0,3-1-1 0,2 0 5 0,0 0 2 0,4-1 3 16,3-2 4-16,2 2 5 0,2-3 4 16,3 2 3-16,2-1-2 0,4-2-3 0,4 0-7 0,2 0-8 0,2-1-8 0,3 1-8 0,4-2-4 15,2 0-6-15,2 1-3 0,2-2-5 0,2 2-4 0,0-1-5 16,0 0-5-16,0 2-4 0,0 1-4 0,-2-1-2 0,-4 1-3 0,0 0 0 0,-3 3-6 16,-2-1-3-16,-5 0-5 0,-2 1-3 0,-5-1-1 0,-1 2 2 15,-5 0-2-15,-3 0 0 0,-4 2-2 0,-3-1 0 0,-3 0-1 0,-5 0 0 0,-2-1-4 0,-2 3-5 16,-3-3-3-16,-4 3-3 0,-1-2-2 0,-5 0-3 0,0-1-6 0,-1 2-7 15,-4-1-8-15,1 0-7 0,-2-1-7 0,0 0-7 0,0 0-9 0,1 0-8 16,-1-1-4-16,0 0-3 0,2-1-1 0,-1 1-2 0,3-1-1 0,1 0-1 16,0-1-3-16,1 1-2 0,2-1-8 0,-2-1-11 0,5 0-21 0,-1 0-26 15,1-1-44-15,0 2-52 0</inkml:trace>
  <inkml:trace contextRef="#ctx0" brushRef="#br0" timeOffset="4314">25587 3261 273 0,'-26'-20'347'0,"-4"3"-8"0,-2-1-14 0,-2 1-89 0,-3 1-125 16,-4 3-56-16,0 3-26 0,-7 0-10 0,-3 3-3 0,-8 1 1 0,-3 5 1 15,-5 1 0 1,-5 5-1-16,-5 3-2 0,-5 3 2 0,-5 4 0 0,-5 4 3 0,-6 5-1 0,0 5 0 0,-4 4-1 0,0 7-3 0,-5 4-1 0,3 5 0 15,0 3 2-15,3 6 3 0,1 2 8 0,4 2 6 0,4 2 5 16,6-1 0-16,9 0 2 0,7-3 2 0,9-1 3 0,7-3 2 16,7-3 4-16,9-4 3 0,7-2 4 0,8-2 3 0,8-3 0 0,9-1-4 15,6-5 0-15,6 0-3 0,10-3 2 0,8-3 1 0,11-1 3 0,8-4 2 0,7-3 1 0,12-3 1 16,9-4 0-16,10-5-2 0,11-4-4 0,11-5-5 0,12-4-7 0,12-8-7 16,13-5-4-16,12-5-4 0,9-6-3 0,9-5-3 0,6-5-5 0,7-6-5 15,10-4-6-15,4-6-5 0,5-3-4 0,4-5-4 0,2-4-6 0,2-6-8 16,0-5-10-16,-5-2-12 0,-5-4-9 0,-5-2-7 0,-9-3-9 0,-8-1-10 15,-13-1-7-15,-11-2-6 0,-10 0-2 0,-15-1-2 0,-13 0-3 0,-15 2-5 16,-16 1 5-16,-13 3 6 0,-12 1 12 0,-15 2 12 0,-12 3 11 0,-13 0 9 16,-14 1 10-16,-11 3 12 0,-12 3 10 0,-15 2 9 0,-13 1 6 0,-14 7 5 15,-10 3 10-15,-15 5 9 0,-12 4 4 0,-11 3 2 0,-10 8 2 0,-8 3 0 16,-12 7-1-16,-7 4-1 0,-6 6 0 0,-13 4 1 0,-7 6 0 0,-10 2-2 0,-9 7-2 16,-2 6-3-16,-8 3 0 0,-6 7-3 0,-3 5 2 0,1 4 1 15,0 3 3-15,-2 6 2 0,-1 4 6 0,5 5 8 0,4 5 3 0,6 3 2 16,6 6 0-16,8 2 1 0,10 4 2 0,12 2 1 0,11 3-1 0,11 1-3 0,14 2-3 15,13-3-2-15,13-1-3 0,15-3-3 0,11-1-4 0,14-4-8 16,11-3-6-16,10-3-7 0,11-2-2 0,9 0 0 0,11 0-2 0,9 0-2 0,9-3 0 16,12 0 2-16,10 0 1 0,10-1 0 0,9-1-1 0,10-3-2 0,8 0 0 15,6-3-1-15,10-3-1 0,5-2-1 0,8-4-2 0,4-2-1 0,6-2-5 16,2-4-5-16,6 0-9 0,3-6-13 0,2 1-13 0,-1-4-13 0,3-2-11 16,-2-1-11-16,-5-4-10 0,-3-1-11 0,-5-1-10 0,-4-2-9 0,-6-2-7 15,-8 0-8-15,-5 0-3 0,-6-1-1 0,-9-2 5 0,-7 1 6 0,-5-1 10 0,-8-1 11 16,-6 3 9-16,-8-3 6 0,-4 0 9 0,-4 0 10 0,-7 0 9 0,-4-1 10 15,-4 0 8-15,-4 1 8 0,-6-3 6 0,-1 3 7 0,-6-4 4 0,-5 2 0 16,-3-1 1-16,-2 1-2 0,-4-1 2 0,-2 1 1 0,-3 0-2 0,-3 0-7 16,0 0-3-16,-4 1-5 0,-1-1-4 0,-2 0-6 0,-1 1-7 0,0 0-8 15,-1 2-13-15,-3-2-12 0,2 1-19 0,-2 1-21 0,-1 1-30 0,0-1-34 16,0-2-37-16,-1 2 169 0</inkml:trace>
  <inkml:trace contextRef="#ctx0" brushRef="#br0" timeOffset="9330.01">19054 6222 0 0,'-4'4'76'0,"-1"0"-1"0,0 0-10 0,2 0-12 0,0-1-13 16,-1-1-8-16,2 1-9 0,-1-2-3 0,2 2-4 0,-3-2 0 0,3-1 1 0,0 1 0 16,0-1 2-16,1 0 3 15,0 0 1-15,0 0 2 0,0 0-1 0,0 0 2 0,0-1 1 0,1 1 2 0,0-1 1 0,-1 0 2 0,1-1 2 16,1 2-1-16,0-1 0 0,-1 0 0 0,-1 0-2 0,0 1-1 0,0-1-1 0,0 1-1 0,0 0-1 15,0 0-1-15,0 0-1 0,0 0-1 0,0 0 1 16,1 0 0-16,1 0 2 0,-1 0 2 0,0 0 1 0,0-1 2 0,2 0 1 0,0-1 2 0,-1 2 3 16,4-2 0-16,-1-1-2 0,0 1 0 0,5 0-2 15,-1-2 0-15,2 0-3 0,1-1-2 0,2 1-3 0,3-2-3 0,2 0-2 0,3 0-2 16,-1-1-1-16,4-2-3 0,5 0-2 0,0-2-2 0,2 2 0 0,3-3 2 16,4 0-1-16,3-1 1 0,1 0 0 0,2 0 0 0,2-1 1 15,3-1 0-15,1 2-1 0,0-1 1 0,2-1-3 0,1 2-1 0,0 0 0 0,0-1-1 16,-1 2-1-16,-1 0-2 0,-2 3-4 0,-4 0-1 0,-2 2 0 0,-3 0-3 15,-3 2-5-15,-4 1-2 0,-1 2 0 0,-6-1-1 0,-1 3 2 0,-5 0-1 16,-3 0 1-16,-3 0-1 0,-4 4 0 0,-3-1 0 0,-3 0 1 0,-1 2-1 0,-4 1-2 16,-2-1-3-16,-2 2-3 0,-2-1-4 0,-3 1-7 0,2 2-5 0,-5-2-6 15,1 0-10-15,1 0-11 0,-2 1-14 0,-2 0-17 0,3-1-18 0,-3 0-18 16,2 0-20-16,-2 2-21 0,1-1-47 0,-1 1-58 0,-1-1-27 0,3 1 276 16</inkml:trace>
  <inkml:trace contextRef="#ctx0" brushRef="#br0" timeOffset="9830">19435 7486 0 0,'-15'11'77'0,"4"-1"285"0,-3-3 4 0,2-2-28 0,3 0-46 0,-2-1-78 15,4-2-96-15,-2 0-44 0,4-1-22 16,1-1-10-16,3-1-4 0,1-3-5 0,3 1-3 0,2-3-6 0,3 0-5 0,2-3-5 0,5 0-4 0,2-2-2 15,3-2-1-15,6-1 0 0,0-3 0 0,5-2 1 0,4 0 3 0,1 0-1 16,5-3-2-16,4 0-1 0,2-1 0 0,2-1-1 0,0 0-2 16,5 0 1-1,-1-1-3-15,2 2-1 0,0 0-2 0,-1 0-1 0,1 2-3 0,-3 1-2 0,-2 2-3 0,-4 3-2 0,-2-1 0 0,-3 3-2 0,-1 0-3 0,-5 4-3 0,-3 0-2 16,-1 1-1-16,-5 1 0 0,-3 2 1 0,-1 1 1 0,-4 0 3 0,-1 1 1 16,-5 1 3-16,-1 1 2 0,-3 1 1 0,-1 0 2 15,-3 1 1-15,-3 1 3 0,-1 1 2 0,-1 0 4 0,-3 0 2 0,-2 2 1 0,0 0 0 16,-1-1 1-16,0 1-1 0,0 2 0 0,-2-2 0 0,0 0-1 0,3 1-1 0,-3 0 1 15,3-1-1-15,-2 1 2 0,1 0-4 0,2 0-4 0,-2-1-8 0,1 1-6 16,-2 0-7-16,3-1-4 0,0 0-10 0,0 2-9 0,-2-2-7 0,1 0-8 16,-1 2-6-16,1-3-6 0,1 2-5 0,0 1-9 0,-1-3-6 0,1 2-8 15,0 0-8-15,1-1-12 0,-1 0-14 0,3-2-17 0,-2 1-30 0,2-1-36 16</inkml:trace>
  <inkml:trace contextRef="#ctx0" brushRef="#br0" timeOffset="15941.7">20338 9249 0 0,'0'-3'70'0,"1"2"7"0,1-2-1 0,-2 2-5 0,0 1-2 15,0-1-8-15,0 0-8 0,0-1-6 0,0 2-11 0,-2-1-6 0,1 1-7 31,0-2-6-31,-2 1-5 0,1 0-2 0,-3-2 3 0,3 2 0 0,-2-2 0 0,0 2 1 0,-1-1 1 0,-1 1 2 0,1-1 3 0,0-1 4 16,-2 2 2-16,1-2 2 0,1 2 1 0,-1-2 1 0,1 2 0 0,0 0-1 0,2-1-3 16,-2 0-3-16,1-1-1 0,0 2-1 0,2 0 0 0,-1-1-2 15,1 1-4-15,-2 0-2 0,3 0-3 0,-2 0-2 0,2 1-2 0,1-1-2 0,-1 0-1 16,0-1-2-16,-1 2 0 0,1-1-1 0,1 0 0 0,-1-1 0 0,0 1 1 16,-1 1 0-16,2-1 1 0,-2 0 0 0,1 0-1 0,1 1-1 0,-2-1 1 15,2 1 0-15,0 0-1 0,0 0 0 0,0 0 2 0,-1 0 1 0,1 0 0 16,0 0-1-16,0 0-3 0,-1 0 0 0,-2 1 0 0,2-1 1 0,-1 1-1 15,-1 0-1-15,2 0 0 0,0 0 1 0,-3 1 2 0,4 0 0 0,-2 0-1 16,0-1 2-16,1 0 1 0,1-1 4 0,-1 1 2 0,0 0 2 0,-1 0 0 16,1 0 3-16,1-1 3 0,-1 2 0 0,0-1 2 0,-1 0 2 0,2-1 2 15,-2 1 2-15,1 1 1 0,-1 0 1 0,1 0 0 0,1-1-2 0,0 0-1 16,0 2-1-16,0 0-1 0,0-1-1 0,0 3-3 0,-1-2-1 0,0 1-2 16,-1 0-1-16,1 0 0 0,1 1-4 0,-1 0-1 0,0-1-1 0,-1 0-1 15,1 3 1-15,1-2 4 0,-1 0 1 0,0 2 3 0,-2-1 1 0,2 1 2 16,1-2 3-16,-1 3 1 0,0-1 3 0,-1 0 4 0,1 1 3 0,1 0 3 0,-1 3 1 15,0-2 0-15,-1 0 0 0,2 4 2 0,-2-2-2 0,1 1 1 16,-1 1 0-16,-1 0-1 0,0 1 1 0,3-1 0 0,-1 2-2 0,0-1-3 16,-1 2-3-16,1-2-1 0,1 2-2 0,-1-2 0 0,0 0-4 0,-1 0-2 0,2 0-2 15,0 0-1-15,-1-1-2 0,1 1-2 0,-1-1-3 0,0 2-2 16,-2-1 0-16,2-1 0 0,-1 3 1 0,-1-2-1 0,-1 2 1 0,2 0 1 16,-2 0 3-16,-1 0 3 0,0 1 1 0,0 0 2 0,-1 1 2 0,0-1 1 0,-1 1 2 0,0 2 1 15,2-1 0-15,-1 0 0 0,-1 1 1 0,0 0-2 0,2-1 0 0,-1 1-3 16,1 0-1-16,0-1-3 0,-1 0-2 0,2 2-2 0,-1-2 0 0,3 0 0 15,-1-1 2-15,0 0 3 0,1-1 2 0,1 0 2 0,1 0 1 0,1-1-1 16,1-1 0-16,1 0 0 0,0 0 1 0,-1-1-1 0,3 1 1 0,-1-2-1 16,2-1-2-16,-1 1 0 0,0 0-4 0,1 1-3 0,-1 1-3 0,0-2-3 15,0 1 0-15,1 1 0 0,-1 0 0 0,0 1 0 0,0 0-1 0,0 1 0 16,-1-1 1-16,-1 1 0 0,-1 1 1 0,3 0 1 0,-4 0-1 0,2 0-2 16,-1 2 0-16,-1-2-1 0,1 2-2 0,-1 1 0 0,0-3-2 0,-1 3 0 15,0-1 0-15,0 1-1 0,0-1 0 0,0-1-2 0,1 2 1 0,1-4-2 16,0 3 3-16,-1-3 3 0,0 1 2 0,2-2 2 0,-2 1 1 0,3-1 0 15,-1 1 1-15,0-3 1 0,2 2 0 0,0-2 0 0,1 1 1 0,2 0 0 16,-2 0 0-16,0 0 0 0,3-1-2 0,-3 2-2 0,3-1-2 0,-3 1-2 16,3 1 0-16,-2 0-1 0,-2 0 1 0,3-1 0 0,-2 2 0 0,-1 1-1 15,1-2 0-15,-1 0 0 0,-1 1-1 0,0 1 1 0,-2-2-1 0,3 1 2 16,-4-1 0-16,2 1 2 0,-1 0-2 0,-1 0 0 0,1-1-1 0,-1 1-2 16,0-1 0-16,-1 2 0 0,1-1-2 0,-1-1 0 0,0 0-1 0,0 2 0 15,0-2 1-15,0 0 1 0,0 0-2 0,2-1 0 0,0-1 1 0,-1 1 2 0,-1 0 1 16,1-2 0-16,1 2 2 0,-1-3-1 0,0 1 0 0,-1 0 1 0,1-1 0 15,1 0-1-15,0 0 0 0,0 0 1 0,0 0-1 0,-1 0 1 0,3 0 0 16,-3 0-2-16,0 1-1 0,2-1 0 0,-2 0 0 0,-1 0 2 0,1 0 0 16,1 0 1-16,-1 2 1 0,0-1 2 0,-1 1-1 0,1 0-1 0,-1 1 0 0,0 1-2 15,0 0 1-15,0 2 0 0,-1 1 2 0,0 0 0 16,-2 2 1-16,2 1-4 0,-3-1 1 0,2 3-2 0,-3-1 1 0,1-1-1 0,0 2 0 0,1-1 1 16,-3-1-1-16,1 0 1 0,0-1-1 0,0-1-1 0,-1 1 0 15,0-2 0-15,1 0 0 0,2-1-2 0,-2-1 0 0,1 0 1 0,-1-1 1 16,1 0 1-16,1 0-1 0,0-1-1 0,-1-2 0 0,3 0 1 0,-1 0 0 0,-1 0 0 15,3 0 1-15,-1 0 1 0,0 0-1 0,1 1 1 0,0 0-1 16,0 0-1-16,0 1-2 0,0-2-2 0,0 0 1 0,0 2 1 0,0 0 0 16,0-1-1-16,0 2 0 0,0-1 1 0,0-1 0 0,0 1-1 0,0 1 1 0,0 0 2 15,0-2 0-15,0 1 1 0,0 0-1 0,0-1 1 0,0 1-1 0,-3 0 0 16,2-1 1-16,1 0 0 0,-1 0 0 0,1 0 1 0,0-1-2 0,0 0 1 16,0 0-1-16,0 0-2 0,0-1-1 0,0-1 0 0,0-1 0 0,0 2 1 15,0-1 2-15,0 0-1 0,0 0 0 0,0 0 1 0,0 0 0 0,1 1-1 16,-1 0-1-16,1 1-1 0,2 0 0 0,-2 0 1 0,-1 0 3 0,0 1 3 15,0-1-1-15,0 2-1 0,0 0 0 0,0-1-1 0,-1 1-1 0,-2 0 0 16,2 1-1-16,1-2 1 0,-1 1 1 0,-2-1 0 0,2 0 0 0,-1 1 0 0,-1 0 0 16,2 1-1-16,-2-1 0 0,0-1 0 0,0 1-1 0,-1-1 0 15,2 2 0-15,-2-2 0 0,2 1-1 0,-2 0 1 0,3-2 0 0,-2 1 1 0,2-1-2 16,-1 1 1-16,0-2-1 0,0 0 0 0,1-1 1 0,-1 0 0 16,2-1 1-16,-2 1 1 0,1-3-1 0,1 2 1 0,0-1 0 0,0-1 0 0,0 1-1 0,0 0 0 15,0 1 0-15,0-2-1 0,1 3 0 0,-1-2 0 0,0 3-1 16,0-1-1-16,0 1 0 0,0 2-1 0,0-1 1 0,-1 2-1 15,-1-2 0-15,1 2 0 0,1 0 0 0,-1 1 1 0,-2 0 1 0,2 0-1 0,-1 0 1 16,-1-1 1-16,2 1 0 0,-3 0 2 0,3 0-1 0,0 0-2 0,0-1 1 16,-1-1 1-16,1 1 0 0,1 0-1 0,0-2 0 0,0 1 1 0,0-2 0 0,0-1 0 15,0 0-2-15,0-1 1 0,0 0 0 0,0-2-1 0,1 2 1 16,1-1 1-16,-1-1 0 0,0 0 0 0,0 0 0 0,3 1 0 0,-3-1-1 0,2 1 0 16,-1 1 0-16,-1-1 0 0,1 1 1 0,-1 3 0 0,0-2 1 0,-1 1-1 15,1 2 1-15,1-1-1 0,-1 2 1 0,1-2 0 0,-2 2 0 0,0 0-1 16,0 0-1-16,0 1 0 0,0 0 0 0,0 0 0 0,0 0 0 0,0 1 0 15,0-1 0-15,0 1 0 0,0 0 0 0,0 0 2 0,0 0 1 0,0-1-1 16,0-1-1-16,0 1 1 0,0 0 0 0,0-1-1 0,0 0 0 0,0-1 3 16,0 2-1-16,0-2-1 0,0 1-1 0,0-1-3 0,0 1 0 0,0-1-1 15,0 0 1-15,0 0 1 0,2 0-1 0,-1 1 2 0,0 0 1 0,0-1-1 16,-1 0-2-16,0 2-1 0,0 0 1 0,0 0 1 0,0 2 0 0,0-2 2 16,0 1 1-16,0 0-1 0,0-1 0 0,0 2 0 0,0-1-2 0,0 1-1 15,0-4 1-15,0 4 1 0,0-1 1 0,2-1-1 0,-1 0 0 0,0-2 2 0,-1 0 0 16,1 1 0-16,1-1-1 0,-1-1 0 0,0 0 0 0,3-2 0 15,-2 1 1-15,1 0 0 0,-1 0 1 0,2-2-1 0,0 0-1 0,1-1 0 16,-2 0-1-16,2 1 0 0,0 0 0 0,1-2-1 0,-1 2 0 0,0-1 2 16,2 0-1-16,-1 0 0 0,0 1 1 0,0 0 1 0,0 1 0 0,1-2-1 0,0 2-1 15,-2 0 1-15,1-2 0 0,2 1-1 0,-3 1 1 0,0-1 1 0,1 0 0 16,-1 1-1-16,0-2 0 0,1 1 2 0,-1 0-2 0,0-1-3 0,-1 0 0 16,1 1 3-16,-2-1 1 0,1 1-1 0,-1-2-2 0,-1 2-1 0,1-1 1 0,0 0 0 15,-2 0 0-15,2 1-1 0,-2 0-1 0,2 1 0 0,-2-2 0 0,2 1 4 16,-2 1 0-16,0 0-2 0,-1 0 0 0,4-1 1 0,-3 1 1 0,0-1 1 15,-1 0 0-15,3 1-1 0,-1 1 1 0,-1-1 0 0,1-1 1 0,0 1-1 16,-1 1 0-16,1-1-4 0,-1 0 0 0,1 1 2 0,-1 0-1 0,1 0 0 16,-1 2 0-16,0-2-1 0,-1 1 0 0,2 1 0 0,-1-2-1 0,0 1 1 15,-1 1 0-15,1-2-2 0,1 1 1 0,-1 1 0 0,0-2 1 0,-1-1 0 16,1 1-1-16,2 0 0 0,-2-3 0 0,0 1 2 0,-1-3 0 0,1 2 1 16,1-2-1-16,0 1 0 0,-1-2-1 0,2 1 1 0,-1 0 0 0,3-2 0 15,-1 2 2-15,0-1 0 0,0 2 0 0,-1-1 0 0,3 1-2 0,-1-1-2 16,0 1 1-16,2 1-1 0,-2 0 0 0,0-1 3 0,1 0-1 0,-1 0 2 15,0 0 0-15,0 2 1 0,1-2-1 0,-1-1-2 0,0 2 0 0,1-1-1 16,0 1 2-16,-1-1 2 0,3 0 1 0,-2 0-1 0,0-1-2 0,0 0 1 0,0 1 0 16,1-1 0-16,0 1-2 0,-2-1 0 0,1 0 0 0,2 1 3 0,-2-1 0 0,-1 1 1 15,2-1-2-15,0 1-1 0,1 2 0 0,-1-3 0 0,0 0 1 0,0 1 1 16,1-1-1-16,-1 1-2 0,1-1 0 0,-1-1 3 0,3 0-1 0,-2 1 0 0,0 0-1 16,1-3 0-16,0 3 1 0,-2-2 0 0,3 1 1 0,0-1 0 0,0 0-1 15,-1 2 0-15,2-3 0 0,0 3 0 0,-1-3 0 0,1 3-1 0,-1-1-1 0,3 0 0 16,-1 0 0-16,-1 2 0 0,2-1 1 0,0 0 0 0,-2 1 0 0,3-1-1 15,-2 2 0-15,1 0 2 0,-1-1 0 0,2 1-2 0,-2-2 2 0,0 0 1 0,1 1 1 16,0-1-2-16,-1 1 0 0,-1-1-1 0,3 0 0 0,-3 1-1 0,0-2 0 16,3-1 0-16,-3 1 1 0,3-1 1 0,-2 0 1 0,1-1-1 0,-1 0 0 0,2-1-2 15,-1 1 0-15,-1-1 2 0,1 0 0 0,2-1 1 0,-1 2-1 0,-2-1-2 16,3-1-1-16,-1-2 0 0,-2 3 0 0,3-3-2 0,-1 2 1 0,-1-2-2 0,2 2 1 16,-3-2-2-16,1-1 0 0,-1 1-1 0,1 0 1 0,-1-1 0 0,2 0-1 0,-3 0 3 15,3 0 1-15,-2-1 1 0,1 0 0 0,-2 1-1 0,1-3 0 16,1 2-1-16,-2-1 0 0,1-1 3 0,0 2 2 0,0-2 2 0,-1 3-2 0,0-3 0 15,2 2-1-15,-1 1 0 0,-2-1-1 0,3-1 0 0,-1 2-1 0,-1 0 1 0,0 0-1 16,2 0 0-16,-3 0-1 0,2 0 1 0,-2 0 1 0,2 0 0 0,1 0 0 0,-2 0-1 16,0-1 0-16,2 1 1 0,-1-1-2 0,0 0-1 0,2-1 1 0,-1 1 0 0,0 0 2 15,2-1 1-15,1 1 0 0,-1-2-1 0,1 1-2 0,2-1-1 16,-2-1 0-16,0 1 2 0,3 0-1 0,-2-1-1 0,3 0 1 0,0 0 4 0,-2-1 0 16,2 0-2-16,0 0-1 0,1 0 0 0,-1 1 0 0,0 0-1 0,0-2 0 0,0 0 2 15,0 1-2-15,1 0 0 0,-1 2 0 0,-2-2 4 0,2 0-1 0,-3 1-1 16,2 0 0-16,-3 0 0 0,2 0 0 0,-3 0 0 0,1 1 0 0,0 1 0 0,0-2 0 0,0 1-2 15,-1 2 2-15,0-3 2 0,-1 1 1 0,2 1-1 0,0-2 1 0,0 2-1 16,0 0 1-16,-1-2 2 0,1-1 1 0,2 2 3 0,-1-2 1 0,-2 1-2 16,2-1 0-16,2-2 2 0,-2 2-1 0,2-3-2 0,-2 1-1 0,2 0 2 0,-2 0-2 15,2-2-1-15,-2 2 0 0,1-1-1 0,-1 2 0 0,-1-2-3 0,0 0 1 0,1 0 0 16,-3 2 1-16,-1-2 0 0,2 2 0 0,-3 0 0 0,2 1 0 0,-3-2 0 16,0 2 0-16,-2 0-1 0,2-1 1 0,-2 2 1 0,1-1 0 0,-3 0 2 0,3 1-2 15,-2-3-1-15,0 1 0 0,1 2 4 0,0-3-1 0,-2 2-1 0,3-1 0 16,0-2-1-16,0 1 0 0,-1-1 0 0,2-1-1 0,0 0 0 15,0 0 0-15,2-4-1 0,0 1 2 0,0-3 1 0,0 0 0 0,2 0-2 16,0 0-1-16,1-1 1 0,-2-1 1 0,1 0-1 0,0 0 2 0,0-1 0 16,0 1 2-16,-2 0 1 0,2 2-1 0,-1-2-2 0,-2 1 0 0,1 2-2 15,-1-1 2-15,-1 1-1 0,-1 1 2 0,0-2 2 0,-1 2 0 0,1 0 0 0,-3 0-1 16,3 0-2-16,-2-2 0 0,0 1-2 0,-1 1 1 0,0-2-1 0,2 1 1 16,-2-2 1-16,3 0-2 0,-2 0 0 0,0-1-2 0,2-1-1 0,0 0 0 0,0 0 0 15,1-2 0-15,0-1 1 0,-1 1-1 0,3-2 0 0,-1 1 2 0,1-1 0 16,0-1-2-16,2 1-1 0,-2-2 0 0,0 1 1 0,2 0 0 0,-1 0 0 15,-2-1-1-15,3 2-2 0,-2-3 1 0,0 2 0 0,-2 0 2 0,2 1 0 16,-1-1 0-16,-2 1-1 0,0 1 0 0,-1-1 1 0,-1 1 1 0,0-2-1 16,-2 4 0-16,2-5 2 0,-2 2 0 0,0 1 2 0,-1-4-1 0,0 2-1 15,-1-2-1-15,1 0-1 0,-2-1 1 0,1 1 2 0,1-3 0 0,0-1 0 16,-1-1 0-16,1-1-1 0,0-4 1 0,1-1-2 0,0 0-1 0,0-1 0 16,3-2 1-16,-1-1-1 0,0 2 0 0,1-2-1 0,-1 0 0 0,1-1 1 15,1 1-1-15,0-1 0 0,-1 2 0 0,-2-1 1 0,2 2 1 0,-3 1 0 16,0 1 1-16,1-1-1 0,-2 3 1 0,-2 0 0 0,1 1 1 0,0-1 0 15,-2 1 0-15,-1 2-3 0,2-1 2 0,-2 1 0 0,-1-2 0 16,1 1-1-16,1 0 0 0,-1-1 0 0,0 0 0 0,-1-1 1 0,3-1 0 0,0 0 0 16,0-1-1-16,1-1-1 0,-1-1 0 0,2-1 2 0,3-2 0 0,-1-1-1 0,2-2 2 15,0-1 2-15,0-2 2 0,2-1 3 0,0 1 3 0,1-1 0 16,-1 1 0-16,0-1 0 0,1 0 0 0,0 2 2 0,-1-2 0 0,-1 3 0 16,1-1-1-16,-1 1-2 0,0 3-1 0,-1 1-2 0,0 2-3 0,-2 1-3 0,-1 1-1 15,-1 2 0-15,0 2 0 0,1 1-2 0,-3 0 0 0,-1 1-1 0,0 0 1 16,-1 1-1-16,-1 1 2 0,0-1 0 0,-1 0 0 0,-1-1 2 0,2 0-1 0,-2-2-2 15,-1 2-1-15,1-3-1 0,-1-1-1 0,2-1 1 0,-1-2 0 16,-1-2 2-16,2-1-1 0,0 0 0 0,-1-1 0 0,1-2 1 0,1 2-1 0,-1-2 0 16,1-1 3-16,0 2 2 0,0-2 1 0,0 3 2 0,0-1-1 15,0 1 0-15,-1 0-1 0,-2 3 0 0,2-1 0 0,1 2-1 0,-2 3-1 0,-1-1 2 16,1 3-2-16,-1 1 1 0,-1-1 0 0,-1 3-1 16,2 1 2-16,-1 0-1 0,-1 0 2 0,-1 2 2 0,1-1-2 0,0-1-4 0,-1 2 0 0,1 1-1 15,0-2 1-15,1 2-1 0,-1-2-1 0,1 1 1 0,1-1-2 0,1 2-2 16,0-3 1-16,0 1-1 0,1-1 1 0,1-1-2 0,0-1 4 15,0 1 2-15,1-2 0 0,1-1 1 0,-1 1 1 0,0-1 0 0,-1-1 1 0,2 0 0 16,-1 1 0-16,-1-1-2 0,0 1 0 0,-1-1 0 0,-1 0 0 0,0 1 0 16,-1 0 0-16,-3 0-2 0,1 2-2 0,0-3-1 0,-2 1 0 0,-1 2-1 15,0-1 1-15,-1 0-1 0,-1 0-1 0,0 1 1 0,-1-1-1 0,0 1 1 16,-2 0-1-16,2 0-1 0,0 0 0 0,0-2-1 0,1 2 2 0,-1 0 3 16,1-1 0-16,1 0 1 0,-1-2-1 0,3 2-1 0,-2 0-1 0,1-1 2 0,2 1-1 15,-1 1 0-15,1-2 2 0,-1 3 0 0,1 0 1 0,0 1 1 16,0 3-1-16,-2 0-1 0,3 1 0 0,-1 0-2 0,-1 1 1 0,0 3 2 0,0-1 1 15,1 2-2-15,-2-1 1 0,1 1 0 0,-2 2-1 0,1-1 0 0,-1 0-1 16,-1 2 0-16,0 0 0 0,-1-1-2 0,1 0 1 0,-1 0 0 0,-1 1 0 16,2-1 3-16,-1-1-2 0,1 1 0 0,-1-1 0 0,0 0 1 0,2-1-2 0,-3 1 0 15,1-1 1-15,-2 0-1 0,2 2 0 0,0 0 0 16,-1-2-1-16,-1 2-3 0,2 1 1 0,-3-2-1 0,2 2 0 0,-2 0 1 0,0 0-1 0,1 0 0 16,-2 0 0-16,0 1 0 0,-1 1 0 0,1 0 1 0,-2-1 0 15,-1 2 2-15,1 1-1 0,-2-2 1 0,2 2-1 0,-2 0 1 0,2 1 0 0,-2 0-2 16,2 1 2-16,-1-1 0 0,2 0 0 0,-1 2 2 0,1-1 0 15,0 1-1-15,1-1 1 0,1 2-1 0,0-2 0 0,-1 1 1 0,2 2 0 16,0-1 0-16,-2-2 1 0,2 2 1 0,-1 0 1 0,-1 0 0 0,3 0-1 16,-2-1 0-16,-1 0 1 0,0 2 1 0,2-1 0 0,-2-2 2 0,0 3-2 0,0-1 1 15,-1 0-1-15,0 1-1 0,1-1 0 0,-3 2-1 0,2 0 0 0,-3 0 1 16,2-1 0-16,-3 3-2 0,-1-2 0 0,1 2-3 0,1 0 1 0,-1-2 0 16,0 2 1-16,0 0 1 0,0 1 1 0,0 0 0 0,0-1-1 0,1 0 0 15,1 1-2-15,-1-3 1 0,2 3 1 0,-1-2 0 0,1-1 1 0,2 3 1 16,-1-2-1-16,0 0 2 0,0 1 0 0,-2-1-3 0,1 0-1 0,0 1 1 15,-2 0 0-15,-1-2 2 0,0 2-2 0,-1 0 0 0,0-1 0 0,-4 1 0 16,2 2-1-16,-1 0 1 0,-2-1-3 0,0 0-2 0,0 2 2 0,-2 1 2 16,2-2 2-16,0 1 1 0,0 1-2 0,-1-1 0 0,2 1 0 0,1 1-1 0,0-1 1 15,1 0 2-15,2 0 2 0,1 0 0 0,0 1 2 0,3-1-2 16,-1-1-1-16,2 1-3 0,2-2 0 0,-1 1 1 0,1 1 2 0,0-1 1 16,2 2 0-16,-2-1 1 0,3-1-1 0,-1 1-2 0,-1 0 0 0,2 1-1 0,-3-1-1 15,2 1 0-15,-2 0 0 0,2 0 3 0,-2 1-1 0,-2-1-1 0,1 1-2 16,-1 2 0-16,2-2 1 0,-3 2 0 0,-1-1 0 0,1 2 0 15,0 0 0-15,-2-1 0 0,0 1 0 0,1 1 2 0,-1-2 0 0,-1 2 0 0,2-1 1 16,-2 1-1-16,0-2-1 0,1 2-1 0,2-1 0 0,-2-1-1 0,2 1 0 16,2-1 0-16,-1 1 0 0,1-1 1 0,0 1 0 0,3-1 0 0,0-1 0 0,1 2-1 15,3-4-1-15,-2 3 2 0,2-2-1 0,0 2 1 0,1-2 0 16,0 3-1-16,1-2 1 0,-1 0 1 0,0 2-1 0,-2 1-1 0,1 0 0 0,-1 2 1 16,-2 1 0-16,-2 1 1 0,0-1-1 0,-2 2 2 0,-1 2-1 0,-2 0 1 15,1 1 0-15,-2 0 1 0,-2-1-1 0,1 1-3 0,0 0 1 0,-1 0 0 16,-2 0 1-16,0 1-1 0,2-1 1 0,-1 0-1 0,-2 0-1 0,3-1 0 15,1-2 0-15,-1 2 0 0,1-2-1 0,2 1 0 0,-1-3 0 0,0 1 0 16,2 0 2-16,0-1 0 0,0 0 0 0,3-1 1 0,1-1-1 0,-2 1 0 16,3-1 0-16,-2-1 0 0,3 1 0 0,-2 0-1 0,1-2 1 0,2 3 0 15,-2-2 2-15,2 0 0 0,-1 3-1 0,-1-3-1 0,2 3-1 0,-1-2 0 16,1 1 0-16,-1 0 1 0,1 2 0 0,2-2-1 0,-2 2 1 0,1-1-3 16,-1 0 2-16,1 2 1 0,-2-2-1 0,2 3-1 0,0 0 1 0,0 0 0 0,-1-1 1 15,1 2 2-15,-2-1 0 0,1 2-1 0,-1-2-1 0,0 1 0 16,2 0 0-16,-1 0 2 0,0-1 0 0,0 0-2 0,1 1 0 0,1-1 2 15,-1-1-2-15,0 0-1 0,2 0-1 0,-2-1 1 0,3 0 0 0,-1-1-1 0,-1 0 1 16,1 1 3-16,-1-2 0 0,2 0 0 0,1 0-1 0,-2 2-1 16,0-2 0-16,1-1 0 0,0 1 1 0,0 1 1 0,-1-2 0 0,0 2 0 0,2 0 0 15,-1 0 0-15,-3 0 0 0,3 0-1 0,-3 2 0 0,3-1 1 0,-1 1 0 16,-2 1 0-16,0 0 0 0,1-1 0 0,0 2 0 0,-2-1-1 0,0 2 0 0,0-2-1 16,0 1 0-16,-1 0 0 0,0 1 0 0,1-1-1 0,0 0 1 15,0 1 1-15,-1-1-1 0,0 0 1 0,1-2 1 0,0 2 0 0,1-2 0 16,-1 0-1-16,3-2-1 0,-2 1 0 0,4-3 1 0,0 2 1 0,0-3 1 0,-1 2 1 15,2-3-2-15,2 0-1 0,-2 0 0 0,3 0-1 0,-3-2 0 0,3 2-2 16,-1-1 1-16,0-1 1 0,2 2 0 0,-1-1 0 0,1 1 1 0,0 1-1 16,0-1-1-16,0 1 0 0,0 3-1 0,0-1 1 0,0 1 1 0,0 3 1 15,0 0 0-15,0 1 2 0,0 1 0 0,0 1 0 0,0 1 0 0,0 1 0 16,0 1-1-16,0 0-3 0,0 0 1 0,0 1 2 0,0 0-1 0,0 0-1 16,0 1 0-16,1-1 1 0,-1-1 0 0,2 1 1 0,0-1 0 0,-1 0-2 15,3-2 0-15,-2 1-2 0,2-1 2 0,-1-1 2 0,0-1-2 0,2-1-1 16,0 0 1-16,0-2 1 0,-1 2 0 0,2-3-1 0,-1 1-1 15,1-1-2-15,2-1 0 0,-2 0 1 0,-1 1 0 0,2-3 2 0,0 2 0 0,-2-1-1 16,1 0 1-16,-1 1 2 0,0 1-2 0,0-1-1 0,-2 0 1 0,1 1 0 16,0-1 1-16,-2 1 0 0,1-1 0 0,-1 0 1 0,1 1-2 0,-2-1 0 15,-1 1 1-15,1-1 1 0,1 1 0 0,-1-1 0 0,0-1 1 0,-1 1 0 16,0-1-1-16,1-2-3 0,1 1-1 0,-2 0 1 0,1-1 1 0,0-1 0 0,-1 0 1 16,0 0-3-16,1-2 0 0,2 1 1 0,-3 0-2 0,0-2 0 0,0 1-1 15,0 0 1-15,0-1 0 0,0 0 0 0,0 1 0 0,0-2-3 0,0 1 0 16,0 0 0-16,0 0 0 0,0 0 0 0,0 1-2 0,0 0-3 0,0 0-2 0,0 1-4 15,0-2-3-15,0 2-3 0,0-1-4 0,0 1-5 0,0 0-7 0,0 0-7 16,0 0-7-16,0-1-7 0,0-1-6 0,0 1-7 16,0 0-9-16,1 0-5 0,0 0-9 0,-1 0-11 0,1 0-10 0,2-1-12 0,-2 2-10 0,3-2-11 15,0 1-13-15,1 0-17 0,0 0-35 0,0 0-45 0,2-1-53 0,-1-1-55 16,1 0-21-16,1 0-7 0</inkml:trace>
  <inkml:trace contextRef="#ctx0" brushRef="#br0" timeOffset="32553.7">17336 7427 0 0,'1'-7'327'0,"0"2"39"0,-1-3 3 0,-1 1-67 0,-2 0-102 0,-1-1-63 16,-1 0-46-16,-1 2-17 0,-3-1-3 0,1 1 1 0,-3-1 4 0,-1 1-1 0,1 0-3 16,-4-2-2-16,-1 3 0 15,-3-3-1-15,-1 2-1 0,-1-1 0 0,0 1 2 0,-4 0 0 0,2 0-1 0,-1 1-5 0,-2-1-9 0,1 2-8 16,-1-1-7-16,1-1-5 0,-1 4-2 0,-1-2-1 0,1 1-2 0,-3 1-4 0,2-1-3 16,-2 2-4-16,-2 1-4 0,1 0-5 0,-2 1-4 0,-3 2 0 0,-3-1 0 15,-2 2-1-15,-5 0-1 0,-1 3 0 0,-5 0-1 0,-1 0 1 0,-4 1-1 16,-3 2 1-16,-5 0 0 0,1 0 1 0,-5 2-1 0,-2 0 4 15,-2-1 6-15,-2 3 2 0,-5-1 4 0,0 2 2 0,-2 0 6 0,0 1 3 16,1 1 1-16,-2-1 0 0,2 2-2 0,1 1-1 0,-1 0 3 0,3 1 0 0,3 1 2 16,0 1-1-16,4-2-6 0,0 3-2 0,7-1-1 0,1 1-2 0,3-1-2 15,2 2-2-15,1 0 0 0,4 0-2 0,1 1 1 0,1 0 0 16,7 1-1-16,2-1 0 0,0 1-2 0,4 1-1 0,1 0 0 0,1 1 0 0,4 2-1 16,0 1-1-16,1 1-1 0,1 1-1 0,2 1-1 0,2-1 0 0,2 3-1 15,-1 0 0-15,2 0-1 0,2 0-1 0,1-1-1 0,3-2-1 0,1 1-4 16,0-1-2-16,4-2-1 0,0-2-6 0,2-1-6 0,2-2-5 0,2-1-2 15,1-2-6-15,1 0-6 0,3-3-11 0,3-2-14 0,0-1-15 0,2-1-15 0,3-3-17 16,1 0-17-16,2-4-20 0,0 0-17 0,4-2-12 0,0-3-10 0,1-1-13 16,2-2-12-16,0-1-21 0,0-1-22 0,0-2-26 0,0-2-28 15,-1-1-34-15,-1 0-40 0,-1-2-7 0,-4 2 216 0</inkml:trace>
  <inkml:trace contextRef="#ctx0" brushRef="#br0" timeOffset="32868.68">13786 8328 233 0,'-10'-10'381'0,"3"2"0"0,-3 0 1 0,3-1-79 16,0 1-114-16,-1 0-70 0,1 1-47 0,1 1-19 0,1 2-9 16,2-1-3-16,-1 1 1 0,0 1 0 0,-1-1 2 15,3 3 1-15,-1-2-1 0,1 2 5 0,-1 1 8 0,2 1 7 0,-3 2 5 0,3 1 3 0,1 0 2 0,-1 1 0 0,0 3-4 16,1 1-2-16,0 3-3 0,0-1-3 0,0 4-2 0,1 1-5 0,0 2-3 15,-1-1-6-15,1 4-10 0,3 0-6 0,-3 1-5 0,2 1-6 0,-1-1-5 16,-1 2-2-16,2-2-1 0,-2 4-3 0,2-2 0 0,0-1 0 0,-2 2 0 16,2 1 1-16,-3-1 0 0,1 0-1 0,1 0 2 0,-2 1-1 0,0-1-3 15,-2 0 1-15,1-1 1 0,1 1 0 0,-1-3-1 0,-1-1-2 16,1 0-1-16,1-1-1 0,-1-3-2 0,-1-1-1 0,0-2 1 0,1-1-1 0,1-1-1 16,0-2 1-16,0-2 0 0,1 0-1 0,1-2-1 0,1-3 0 0,0 1 1 15,1-4-6-15,2-1-10 0,2-3-23 0,2-3-29 0,4-3-34 0,3-4-35 16,5-4-43-16,4-2-49 0,2-5-70 0,7-6-79 0,2-4-48 0,8-3-34 15,2-3-17-15,3-2-10 0</inkml:trace>
  <inkml:trace contextRef="#ctx0" brushRef="#br0" timeOffset="37749.68">12425 10767 0 0,'-4'-1'84'0,"1"-1"271"0,0 1 1 0,-2 1-47 0,1 0-69 0,-2 0-65 0,1 0-63 16,0 1-35-16,0 2-19 0,-2 0-7 0,1-1-2 16,-1 1 0-16,0 2 0 0,2 0-2 0,-1 1-1 0,-2-1-3 0,2 1 0 0,0 1-2 0,2-1-1 15,-1 0-6-15,0-1-5 0,0 0-6 0,3 0-4 0,-2 1-5 0,3-2-2 16,0 0-2-16,1-1-2 0,0 0 2 0,2 0 1 0,1-2 1 0,0 2-3 16,5-3 2-16,-1 0-1 0,4-2-1 0,4 0 0 0,-1-2 1 0,7-4 1 15,0 0-1-15,4-1-1 0,2-4-3 0,3-2-2 0,4 0-2 16,0-5-3-16,4 0-1 0,-1-1 0 0,4-2 1 0,0 0 0 0,0 0 2 0,0-2 0 15,0 0-1-15,1 1-2 0,-2 1 1 0,-2-2 0 0,0 4 1 16,-4 1 2-16,-1 3-2 0,-5 1 0 0,1 2-1 0,-5 1 1 0,-3 0 1 16,-3 3 0-16,0 2-1 0,-3 1-1 0,-3 1-1 0,-3 1 0 0,-2 3 1 0,-2-1-1 15,-4 2 1-15,-1 1-3 0,-1 2 2 0,-3 1 2 0,-1 1 0 0,-1 1-1 16,-1 2-4-16,-2-1-5 0,-1 1-3 0,0 1-3 0,0-1-3 0,-1 0-6 16,2 1-7-16,-2-1-9 0,1 0-7 0,1-1-8 0,2 1-7 0,-2-1-11 15,3-1-5-15,-1 1-4 0,2-1-3 0,0 0-1 0,1-1-2 0,-1 1-5 16,3-2-4-16,-1 2-4 0,2-1-9 0,-2 0-12 0,2 1-18 0,-1 0-22 15,-2-1-32-15,3 1-37 0,-1 0-32 0,1 1 129 0</inkml:trace>
  <inkml:trace contextRef="#ctx0" brushRef="#br0" timeOffset="41716.68">17309 11254 0 0,'-4'10'137'16,"0"-1"258"-16,-2 0 5 0,2-2-28 0,2 0-45 0,-2-3-67 0,2 1-73 16,-2-1-40-16,3-3-25 0,0 2-12 0,-1-2-6 0,2-1-8 0,0 0-8 15,3-1-7-15,-1-2-8 0,3-1-7 0,0-4-6 0,3 0-5 0,3-2-4 16,1-5-3-16,4-2-3 0,4-2-5 0,3-5-5 0,4-2-4 0,3-3-5 16,4-4-1-16,5-1-2 0,3-5-1 0,4 1-2 0,3 0-1 0,3-4-3 15,4-3-2-15,2 2-4 0,2-3-4 0,3 1-5 0,-1 1-4 16,4 2 0-16,-3 0-3 0,2 0-1 0,-4 2-2 0,-3 4-4 0,-1 2-4 0,-2 3-2 0,-4 3-2 15,-3 4-1-15,-5 3-5 0,-4 1-6 0,-3 3-2 0,-2 3-2 0,-6 2-1 16,-3 3 1-16,-5 1 0 0,-1 4 3 0,-6-1 1 0,-2 3 1 16,-4 4 2-16,-5 0 2 0,-3 2 2 0,-3 4 1 0,-2 3 2 0,-6 0-1 15,-2 3-6-15,-2 3-11 0,-3 0-8 0,-1 2-8 0,-1 1-7 0,0 2-11 16,-1 1-9-16,-2-1-8 0,3 3-12 0,-1 0-9 0,0 0-11 0,3 0-11 16,0 1-12-16,-2-3-14 0,6 1-28 0,-2 0-31 0,2-2-47 0,1-2-52 15,0 1-23-15,3 0 62 0</inkml:trace>
  <inkml:trace contextRef="#ctx0" brushRef="#br0" timeOffset="45641.26">17479 10531 0 0,'0'-2'253'0,"0"1"13"0,0 1-57 16,0-1-48-16,0 1-42 0,0-1-35 0,0-1-28 15,0 1-18-15,0 0-15 0,0 1-7 0,0-2-5 16,1 2-2-16,-1-1-1 0,3 0 0 0,-2 1 0 0,0-2 0 0,-1 1 0 0,0 0-1 0,1-2-4 0,1 1 1 0,-1 0-1 15,0 1-3-15,-1-1 1 0,0 0 0 0,1 1 2 0,1-2-1 0,-1 2 1 16,-1-2 0-16,1 1-1 0,-1 1 0 0,0-1 0 0,1-1 0 0,-1 1 0 16,0-2 1-16,0 1 0 0,0 2 2 0,0-3-2 0,0 1 1 0,0 1-2 15,-1-2 1-15,1 2-1 0,-2 0-1 0,-1-2 0 0,1 1-1 0,-2 1-1 16,-1-1 1-16,0 0-1 0,-1 1-1 0,-3-1-1 0,3 2 2 0,-2-2-1 16,0 2 0-16,0-1 0 0,-2 1 1 0,3 0-1 0,-2 1 1 0,2-2 0 0,-2 1 1 15,4 0-1-15,0 0 0 0,-1 1 0 0,2 0 1 0,-1 0-2 0,3 0 0 16,-1-2-1-16,2 1-1 0,0 0-2 0,-2 1-2 0,3 0-3 15,0 0-6-15,3-1-7 0,-2 0-8 0,0 0-9 0,2 0-19 0,-1 1-24 16,-2 0-42-16,1 0-49 0,-1 0-52 0,4 0-50 0</inkml:trace>
  <inkml:trace contextRef="#ctx0" brushRef="#br0" timeOffset="46498.26">19547 10506 0 0,'-4'-9'227'0,"0"1"130"0,-1-1-1 0,-1 1-48 0,0-1-70 0,0 1-79 15,-3-2-82 1,3 0-40-16,-3 1-18 0,3 0-5 0,-1 0-3 0,-1 1 1 0,1-2 0 0,-1 0 1 0,3 2 0 0,0 0 3 0,2-1 0 0,-1 1 3 0,0-1 0 16,3 1 0-16,0 0 0 0,1-1-1 0,0 2-2 0,1 0-2 0,0 0-5 15,0 0-1-15,2 1 1 0,-1 1-2 0,2-2-1 0,-1 3-3 0,0-1-1 16,1 0-1-16,2 2-2 0,-1-1 0 0,0 0 0 0,-1 2 0 0,2-1-1 15,-1 0 2-15,0 1 2 0,1 0-1 0,-2 0 1 0,0 0-2 0,0 1-1 16,-1 0 0-16,2 0 1 0,-1 1 0 0,-2 0-1 0,2 0 0 0,-1 0 1 16,0 0-1-16,0 0-1 0,-1 0-2 0,-1 0-2 0,2 0-2 0,-2 0-1 15,1 0 0-15,-1 0 1 0,-1 0-3 0,0 0-1 16,0 0-1-16,1 0-1 0,-1 0-2 0,0 0-2 0,0 0 1 0,0 2-1 0,0-1-1 0,0 2-3 16,-1 0-4-16,0-2-4 0,-1 1-4 0,0 1-3 0,-1 0-4 0,-1-1-2 15,2 2-3-15,-3 0-5 0,0-1-4 0,1 1-5 0,-2 0-8 0,1 0-8 16,0 1-9-16,-1 0-13 0,-3-1-21 0,3 3-25 0,-4-2-38 0,1 0-45 15,-2 2-36-15,1-3 106 0</inkml:trace>
  <inkml:trace contextRef="#ctx0" brushRef="#br0" timeOffset="50144.28">12210 12508 153 0,'-1'1'324'15,"-2"-1"-46"-15,2 0-68 0,-1 2-61 0,-2-1-55 0,3 0-31 0,-2 1-17 0,2-2-6 16,-1 0-3-16,-1 0 2 0,2 0 1 15,-1 0 2-15,1 0 0 0,1 0 1 0,-1 0-1 0,1 0 0 0,0 0-1 0,0 0-3 0,0 0-5 0,0 0-4 16,0 0-6-16,0 0-4 0,0 0-7 0,0 0-3 0,0 0-3 16,0 0-3-16,0 0-1 0,0 0 0 0,0 0-1 0,0 0 1 0,1-2-2 0,-1 1 2 15,1 0-1-15,2-1 0 0,-2 1 0 0,3-2 0 0,-1-1 0 0,0 1 1 16,3 0 0-16,1-2 1 0,0-1 0 0,-1 0 0 0,3-2-2 0,1 1-1 16,0-3 0-16,4-1 0 0,-1 1 1 0,2-2 0 0,1-1 0 15,0-2 0-15,2 2 1 0,-2-2-1 0,5-1 0 0,-1 0 2 0,0-1 2 0,1 0 3 16,0 1 3-16,0-1 0 0,3 0 0 0,-3 1 0 0,0 1-1 0,0 0 1 15,-1 1-1-15,1 1 0 0,-2 0-1 0,-1 1-1 0,1 1 2 16,-3 0-1-16,-1 3-4 0,-1 1-1 0,-1-1-3 0,-3 1 0 0,3 2 0 0,-3 0-1 16,0 1 0-16,-3 0 1 0,2 0 1 0,-2 2 0 0,-1 0 1 0,-1 2 0 15,0-1-1-15,0 1 1 0,0 0-1 0,0 1-1 0,-2-1 1 0,-1 3 0 0,2 0 0 16,0-1-2-16,-2 2 2 0,1-1-1 0,-1 1-2 0,-1 0 0 16,2 1 0-16,-2-1-1 0,3 1-2 0,-2 0 0 0,-1-1 0 0,1 3-2 0,-1-2-2 15,0 0-1-15,-1 2-2 0,1-2-3 0,1 2-5 0,-1-1-6 0,-1 1-8 16,1-2-7-16,1 3-7 0,-2-3-7 0,1 3-8 0,-1-2-8 0,1 1-9 15,-1 0-11-15,2-1-11 0,0 1-18 0,-1-2-23 0,-1 3-28 0,0-3-34 16,0 2-43-16,0-2-48 0</inkml:trace>
  <inkml:trace contextRef="#ctx0" brushRef="#br0" timeOffset="51136.26">18699 11446 31 0,'-2'2'127'0,"-1"-1"-1"0,0 1-3 0,-1-1-7 15,1 3-10-15,-1-2-19 0,-2 1-21 0,1 1-20 0,0 0-20 0,-3 0-14 0,2 0-10 16,0 0-7-16,-3 1-8 0,3 0-10 0,-4 0-10 0,3 2-12 0,-3 0-13 15,0 0-16-15,-3 0-15 0,1 2-17 0,1-1-15 0,-3 1-24 0,-1 3-11 16</inkml:trace>
  <inkml:trace contextRef="#ctx0" brushRef="#br0" timeOffset="51502.28">17951 12227 122 0,'-9'20'338'16,"-2"1"-29"-16,1-1-46 0,-2 2-61 0,-1 0-70 0,2 0-39 0,-1 1-28 15,-1 0-12-15,2 1-4 0,1-2-1 0,0 1 0 16,-1 0 0-16,5-2-1 0,-2-1-2 0,3-1-2 0,2-3 0 0,0 0 1 0,3-1-1 0,0-4-1 16,1 1-2-16,3-3 1 0,0-2 1 0,2-1 1 0,0 0 1 0,3-4 0 15,2-2 4-15,0 0 5 0,3-2 3 0,1-5 2 0,1 0 0 0,1-4 2 0,3-2-1 16,2-2-3-16,1-2-2 0,1-3-5 0,2-2-3 0,1-4 0 15,-1 0-3-15,3-2 1 0,-2-2-5 0,3-2-7 0,0 0-3 0,-2-2-4 16,3 1-3-16,0-1-3 0,0 0 0 0,2 1-2 0,-1-1 1 0,0 1-2 0,2 1-3 16,-2 1-2-16,-1 1-2 0,1 1-2 0,-2 1 0 0,0 5-1 15,-3-1 0-15,-2 4 1 0,-1 1-1 0,-1 0-1 0,-3 5-4 0,-2 1-2 16,-1 1 1-16,-3 1-1 0,-2 2 1 0,0 1 1 0,-1 4-1 0,-3-1 0 16,0 1 0-16,-1 3 0 0,-3 1-3 0,-2 1-2 0,1 3-7 0,-2 1-7 0,-1 1-12 15,-2 1-13-15,-1 3-13 0,-1 0-13 0,-2 2-15 0,0 1-14 16,-3 3-16-16,2 0-21 0,-1 1-15 0,-3 0-16 0,0 1-25 0,2-1-29 15,-3 3-55-15,1-2-64 0,-2-1-38 0,0 2-21 0,1-1-3 0,-3 0 230 0</inkml:trace>
  <inkml:trace contextRef="#ctx0" brushRef="#br0" timeOffset="80895.67">8860 13655 0 0,'29'-13'202'0,"1"-3"131"0,0 0 0 0,2 1-72 0,0 0-105 16,4-1-63-16,0 2-45 0,5-2-20 0,1-1-11 0,3 1-4 0,2 0-4 16,3 1-1-1,2-1-2-15,3 0 0 0,3-1-1 0,3 1-2 0,0 1 0 0,1-1-1 0,4 1-2 0,0 1 0 0,0 1-4 0,2 1-2 0,0 2-5 16,-2-1-2-16,2 2-2 0,1 2-4 0,-1 1-4 0,-3 0-7 0,-1 1-6 15,-2 0-8-15,0 1-7 0,-1 3-13 0,0-3-16 0,0 3-21 0,-3-2-23 0,-2 2-32 16,-4 1-36-16,0-2-42 16,-2 1-43-16</inkml:trace>
  <inkml:trace contextRef="#ctx0" brushRef="#br0" timeOffset="81159.67">11146 13388 0 0,'-40'10'300'0,"0"1"-15"0,-2-2-49 0,-4 1-50 0,2-1-52 16,-1-1-38-16,0 1-32 0,-1-1-15 0,1-1-9 0,-1 0-2 0,4 0 1 15,-1-1 4-15,4 1 5 0,2-3 4 0,2 0 5 0,3 1 3 0,1-3 1 16,3-1 2-16,6 0 2 16,1-1 0-16,2-1-2 0,3 1-3 0,4-2-2 0,4 0-8 0,3-2-8 0,4-1-9 0,3-1-7 0,6-2 0 0,7 0 3 0,5-1 9 0,7-2 9 15,5-1 5-15,10-3 0 0,7 0 2 0,12-3 0 0,6-1 0 16,11-3-1-16,8-1 2 0,11 0-1 0,6-2 1 0,11-3 0 0,7 1-5 16,7 0-8-16,3 1-13 15,1 1-13-15,1 3-9 0,-4 0-7 0,-1 2-5 0,-4 4-4 0,-2 2-4 0,-7 2-5 0,-2 0-4 0,-5 4-6 0,-4 2-6 16,-4 3-8-16,-4 0-6 0,-7 2-5 0,-3 1-6 0,-4 3-9 0,-3-2-9 0,-3 3-9 15,-4 1-9-15,-7 1-6 0,-2 0-9 0,-5 2-9 0,-3 0-6 0,-5-2-7 16,-4 3-6-16,-3 1-8 0,-3-1-11 16,-5-1-10-16,-4 1-9 0,-5 1-7 0,-5-2 1 0,-1 0 6 0,-5 1 9 0,-4-1 11 0,-5 1 27 0,-5 1 36 15</inkml:trace>
  <inkml:trace contextRef="#ctx0" brushRef="#br0" timeOffset="82773.67">13910 13209 0 0,'-27'8'57'0,"-5"2"24"0,-4-1 17 0,-5 0 9 0,-4 0 6 16,-6-1 3-16,-3 2 0 0,-4-1-12 0,-4 0-19 0,0 0-11 0,-5-1-11 0,1 0-6 0,-2 1-4 15,1-2 1-15,-1 2 6 0,3-4 7 0,3 1 7 0,1-1 6 0,5-2 3 16,3 0 8-16,2-2 10 0,4-1 4 0,2-1 3 15,8 0-4-15,1-2-10 0,2 1-6 0,7-1-7 0,2-2-8 0,4 1-6 0,2 0-9 0,4-1-9 16,4-2-6-16,3 2-2 0,2 0-8 0,4-1-9 0,4 0-10 0,5 1-8 16,3-1-5-16,3 0-1 0,6 2-2 0,2-3 1 0,6 1 0 0,4 2-2 15,4-3 2-15,5 2 0 0,6 0 0 0,1-2 0 0,4 2 0 0,2 0 1 16,5 1 1-16,0 0 1 0,5-2-3 0,2 3-2 0,2 0-4 0,0-1-5 0,4 1-7 16,0 1-8-16,1 2-11 0,0 0-12 0,0 0-11 0,-3 2-13 15,2 1-11-15,-3 1-14 0,-1 1-10 0,-3 2-7 0,-3 1-4 0,-6 1-1 0,-6 4 1 16,-4-1 1-16,-8 1 7 0,-5 0 7 0,-7 3 12 0,-4-1 10 15,-5 2 15-15,-5 2 18 0,-7 0 16 0,-5 0 15 0,-4 2 12 0,-9 0 11 0,-3-2 7 16,-5 2 6-16,-6-2 7 0,-3 0 5 0,-1 0 5 0,-5-3 4 16,-4-1 5-16,-1 0 6 0,-2-1 4 0,-3-1-2 0,-2-1 1 0,2-1 2 0,-4-2 3 15,2 0 5-15,-1-4 9 0,1 2 12 0,2-3 4 0,1-2 3 0,0 0 6 16,3-1 5-16,0-1 3 0,3-1 0 0,1-1 0 0,4 0 0 16,3-2-5-16,5 0-2 0,1-3-6 0,3 2-6 0,5 0-10 0,2-2-13 0,2 1-9 15,5-2-5-15,4 0-11 0,0 1-9 0,8 0-7 0,2-1-8 0,2-1-4 0,8-1-3 16,4 1-1-16,4-1 0 0,7-2-2 0,6 1-1 0,4 1-1 15,6-2 0-15,6 0 0 0,4 0 0 0,4 1 1 0,3 0 1 0,4 0-2 0,2 0-3 16,4 2-1-16,1 1-1 0,1-1-5 0,0 1-5 0,2 1-6 0,-1 2-6 16,0-2-11-16,-4 3-12 0,-4 2-10 0,-3-1-11 0,-2 2-9 0,-4 1-9 15,-6 0-3-15,-5 2-4 0,-4 1-5 0,-7 0-4 0,-2 2 0 0,-8 1 1 16,-2 0 4-16,-5 3 6 0,-6-1 11 0,-7 0 13 0,-2 3 11 0,-6-1 12 16,-5 1 10-16,-6 1 8 0,-1 0 7 0,-7 1 7 0,-4-1 9 0,-2-2 11 15,-2 1 8-15,-3 1 7 0,-1-2 3 0,0 1 4 0,-3-3 3 16,2 1 0-16,-2-1 2 0,4-2 2 0,0 0 4 0,0-1 2 0,4 0 2 0,-1-2 1 15,5-1-1-15,0 1-4 0,2-2-1 0,4 0-5 0,1 1-2 16,1-2-4-16,1 0 0 0,4 0-2 0,4 0-2 0,1 0-3 0,5-3-2 0,3 1-2 16,3-2-3-16,6 0-3 0,3-3-1 0,6 1-2 0,5-2 0 0,7 0 0 15,4-1 1-15,5-1 0 0,4 0 0 0,6-1-2 0,3 0-1 0,3-1-3 16,4 0-3-16,2 1-5 0,1 0-7 0,1-1-8 0,3 3-10 0,-2-1-12 16,-4 3-9-16,-1 0-7 0,-2 1-8 0,-7 2-7 0,-2 3-6 0,-5 1-4 15,-4 1-5-15,-6 3-5 0,-6 1 0 0,-4 1 0 0,-5 3 6 0,-5 1 8 16,-6 0 10-16,-4 2 10 0,-7 3 10 0,-6-1 10 0,-7 2 12 0,-4 1 14 0,-6 0 12 15,-7-2 11-15,-1 1 12 0,-8 0 14 0,-1 0 7 0,-4-2 8 16,-4 1 7-16,-2-2 4 0,-3 0 9 0,1 0 8 0,-2-1 4 0,-2 0-2 16,1-3-1-16,0 1-4 0,2-1-1 0,0-2 0 0,5 1-1 0,1-4-4 0,1 2-2 15,4 0 1-15,2-4-1 0,2 1 1 0,4-2-4 0,4 1-7 0,4-2-5 16,2 0-3-16,5-2-3 0,2 1-3 0,3 0-6 0,4-2-4 0,4-1-6 16,6-1-4-16,2-1-4 0,7-1-3 0,5-1-4 0,7-3-5 0,8-2-3 15,4 0 0-15,9-1-2 0,4-1 1 0,8-1-1 0,5-1-1 0,7 0-3 16,3 0-3-16,2 0-5 0,4 2-4 0,3 0-5 0,2 0-7 15,1 2-8-15,1 0-5 0,-4 3-7 0,-1 2-8 0,1 0-5 0,-6 3-8 0,-5 1-5 0,-2 0-5 16,-7 3-1-16,-5-1-2 0,-6 4 2 0,-5-1 2 16,-7 3 3-16,-6 0 5 0,-4 0 4 0,-6 2 4 0,-7 1 5 0,-8 2 5 0,-4 0 6 15,-10 2 9-15,-3 0 8 0,-11 0 8 0,-3 1 9 0,-8 0 9 0,-8 0 11 16,-3-1 13-16,-4 2 9 0,-3-2 10 0,-5 1 10 0,-2-3 8 0,-1 1 9 16,-1 0 9-16,0-2 8 0,-1-2 6 0,5-1 2 0,-1 1 0 0,0-1-1 0,3-2-3 15,6-1-6-15,-1 1-7 0,4-3-6 0,2 0-2 0,2 0-6 0,7 0-5 16,1-2-5-16,5 1-8 0,4 0-6 0,3 0-8 0,0-1-4 0,6 1-2 15,2-2-2-15,3 1-2 0,3-2-4 0,5 2 0 0,4-2-3 0,5-1-3 16,2 0-2-16,8 0-2 0,4-3-3 0,6 0-2 0,8-1 0 0,3-3 0 16,5 1 1-16,6 0 0 0,4-1-2 0,4 0-2 0,2-1 0 0,1 1-1 15,0 0-1-15,0 2 0 0,-1 2-4 0,-2-1-4 0,-3 1-3 0,-3 1-5 16,-5 3-2-16,-3 0-2 0,-2 2-3 0,-5-1 0 0,-6 2 0 0,-2 1-2 16,-5 0 0-16,-4 1 0 0,-5 2-1 0,-4-1-1 0,-5 3 2 0,-7 0 2 15,-5 0 4-15,-6 1 4 0,-6 2 4 0,-6 0 2 0,-8 1 3 0,-5 0 1 16,-3 1 2-16,-9-1 2 0,-2-1 1 0,-5 0-1 0,-6 1 1 0,-1-1 2 15,-5-1 0-15,-1 0 2 0,-4 1-1 0,-5-1-1 0,-5 0 1 0,-3-1 1 16,1 3 0-16,-3-4-2 0,-3 3 0 0,0-3 0 0,-2 2 0 0,1-1-1 0,0 1 2 16,1 0 2-16,1-1 1 0,2 0 0 0,4-1 5 0,6 0 5 15,4-1 6-15,5-2 5 0,7 1 6 0,5 0 6 0,3-2 2 0,7-1 2 16,8-1 2-16,3-2 0 0,5 0 0 0,7-2-2 0,5 0-1 0,6-2 0 16,8-2-5-16,6 0-4 0,9-2-5 0,6-1-7 0,12-2-6 0,7-2-6 0,11-1-3 15,7-2 1-15,10 0-1 0,7 0-1 0,6-2-3 0,4 2-1 16,3 1-5-16,3 0-5 0,-1 2-7 0,-1 0-10 0,-5 3-8 0,-1 1-6 0,-5 3-6 15,-4 2-7-15,-7 1-7 0,-3 2-5 0,-7 3-4 0,-6 1-1 0,-3 0-3 16,-7 3-3-16,-4 1 4 0,-6 2 6 0,-8 0 7 0,-4 1 7 0,-8 2 7 0,-6 0 8 16,-7 2 7-16,-6 0 8 0,-8 0 8 0,-9 1 7 0,-5 1 8 0,-9-1 8 15,-5 0 6-15,-7 0 4 0,-8-1 3 0,-6 0 2 0,-6-2 1 16,-7 1 0-16,-6-1 1 0,-8-1 1 0,-4 1 0 0,-11-1 3 0,-7 2-4 0,-6-1-3 16,-4 0-4-16,-5 2-5 0,-7-1-4 0,-5 2 0 0,-3 0 0 0,-4-1 1 15,0 3 0-15,-2-1-1 0,-2 0 2 0,1 1 2 0,3 2 2 0,1-2 3 16,1 1 6-16,8-1 10 0,7 1 9 0,6-3 10 0,6 0 10 0,9-1 6 15,7-2 3-15,5-1 1 0,9 0 3 0,9-4 6 0,6 0 2 0,8-3 0 16,7-1-1-16,8-1-4 0,9-1-8 0,5-1-9 0,9-3-11 16,5 1-9-16,4-1-7 0,10-2-4 0,5 0-5 0,7-1-2 0,7-2-5 0,9-1-7 15,9 1-4-15,7-1-5 0,10-1-5 0,11-2-3 0,6 2-4 16,7-3-5-16,7 2-4 0,6 1-5 0,5-2-8 0,3 2-9 0,4 0-10 0,2 0-9 16,1 1-10-16,4 0-8 0,-1 2-10 0,-2 2-8 0,2-1-6 0,-6 3-6 15,-4 1 1-15,0 1 0 0,-8 3 2 0,-3 1 3 0,-6 0 5 0,0 1 8 16,-9 3 9-16,-6 1 10 0,-3 0 10 0,-8 0 11 0,-4 2 10 0,-8-1 11 15,-1 3 8-15,-8-2 12 0,-3 1 6 0,-7 1 8 0,-4 0 4 0,-7 1 4 0,-8 1 3 16,-7-2 2-16,-7 2 1 0,-8-1 2 0,-5 0 1 0,-10 1 0 16,-4-2-1-16,-7 3 0 0,-6-4-3 0,-6 1-1 0,-3 1-3 0,-6 0-2 0,0-2-1 15,-7 1-1-15,0-1-2 0,-3 1-1 0,-2-1 0 0,0 0 0 0,-3 2-1 16,-1-2-1-16,0 1 0 0,0 2 1 0,1-2-2 0,0 0-1 16,4 1-1-16,0 1-3 0,4-2 0 0,4 3-2 0,5-3-1 0,5 2 0 0,3-2-2 15,8 0-2-15,3 0-2 0,5 0-1 0,8-1-2 0,5-1-3 16,5 1 0-16,6-2 2 0,3-3-3 0,7 2-3 0,5-2-6 0,5-2-9 0,7 0-6 15,7-1-8-15,7-1-6 0,7-3-5 0,7 0-3 0,8 0 0 0,8-4-1 16,7 1-1-16,6-3-2 0,8 1-2 0,5-3-1 0,2 0 1 0,7-1 4 16,0-1 7-16,2 1 8 0,2-1 6 0,0-1 6 0,-3 2 5 0,-4 0 1 0,-6 1 0 15,-3 0-1-15,-7 3 3 0,-6 0-2 0,-8 1-1 16,-6 3-2-16,-6 1-3 0,-8 1-3 0,-4 2-5 0,-7 1-3 0,-9 1-2 0,-7 2 4 16,-6 3 6-16,-10 2 12 0,-10 1 14 0,-9 2 13 0,-7 1 13 0,-9 1 12 0,-5 0 11 15,-7 3 13-15,-7-2 12 0,-5 2 15 0,-4 1 13 0,-2-2 11 0,-4 1 8 16,1 0 2-16,-2 0-2 0,-1-2-8 0,1 1-11 0,3-2-10 0,5 1-11 15,1-3-10-15,5-2-9 0,5 0-17 0,4-1-20 0,4-1-37 0,6-2-44 16,2-1-83-16,6-3-98 0,4-1-54 0,7-1-34 0,4-2-18 0,5-2 46 16</inkml:trace>
  <inkml:trace contextRef="#ctx0" brushRef="#br0" timeOffset="92662.23">11984 15352 37 0,'-21'5'355'0,"1"-2"0"0,-1 4-3 15,1-1-78-15,0 0-107 0,2 1-68 0,0 0-46 0,1 1-20 0,2 0-7 0,0 0 1 0,5 1 2 16,0-1 9-16,1 1 9 15,3-1 8-15,4-1 9 0,1 1 7 0,3-1 6 0,4 0 9 0,2-2 8 0,4 0 7 0,4 0 3 0,4-1 4 0,5-2 1 16,6-1-1-16,4-1-5 0,3-2-9 0,6-1-8 0,4-4-9 16,7-1-8-16,2-2-6 0,5-4-5 0,3 0-9 0,3-3-10 0,1-3-5 0,2 1-8 15,1-4-7-15,2 2-7 0,0-2-5 16,-1 0 0-16,2 0-3 0,-3-1-2 0,0 1-8 0,0 0-8 0,-6 2-13 0,0-1-10 0,-4 2-12 16,-1-2-13-16,-3 2-8 0,-5 0-12 0,-3 1-6 0,-3-2-7 15,-2 1-4-15,-4-2-4 0,-5 1-3 0,-4-2-1 0,-4 0-2 0,-5-2 1 16,-3-2 4-16,-6-1 7 0,-4-2 11 0,-5-3 11 0,-5-2 12 0,-5-1 13 0,-6-1 10 0,-7-2 11 15,-3 1 12-15,-8 1 10 0,-4 2 9 0,-7 2 10 0,-4 0 12 16,-6 6 15-16,-5 2 12 0,-4 3 12 0,-5 3 12 0,-8 6 8 0,-7 5 5 16,-6 4 4-16,-5 7 3 0,-8 3 3 0,-4 6-2 0,-7 6-2 0,-2 5-3 0,-6 7-4 15,-3 3-5-15,0 6-4 0,1 3-8 0,1 2-8 0,1 0-8 0,3 5-8 16,1-1-6-16,5 2-4 0,5-1-6 0,6-2-5 0,5-1-2 0,9-3-1 16,6-2-2-16,7-4-2 0,8-2 1 0,7-4-2 0,7-2 0 0,8-4-2 15,6-4-2-15,5 0 0 0,5-4-1 0,6-2 1 0,4-2-4 0,4-3-3 16,4 0-1-16,6-3-1 0,6-1-1 0,4-2-3 0,6-2-2 0,5-2-1 15,8-1-1-15,3-2-3 0,7-1-7 0,3-4-10 0,5 2-12 0,7-3-17 16,0-1-15-16,5 1-17 0,0-2-24 0,4 1-23 0,1 0-24 0,0 0-25 16,1 2-37-16,2 0-43 0,-1 0-72 0,-4 2-85 0,-1 0-33 0,-2 1-12 15,1 2 3-15,-4 0 208 0</inkml:trace>
  <inkml:trace contextRef="#ctx0" brushRef="#br0" timeOffset="96626.24">18253 14788 180 0,'-2'0'376'0,"1"1"0"0,0 1 0 15,-2-1-75-15,2 0-110 0,-4-1-72 0,3 2-56 0,-2-2-22 0,3 1-8 16,-2 2-4-16,2-2-2 0,-1 0-2 0,-2 1 0 0,4-1-1 0,-1 0 2 16,0-1 2-16,1 1 0 0,0 1 0 0,0-1 1 0,0 0-1 0,1 1-1 15,0-1-4-15,0 2-6 0,3-1-3 0,-3 0-1 0,3 0 2 0,0-1 1 16,-1 1 1-16,2-1 1 0,0 2 0 0,0-2 3 0,3 2 1 0,-2-1 1 16,0-2 2-16,4 2 2 0,-2-2 3 0,1 0 2 0,1-2 5 0,3 1 3 15,-1-3 3-15,3-1 1 0,0-2 0 0,1 0 2 0,4-3 0 0,2-2-1 0,2-2 0 16,2-4 1-16,3-2-2 0,3-5-2 0,3-1-1 0,2-4 0 15,3-2-3-15,3-4-3 0,2-3-5 0,0 1-2 0,3-4-2 0,-2 2-1 16,4-3-1-16,-2 1 0 0,1 1-2 0,-1 0-3 0,-1 4 0 0,-3 2-1 16,-3 5-2-16,-4 1-5 0,-1 2-1 0,-5 4-2 0,-1 2 4 0,-5 4 1 0,-3 1 1 15,-2 4 2-15,-4 2-1 0,0 1 2 0,-3 2 0 0,-5 2 0 16,1 4 1-16,-5 1-2 0,-2 1 1 0,-2 4 1 0,-2 3 1 0,-2 0-2 0,-2 5-2 16,-3 2-5-16,0 2-2 0,-2 1-4 0,-1 3-4 0,1 0-7 0,-2 1-9 15,1-1-11-15,0 2-18 0,1-1-23 0,3-2-23 0,-1-1-27 0,3 1-23 0,0-3-23 16,2 0-19-16,1-1-19 0,2-2-30 0,2 1-36 0,3-2-64 15,1-3-75-15,0 1-40 0,0-3-19 0,4-1 5 0,-2 0 205 0</inkml:trace>
  <inkml:trace contextRef="#ctx0" brushRef="#br0" timeOffset="116433.33">3072 6555 62 0,'12'-17'400'0,"-5"0"3"0,-3 3 0 0,-4-1-27 0,-4 2-42 16,-2 0-93-16,-3 3-114 0,-3-1-47 0,-3 2-16 0,-3 1-6 0,-2 0-3 16,-2 2-1-16,-3 2-1 0,-1 0 1 0,-2 1 0 15,-1 1 0-15,-2 0 3 0,-1 2 0 0,-2 2 1 0,2 0-1 0,-3 1-2 0,2 1-5 0,-1 0-8 0,3 1-9 0,0 0-10 16,0 1-3-16,0 1-4 0,3-1-3 0,1 1-3 0,2 1-2 0,2 1-3 16,-2 1-1-16,4 0-3 0,1 1 0 0,0-1-1 0,3 2-1 0,-1 0-1 15,2 0 0-15,1 1 3 0,4 0 0 0,-1 0-3 0,1 1 0 0,3-2 1 0,-1-1 1 16,3-1 0-16,1 2-2 0,3-1 1 0,-2 0-1 0,4-1 0 0,0-1 0 15,4 1-1-15,-1-1 1 0,2-1-3 0,4 0 2 0,-2-1 0 0,5-1 2 16,-1 1 1-16,5-3 1 0,0 1 1 0,4-1 4 0,2-3 5 0,3 1 5 0,0-1 5 16,4-2 3-16,0-1 2 0,5 2 5 0,1-4 8 0,1 0 3 0,1 1 2 15,-1 0 2-15,3-1 1 0,-1 1 2 0,-2 1 0 0,1 0 1 0,-1 2-1 16,-1 0-1-16,0 4 0 0,-4 1 1 0,0 1 4 0,-5 3 0 0,-1 1 0 16,0 2 0-16,-5 3 1 0,-3 3 3 0,-3 1 3 0,-3 4 2 0,-3 2 0 15,-2 3-2-15,-4 3-2 0,-3 3-3 0,-3 3-1 0,-5 1-6 0,1 1-6 16,-6 1-6-16,-1 1-7 0,-1 1-5 0,-1-1-2 0,-2-1-5 0,-1-1-8 15,-1-1-2-15,-1 0-1 0,-1-2-1 0,1-1-2 0,0-3 0 0,0-2-1 0,1-3-2 16,0 0 1-16,2-3-4 0,1-3-6 0,-1-1-11 0,2-2-15 16,-1-3-18-16,2-1-20 0,1-3-29 0,1-2-36 0,-1-1-35 0,2-4-37 0,-2-3-33 15,2-2-36-15,-1-3-46 0,0-2-56 0,2-3-65 0,0-4-68 0,0-5-26 0,1-4-5 16,1-2 12-16,4-2 121 0</inkml:trace>
  <inkml:trace contextRef="#ctx0" brushRef="#br0" timeOffset="116834.33">2875 6852 38 0,'12'-14'404'0,"2"1"11"16,-2-2 9-16,1-1-47 0,0 2-73 0,1-3-59 0,1-2-53 16,1 1-28-16,4-2-14 0,1-1-12 15,-1 0-8-15,2 0-12 0,2 2-12 0,1-2-12 0,-2 1-12 0,2 2-12 0,1 1-10 0,-2 2-9 0,0 2-8 0,-1 1-10 16,1 3-10-16,-3 1-6 0,1 3-4 0,2 2-1 0,-3 2 2 0,0 2 0 16,-1 1 1-16,1 4 2 0,-1 1 0 0,1 3 3 0,0 3 3 0,-1 2 4 15,-1 2 4-15,-1 3 4 0,0 3 5 0,-2 1 2 0,-4 2 2 0,1 2 1 16,-4 2-1-16,-1 2 1 0,-3 1 0 0,-4 1-1 0,-2 5 3 0,-3-1-2 0,-2 3-5 15,-5 1-3-15,-3 0-5 0,-1 0-4 0,-2 2-5 0,-3-2 2 0,-3-2 2 16,0 0 3-16,-2-2 4 0,0-2 7 0,1-1 9 0,0-4 7 16,-1-3 3-16,4-3 4 0,0-4 2 0,0-4 2 0,1-1 0 0,0-4-2 15,-1-2-1-15,2-6-4 0,1-2-6 0,-1-4-7 0,-1-2-6 0,2-6-11 0,-1-4-12 16,0-2-8-16,2-5-7 0,1-2-5 0,2-5-3 0,-1-2-2 0,4-1-1 16,1-3 0-16,3 1 0 0,2-1 0 0,2-1 1 0,2 1 1 0,2 2 0 15,0 0 1-15,3 0 1 0,2 4 0 0,3 1-2 0,1 1-2 0,1 1 1 16,4 3-1-16,0 1 0 0,0 3-1 0,5 1 1 0,0 1-1 0,2 1-1 15,0 4 0-15,2 0 0 0,2 1 1 0,0 3-1 0,1 1 0 0,1 1 0 16,-1 3-1-16,0-1-1 0,2 3-2 0,-3 3 0 0,3 1-1 0,-2 0-1 16,-1 2-1-16,-1 2-3 0,2 3-5 0,-3-2-9 0,-1 1-9 0,2 4-11 15,-2 0-13-15,-1 0-13 0,0 3-12 0,2 0-9 0,-3 0-16 0,1-1-19 16,0 1-26-16,-1 0-32 0,1 0-24 0,-1-1-21 0,-1-2-16 0,-1 1-17 16,-1-1-30-16,2-1-40 0,-3-1-52 0,1-2-57 0,-2-1-26 0,-1-4-9 15,-1 1 10-15,-1-3 253 0</inkml:trace>
  <inkml:trace contextRef="#ctx0" brushRef="#br0" timeOffset="117083.34">3986 6746 0 0,'-16'-27'459'0,"0"1"25"16,3 0 8-16,-1 2 5 0,3 1 4 0,-2 0-76 0,1 2-112 0,2 1-85 15,0 2-71-15,3 3-36 0,-1 0-23 16,-1 2-18-16,3 1-17 0,0 2-11 0,1 2-7 0,1 0-7 0,0 1-9 0,2 2-2 0,-2 2-1 0,3 1-3 16,1-1-1-16,1 3 1 0,3 0 2 0,-2 0 3 0,2 4 2 0,3-1 3 0,1 2 0 15,0 2 2-15,3 1 2 0,0 2-1 0,1 1 3 0,2 2-2 0,2 1-3 16,-2 2-2-16,3 1-1 0,2 1-3 0,1 2-5 0,-3 1-3 15,3 0-3-15,-1 1-2 0,-2 1-2 0,2 0-1 0,-2-2 1 0,-2 3-1 0,2-2-3 16,1-1-2-16,-2-1 2 0,0-2 0 0,1-1-1 0,1-2 0 0,-2 1-1 16,3-4-2-16,-2 2-1 0,3-5-5 0,-2-1-5 0,1 0-11 0,1-5-14 15,0 0-16-15,1-1-17 0,-1-5-21 0,2 0-22 0,-1-5-27 0,3 0-28 16,-2-3-32-16,3-5-32 0,0-1-28 0,1-3-24 0,-1-1-40 0,1-4-45 16,0-2-56-16,0-2-59 0,1-3-20 0,0 0 0 0,-1-2 10 0,-2-1 304 15</inkml:trace>
  <inkml:trace contextRef="#ctx0" brushRef="#br0" timeOffset="117276.34">4681 6410 243 0,'-5'10'410'0,"-1"-2"-1"0,2 1-1 0,-1-2-51 0,2-2-72 15,2 0-80-15,0-2-85 0,1 1-43 0,1-3-26 0,0 1-12 0,2-2-7 0,2-2-4 16,0 1-2-16,1-3 0 0,2 0-1 0,0-2 0 0,1 0 0 15,1-3-4-15,0 2-7 16,1-2-15-16,1 0-17 0,0 1-24 0,0-3-27 0,2 0-24 0,-2-1-26 0,3 0-33 0,-1 1-34 0,-1-3-75 0,1 0-90 0,0-2-43 16,-2-1-22-16,2 0-6 0,-3 0 120 0</inkml:trace>
  <inkml:trace contextRef="#ctx0" brushRef="#br0" timeOffset="117525.36">4785 5763 0 0,'-20'-3'373'0,"2"1"97"0,-1-2 9 0,-2 1 2 15,5-1 0-15,-2-1-70 0,3 0-103 0,2-1-91 0,0 0-84 0,5 2-46 0,-1-4-25 16,4 3-14-16,1-3-8 0,3 0-6 0,2-1-5 16,3 1-5-16,2-2-3 0,4-2 0 0,4 1 1 0,2 1 3 0,4-2 3 0,1 0 1 15,5-1 3-15,1 1 0 0,3 2 1 0,4-1-2 0,-1 2 0 0,2 3-2 0,1-1-3 16,1 3-3-16,-1 3-2 0,0 1-3 0,-1 1-5 0,-1 3-3 0,-2 4-2 16,-3 0-3-16,-2 4-1 0,-4 1 0 0,-1 3-2 0,-4 2 1 0,-2 1-1 15,-2 3 0-15,-4 1 4 0,-3 1-2 0,-2 1-1 0,-2 1 0 0,-3 3-1 16,-3-2-1-16,1 2-2 0,-3 0-4 0,-2 1-2 0,-1-1-7 0,-1-1-11 15,1-1-13-15,-3 1-15 0,0-2-28 0,0-1-34 0,-1 1-35 0,2-4-35 16,-2 1-36-16,0-2-34 0,1-2-72 0,-2 0-88 0,-1-1-48 0,3-1-30 16,-3 0-8-16,2-2 1 0</inkml:trace>
  <inkml:trace contextRef="#ctx0" brushRef="#br0" timeOffset="117836.34">4821 5519 0 0,'-10'-5'438'0,"1"1"67"0,0-1-2 0,0-2-2 0,-1 2 0 0,1-3-36 16,1 3-48-16,0-2-122 0,2 2-152 0,1 1-70 0,0 0-36 16,2 0-18-16,2 2-11 0,1 0-6 0,3-2-3 15,0 2 3-15,4-1 2 0,1 0 3 0,2-1 3 0,4 0 6 0,3 1 6 0,2 0 2 0,3-2 3 0,4-1 1 0,3 2-2 16,3-2 2-16,3 1 3 0,2-1 0 0,3 0-2 0,3 1-2 15,1-1-1-15,3 1-1 0,-2 1-3 0,3 0-3 0,0 2-5 0,0-1-3 16,-1 3-3-16,-2 1 0 0,0 2 1 0,-3 2-2 0,-2 0-3 0,-3 3 0 16,-4 3-1-16,-2 1 1 0,-3 2-1 0,-5 3 0 0,-3 2-1 0,-4 3 0 0,-4 1 0 15,-4 5 0-15,-4 5-1 0,-4 1-2 0,-4 3-2 0,-4 2-9 0,-4 3-10 16,-4 1-13-16,-1 2-14 0,-4-1-33 0,-4 2-41 0,1-2-40 0,-2 0-41 16,0 1-49-16,0-2-54 0,0-2-64 0,1-3-65 0,-1-3-42 0,0 1-29 15,4-5-11-15,-2-1 1 0</inkml:trace>
  <inkml:trace contextRef="#ctx0" brushRef="#br0" timeOffset="122048.27">7311 4269 414 0,'18'-21'461'0,"-3"1"7"0,-4 3 6 0,0 1-58 16,-1 0-85-16,-1 5-67 0,-3-3-59 0,0 3-36 0,-2 2-28 0,-2 1-20 15,1 0-20-15,-2 2-16 0,-1 0-18 16,-1 1-14-16,-2 2-15 0,1 0-9 0,-2 1-8 0,-2 1-5 0,0 1-4 0,-3 1-5 0,-1 1-5 0,-1 2-3 0,0 0 0 16,-3 3 1-16,-2 1 0 0,0 2-1 0,-4 4 1 0,0 3-1 15,-2 0-1-15,-3 3 0 0,0 4 0 0,-1 1 2 0,-1 1-1 0,0 2 2 16,0 1 2-16,1 1 0 0,0 1-2 0,2 0 0 0,2-1 1 0,1-2 0 16,0 0 0-16,6-2 0 0,-1-2-1 0,2 0 1 0,1-3 1 0,2-1 2 15,2-2-2-15,1-3 1 0,0-1-1 0,1-1 2 0,2-1 2 0,0-2 2 0,3-2 4 16,-1 0 4-16,2-2 3 0,1 1 3 0,1-4 3 0,2 2 0 0,-1-3 0 15,3 0-2-15,1-1 1 0,2 0-2 0,1-1 2 0,1-1-2 0,2 0-2 16,0-3-4-16,2 1-3 0,1 0-4 0,2-2-3 0,2-1-3 0,0 2 0 16,2-3-2-16,-1 1-2 0,-1-1-1 0,1 1 0 0,0 1-2 0,0-1 1 15,-2 2 0-15,-1 0 2 0,-1 0-2 0,0 2 0 0,-2-1-1 0,-2 2 0 16,1 1-1-16,-3 1 2 0,0 2 0 0,-3-1 1 0,0 3 0 0,-2 1 0 16,-1 1 0-16,-1 3 0 0,-2 0 0 0,-2 3 0 0,-3 3 0 0,0 2 2 15,-3 2 0-15,-3 1 1 0,-3 2-1 0,2 3 0 0,-4 0 0 0,0 0-1 16,1 2 1-16,-3 1 1 0,1-1-2 0,2 1-1 0,0 0-1 0,0-1 1 15,0 0 2-15,3-1 1 0,1-2-1 0,3-1-2 0,-2-1 0 0,4-3 0 0,1 2 1 16,2-4 1-16,1-2-1 0,1 0-1 0,1-2 3 0,0-2 3 16,4 1 1-16,0-4 0 0,1 1 1 0,2-3 1 0,-1 0 3 0,3-2 3 15,1-1 0-15,1-1-1 0,1-2 0 0,1 0 0 0,-2-1 1 0,4-2 2 16,2 0-3-16,-1-3-2 0,3 0-2 0,0-2-1 0,1 0-2 0,0-1-1 0,-1-2-3 16,1-1 0-16,0 0 0 0,0-1-1 0,2-1 0 0,-2-1-2 0,0 1 1 15,-1-2-2-15,0 1 0 0,-2-2 1 0,1 0 2 0,-2 1 1 0,1-1 0 0,-2-1-1 16,-1 1 1-16,-3-1 0 0,1-1 0 0,-2-1-1 0,-2 2 3 15,-1-1 1-15,-2 1 2 0,-1 0 2 0,0 0 1 0,-1 1 2 0,-3 0 0 0,1 2 2 16,-2 1 3-16,0 1 0 0,0-1 0 0,-2 4-2 0,1-2-1 0,1 2 0 16,-1 1-2-16,-1 2-1 0,1 0-2 0,0 1-1 0,1 1-2 0,0 0-2 15,0 1-2-15,0 1-5 0,0 2 0 0,0 0-1 0,0 0-1 0,1 0 2 16,2 2 0-16,-2 1 1 0,2 1 1 0,-1-1-1 0,1 2 0 0,-1 0 1 16,3 0 1-16,-1 2-1 0,-1-3 0 0,1 4 1 0,1-2-1 0,0 0 1 15,0-1 0-15,0 0-1 0,1 2 1 0,-1-2 0 0,-1-1-1 16,1 0-1-16,0 1 0 0,-1-2 2 0,-1-1 0 0,1 1 0 0,1-1 1 0,-3 0 0 15,2 0 2-15,-3 0 0 0,2-2 0 0,-2 0-2 0,2-2 0 0,-2 1-1 16,-1 0 1-16,0-3 1 0,0 0 0 0,0 0-3 0,0-4 0 0,-1 1-1 16,-1-2 2-16,1-1-1 0,0 1-1 0,1-3-1 0,-1-1 1 0,-1 1-1 15,2 0 1-15,0 0 1 0,0 0-2 0,0 1-1 0,2-1 2 0,-1 0 0 16,0 2 0-16,2 0 1 0,-2 0-2 0,4 2-1 0,-3 1-3 0,2 0 1 16,0 1 0-16,1 2 0 0,-2 0 0 0,1 1 0 0,1 1-1 0,1 1 0 0,-1 0 0 15,2 1 1-15,0 0 0 0,-2 1-1 0,3 0 3 0,0 1 0 0,-2-2 0 16,3 1 1-16,-2 1-1 0,1 0 1 0,2-2-1 0,-1 1 0 0,0 0 0 15,0 1 3-15,2-2 0 0,0 1 1 0,0-1 0 0,1 1 0 0,-1 1 0 16,0-2 1-16,3 0-1 0,-2 0 1 0,2 0 1 0,0 0 1 0,-1-2 0 0,2 1 2 16,-1-2-1-16,1 1-1 0,0-3 1 0,-2 1-1 0,2-2-2 15,-2-1 0-15,0 0 0 0,1-1 0 0,0-1 0 0,-2 0-2 0,-1-1 0 0,-1-1-1 16,1-2 1-16,-3 1 1 0,2-1-2 0,-4 1 0 0,1-1 0 0,-2-2 1 16,-1 1-1-16,0 1 0 0,-2-1 0 0,1 2 1 15,-2 0 0-15,-1 1 0 0,0 1 0 0,-1 1-1 0,-2-1 0 0,1 4 0 0,-1-3-1 0,1 5 0 16,-2-3-1-16,2 2 0 0,-2 2 0 0,-1 1 3 15,1-1-1-15,2 2 0 0,-2-1-1 0,1 1 0 0,0 0-1 0,0 1 1 0,1 0-1 0,2 0 1 16,0 0-1-16,0 0 1 0,0 0-1 0,0 1 0 0,0 0 0 0,2 1 0 16,1 0 2-16,0 1-2 0,0 0 1 0,2 1 1 0,-1-1 0 0,2 3 3 15,-1-2 0-15,0 1 0 0,2 1 0 0,1 2 0 0,-2-1 2 0,3 2 3 16,-2 0 3-16,3 0 1 0,-2 4 2 0,0 0 0 0,1 1 1 0,1 3 1 16,-1-1 1-16,0 1 1 0,-1 2-1 0,2 1 2 0,-3 2 0 0,3 1 0 15,-4 0-1-15,2 1-3 0,-2 1-2 0,0 1-1 0,1 2-2 0,-1-2 0 16,-1 1-2-16,-1 1-1 0,-2-1-1 0,3 1-2 0,-4-2-3 0,2 0-4 15,-2-1-7-15,0-1-9 0,-1 1-11 0,-1-1-13 0,0-3-13 0,-2-1-12 16,2 0-21-16,-3-3-23 0,2-1-33 0,-2-2-35 0,2-2-34 0,-1 0-31 0,0-5-40 16,1-2-43-16,0-3-62 0,-1-4-70 0,3-3-29 0,-1-6-10 0,0-3 2 15,1-7 4-15</inkml:trace>
  <inkml:trace contextRef="#ctx0" brushRef="#br0" timeOffset="122420.22">8575 4159 353 0,'10'-39'497'0,"-2"4"0"0,-3 3 1 16,-1 2 0-16,-4 4 0 0,0 1-107 0,-4 4-153 0,0 3-81 0,-2 3-48 0,0 2-34 15,1 1-28-15,-2 4-15 0,-1-1-13 16,3 5-7-16,-2-1-3 0,1 1-3 0,1 3-2 0,-2 0-2 0,4 2 1 0,0 0-1 0,1 4 0 0,0 0 0 0,2 2 0 16,3 4 0-16,-1 1 1 0,2 3 1 0,4 2 0 0,-1 3 2 0,2 2 3 15,-1 2 3-15,4 3 4 0,-1 1 1 0,0 1 2 0,3 0 2 0,-2 2 1 16,1 1 3-16,-1 1 1 0,-1-3 1 0,0 1 0 0,2 2 0 16,-2-1-3-16,0-2 0 0,-1 0-1 0,1-2-2 0,-2 0-5 0,2-2-1 0,-1-1-1 15,-1-3-2-15,1 0-2 0,-2-2-1 0,2-3-1 0,-1 0 1 0,2-4 0 16,-2-3 1-16,2 1 2 0,-1-3 0 0,1-3 0 0,0-2 0 0,-2-2 0 15,3-2 0-15,0-2-1 0,0-4-1 0,-1-2 1 0,-1-3-2 0,1-2 0 16,-2-5-2-16,2-1-1 0,-3-2 0 0,-1 0-1 0,-1-3 1 0,-1 0 1 16,0-1 4-16,-1 1 5 0,-2-1 5 0,1 2 3 0,-3 2 4 0,1 1 0 15,-1 3-1-15,0 3 0 0,0 1-1 0,0 1 0 0,-1 2 0 0,1 2-2 16,-1 1 0-16,-1 3-2 0,1 0-6 0,1 2-4 0,0 1-6 0,0 2-5 16,0 2-2-16,0 1-1 0,0 2 0 0,0 2 0 0,0 0 0 0,0 1 0 15,0 3 0-15,1-2 0 0,1 1-2 0,-1 2-3 0,1-1-6 0,1 0-8 0,1 1-10 16,-2-1-12-16,2 1-12 0,-2-2-13 0,2 2-14 15,2 0-18-15,-2-3-21 0,0 2-27 0,-1-2-25 0,4-1-24 0,-2 1-21 0,0-1-18 0,2-3-9 16,-2-1-4-16,3 0-6 0,0-1-5 0,0-3-8 0,0 0-10 0,1-2-7 16,2-3-5-16,-1-1 1 0,0-4 6 0,0 0 15 0,1-5 22 0</inkml:trace>
  <inkml:trace contextRef="#ctx0" brushRef="#br0" timeOffset="123039.21">9217 4203 0 0,'-1'-29'80'0,"-2"0"122"0,-2 1 32 16,-1-1 15-16,-2 2 10 0,-1 1-8 0,-2 1-15 0,-1 1-30 0,-3 1-34 0,0 2-31 15,-1 1-28-15,1 2-21 0,-1 2-17 16,-1 0-12-16,-1 3-12 0,2 0-11 0,1 3-12 0,2 0-14 0,0 1-21 0,2 3-14 0,0-1-16 0,2 1-13 15,2-1-12-15,-1 4-9 0,3-2-9 0,3 1-5 0,-1 2-8 0,3 0-5 0,3 1-6 16,-1 0-6-16,3-1-4 0,3 2 3 0,-1-1 4 0,2 1 7 0,3-1 7 16,2 0 8-16,0-1 7 0,-2 2 6 0,3-1 6 0,1 0 7 0,-1-1 5 15,0 2 10-15,-1 0 9 0,1 0 11 0,-2 2 14 0,1 0 12 0,-3 1 14 16,0 1 10-16,0-1 11 0,-2 2 8 0,1 1 6 0,-4 0 7 0,0 1 5 16,2 0 4-16,-3 1 4 0,0 0 4 0,0 0 0 0,-2 1 0 0,1-1-1 15,-1 2 1-15,-1-2 3 0,1 0 5 0,-2 1 6 0,3-1 7 0,-2 1 3 16,-1-1 5-16,2 0 1 0,-2 1 0 0,2-1 1 0,-1 1 1 0,3 0 0 15,-3 0-1-15,2 0 0 0,-1 2-5 0,-1 0-6 0,2 0-9 0,0 3-10 16,-2-1-9-16,-1 2-9 0,2 0-9 0,-2 2-6 0,0 1-5 0,1 0-4 16,-2 1-6-16,0 1-5 0,0-1-6 0,-2 5-4 0,1 0-5 0,1-1-2 15,-2 2-4-15,-1-1-4 0,2-1-5 0,-4 3-7 0,2-3-7 0,1-1-5 16,-2 2-6-16,3-4-6 0,-2-3-6 0,2-1-5 0,-1 0-13 0,-2-3-11 16,4-2-12-16,-1-3-11 0,0-2-9 0,1-3-9 0,0-3-2 0,1-5-3 15,0-3 3-15,0-4 0 0,3-4 2 0,-3-5 3 0,3-4 6 0,-2-5 5 0,1-5 14 16,1-4 15-16,-3-5 20 0,3-3 22 0,-2-5 19 0,-1-6 19 15,2-3 18-15,-2-2 18 0,2 0 19 0,-1-2 19 0,-1 2 17 0,3 1 17 16,-3 5 13-16,2 1 14 0,-1 5 4 0,-1 4 1 0,2 5-6 0,-2 5-10 16,2 3-9-16,-2 4-9 0,3 4-12 0,-2 3-12 0,-1 1-13 0,2 6-15 0,-1 2-14 15,2 2-12-15,-1 5-12 0,1 2-14 0,0 4-6 0,1 4-4 0,3 3-2 16,-2 2 1-16,0 5 2 0,4 4 4 0,-2 4 2 0,1 3 1 0,0 2 1 16,2 2 1-16,-1 3-1 0,1 1-1 0,2 2 1 0,-2 2 0 15,0 0-2-15,2-1 1 0,-2 3 0 0,1-2-2 0,1 0-1 0,-1 0-3 0,-1-1-2 0,2-2 1 16,-2 0-1-16,0-2 0 0,0 1-2 0,0-3 0 15,-1-2 1-15,-1-1 1 0,2-2 0 0,-3-1 0 0,0-1 0 0,0-2 0 0,-2-3 2 0,0 0 0 16,-1-3 1-16,0-1 1 0,1-2 2 0,-2-1 0 0,1-3 2 16,-1-1 1-16,1-3-1 0,0-3 0 0,0 0 0 0,0-4-1 0,2-3 2 15,-2-2 1-15,4-1 3 0,-2-4 4 0,2-1 2 0,2-1 3 0,-1-1 1 16,0 0 3-16,1-1 0 0,-1 2-1 0,1-1 1 0,-2 1 0 0,1 0 1 0,-3 4 1 16,2-1-2-16,-4 3-2 0,1-1-3 0,0 2-4 0,-1 1-5 0,-1 0-4 15,2 3-3-15,-3 1-2 0,-1-1-1 0,2 1-4 0,-1 1-2 0,0 2-3 16,2 0-5-16,0-1-6 0,-1 2-5 0,0 2-9 0,2-1-11 0,0 0-12 15,-1 1-19-15,4 0-20 0,-2 2-23 0,3 1-28 0,0-2-23 0,2 1-22 16,2 1-21-16,0 0-18 0,-1-2-33 0,5 2-36 0,-1-1-58 0,3-2-66 16,0 0-27-16,3-2-10 0,1-1 6 0,2-2 333 0</inkml:trace>
  <inkml:trace contextRef="#ctx0" brushRef="#br0" timeOffset="125331.22">11250 3022 354 0,'5'-4'512'0,"-4"2"1"0,-1-1-1 0,-1 0-1 0,-3 0-3 16,1-1-77-16,-3 0-107 0,0 1-112 0,0 0-116 0,1 2-52 0,-1-1-23 15,1 0-13-15,0 1-8 0,0 1-1 0,0 0 0 0,0 1 1 0,1 2 2 16,1-1 3-16,-1 4 4 0,0-1 5 16,2 4 5-16,-2 0 2 0,1 4 0 0,1 3 1 0,-3 1 0 0,1 3-1 0,2 2 2 0,-2 3 1 0,2 0-1 0,-2 1 0 15,0 3-2-15,3 0-2 0,0 0-5 0,-1 0-3 0,2 0-4 0,2-2-3 0,0 1 0 16,2-2 0-16,2-2 1 0,0-1-1 0,4-2-1 0,-1-2 0 0,2-1-1 15,2-4-1-15,0-1-1 0,2-1 1 0,1-4 0 0,3-1 1 0,-2-2-1 16,3-4 0-16,0-1-3 0,0-4-1 0,0-1-2 0,0-2-2 0,0-3-2 16,-2 0-2-16,2-2 1 0,-5-3 2 0,1 1-2 0,-2-2-1 0,-2-1-2 15,-2 0 0-15,-1-1 1 0,-3-1 0 0,-2 2 1 0,-3 0 3 0,0-1 1 16,-2 1 2-16,-1 1 3 0,-2 0 2 0,-1 3-1 0,-4 0 1 0,2 1 1 16,-3 0 0-16,1 3 2 0,-2 0-1 0,1 1-1 0,-1 2-1 0,-2 0 1 15,2 4-2-15,0-1-1 0,-3 0 0 0,3 2 1 0,-3 1 0 0,2 3 0 16,1-1 0-16,-2 2-2 0,1 0 0 0,2 4-1 0,-2-1 1 0,2 2 1 15,0 0 0-15,0 0 0 0,1 2 1 0,3 0 0 0,-1 1 0 0,2 0 0 16,1 0 0-16,-1 1 0 0,4 0-1 0,-1 0 1 0,4 1-1 0,-1 0 0 16,4-1 1-16,-1 2 0 0,1-2 1 0,2 1-1 0,-1-1-1 0,3 0 0 15,1-1 0-15,1-1-1 0,-1-1-1 0,4 2 1 0,-1-3-1 0,1-1 2 16,2-2-1-16,-1 0 1 0,1-1 1 0,1-1-1 0,1-2-1 0,-2 0 1 16,1-2-1-16,1-2 2 0,-1 1-1 0,-1-3 0 0,2 0-1 0,-3 0 2 15,1-3 0-15,0 0 1 0,-1-1-2 0,0-1 0 0,0-1-1 0,-3 0 1 0,3-2-1 16,-3 1 2-16,2-1 0 0,-3-1 0 0,2-1-2 0,-1 1 1 0,-2-1 1 15,1-1-2-15,-2 2 0 0,-1-1 1 0,0 2-1 0,1-1 0 0,-2 3 1 16,-2-1 0-16,1 0-1 0,-1 1 0 0,-1 2-1 0,1 0-2 0,-1 3 2 16,-2 0 1-16,1 1 1 0,-1 1-2 0,-2 2 0 0,1 0-1 0,-1 1 2 0,0 0 0 15,0 1 2-15,-1 0-2 0,1 2 0 0,-1 2 2 0,0-1 1 0,-1 1 1 16,1 3 0-16,1-1-1 0,-2 1 1 0,-1 0 1 0,2 1 0 16,1-1 2-16,-1 0-1 0,0 1-1 0,-1-1 0 0,1 1 0 0,1-1-1 0,0 0 0 15,0 1 0-15,1-3 0 0,1 3-2 0,-1-2-1 0,0-1 1 0,3 1-1 16,-2-2 1-16,-1 1-1 0,2 0 1 0,-2-1 1 0,2-2 0 0,-1 2 1 15,1-1 1-15,0-1 1 0,1-1 2 0,-1 0 4 0,-1-1 1 0,2 0 2 16,-2 1 2-16,3-2-1 0,-2-2 0 0,0 1 1 0,1-2-1 0,0-1-2 16,2-1 1-16,-1 0 0 0,0-2-2 0,2-1 0 0,0-2-3 0,-1 1-3 15,3-3 0-15,-2-1 0 0,0-2 0 0,1 1-3 0,1-2-2 0,-2-2-1 16,3 1 1-16,-2 1 0 0,-1-2 0 0,0-1 1 0,1 2-1 0,-1 0 0 16,1 1 0-16,-2 1 2 0,1 0-2 0,-2 2-3 0,0 0 1 0,2 2 2 15,-4 1 0-15,1 1 1 0,0 0-1 0,-2 2 0 0,2 0 0 0,-3 1-1 16,0 1-1-16,1 1 1 0,-1 1-2 0,-1 1-2 0,0-1 2 0,0 2 0 15,0 0 0-15,0 1-1 0,0 0-1 0,0 0 1 0,0 1-1 0,0 0-2 0,0 3 2 16,0-1 2-16,1 2 2 0,-1 0 0 0,1 2 0 0,1 1 1 0,-1-2 0 16,0 3-1-16,0-1 0 0,2 1 0 0,-1 1 1 0,1-1 0 0,-1 0 1 15,2 0 2-15,-1-1 0 0,-1 1-3 0,3-1 0 0,-1 0 0 0,-1-2-2 16,1 2 0-16,0-2 1 0,2 0 1 0,-2-2 0 0,0 1-2 0,2-1 1 16,-1 0 1-16,0-2-1 0,1 0-1 0,0-2-2 0,0 0 0 0,3 0-2 15,-2-2-3-15,1-1 0 0,2-1-1 0,-1-3-2 0,2 2-3 0,0-4-2 0,0 2 2 16,0-2-1-16,3 0 1 0,-3 1 0 0,3-2 1 15,-2 1-1-15,1-1 2 0,-1 1 2 0,2 1 0 0,-3 0 3 0,1-1 0 0,-1 3 3 0,-2-1 2 16,1 1 2-16,-1 2 0 0,-2-2-1 0,-1 3 0 0,0 0-1 0,0 0 1 16,-3-1 0-16,1 3 1 0,1-2 1 0,-2 2 1 0,0 0 0 0,1 1-1 15,-2-2 0-15,1 1-1 0,1 1 1 0,-2 0 0 0,2 0 1 0,-3 0 0 16,2 0 0-16,-1 0 2 0,-1 0 0 0,2-1 0 0,-2-1-1 0,2 1 1 16,0 1 1-16,-2-1 1 0,2 0 1 0,-2-1 1 0,3 1-2 0,-1-1 0 15,-1 0 1-15,3-2-1 0,-3 0 0 0,2 0-3 0,-1 0 1 0,-1-1 0 16,3 0 0-16,-3-1-1 0,1 0-1 0,0-1-2 0,-1 0 0 0,-1 0 0 15,2-2 1-15,-2 1-1 0,-1 0-1 0,1-1 1 0,-1 1 0 0,0-1-1 16,0 2 1-16,0-1 1 0,-1 0-1 0,1 2 0 0,-1-1 0 0,0 2 1 16,-2 1-1-16,2-1-2 0,-2 1 1 0,2 1-1 0,-2-1 2 0,2 2-2 15,-2-1 1-15,0 2-1 0,-1 0 1 0,2-1-1 0,-2 2 1 0,2 0-2 0,-2 2 2 16,0-1 1-16,2 0 0 0,-2 0 1 0,3 2-1 0,-2 0 0 16,2-1 1-16,-3 2 2 0,3 1-2 0,-1 0 0 0,0 1 1 0,1 0 0 0,1 1 0 15,-1 2 3-15,1 0 1 0,0 2 2 0,0 0 2 0,0 2 3 0,0 1 1 16,0 1 1-16,1 0 3 0,-1 4 1 0,1 0 0 0,1 1 2 0,0 3 0 15,-1 1 2-15,3 0-2 0,-2 1-2 0,2 1-2 0,0 1 0 0,1 2-2 16,1 0-1-16,0 0-3 0,1 1-1 0,0 0-2 0,-2 2 1 0,1-1-4 16,2-1 0-16,-2 1-2 0,-1-1 1 0,1 0 0 0,-1-1-1 0,0-3-1 15,1 1-1-15,-2-1-1 0,-2-4 0 0,2-2 2 0,-3-1 0 0,2-2 0 0,-1 0-3 16,0-3-1-16,-1-3 0 0,0-1-4 0,-1-3-6 16,0-1-2-16,0-4-3 0,0-2-3 0,-1-2-2 0,0-2-1 0,-1-5 1 0,0-2 0 15,-1-5 1-15,2-1 1 0,-1-1 1 0,0-6 1 0,1 1 2 0,1-4 2 0,-1 0 5 16,0-2 2-16,-1 0 3 0,2-1 3 0,0 0 6 0,0 0 1 0,0 1 0 15,-1 1 2-15,1 1 2 0,-1 2 2 0,0 1 2 0,-2 1 3 0,2 3 3 16,0 0 5-16,-2 3 1 0,2 2 3 0,-1 1 2 0,-1-1 3 0,-1 1 2 16,1 4 4-16,0-2 2 0,-1 3 0 0,3-2 0 0,-1 4 0 0,-1 0-1 15,2-1-2-15,-3 1-3 0,3 1-3 0,1 0-1 0,-1 0-3 0,0 2-1 16,-1-1-4-16,2 1-6 0,0-1-4 0,2 1-4 0,-1 1-3 0,0-1-4 16,3 0-2-16,-2 2-1 0,2-1-1 0,0 3 2 0,1-1-1 0,1 1 1 15,0 1 0-15,-1-1-1 0,4 2 1 0,-2 0 3 0,3 3 2 0,-2-1-1 16,1 0 2-16,0 1 2 0,1 2-1 0,0-2-1 0,1 3 1 0,-1-1 0 15,1 0-1-15,2 0-2 0,-2 1 1 0,0 1 2 0,3-1 0 0,-3 1-3 0,3-1 1 16,-2 0-2-16,2 1 2 0,-2-2-1 0,1 0 2 0,0 0 0 16,-2 1-1-16,3-3 0 0,-2 2-1 0,1-1 4 0,-1-3-1 0,2 2-1 0,-4-2 0 15,2-1 1-15,1 0 0 0,-3-1-1 0,1-1-1 0,-2 0 1 0,0-1 1 16,-1-1 1-16,2 1 0 0,-4-3-1 0,3 0-1 0,-3 1-1 16,-1-2-1-16,1 0 0 0,-1 1-2 0,0-2 1 0,1-1-1 0,-2 0-2 15,1 1 1-15,-1-1 1 0,1 1-2 0,-2-1-1 0,1-1 0 0,1 3-1 0,-1-3 1 0,1 3-2 16,-1-1 1-16,-1-1 0 0,1 3 0 0,2-1 1 0,-2 0-1 0,0 2 0 15,-1-1 1-15,2 0-2 0,-1 3 0 0,1-1-2 0,-1 1 1 0,1 0 0 16,-2-1 2-16,1 2 0 0,0 0 0 0,0 0 1 0,1 0 0 0,-2 2 0 16,1-1 1-16,1 0-1 0,1-1 1 0,-1 1 1 0,0 0 0 0,3 0 0 15,-1-1 1-15,1 1 1 0,1-1-2 0,4 0 0 0,-2 0-1 0,4 0 0 16,1 0 0-16,0-1 1 0,4 1 1 0,3-2 0 0,-1 1 0 16,5-3 0-16,-2 2 1 0,4-2 0 0,-2 0 0 0,4 0-2 0,0-1 1 0,0-1 2 15,-1 1-1-15,1-2-3 0,0 1-1 0,-1-3 0 0,0 1 0 0,-3 0 0 16,2-1-1-16,-3 1 1 0,-2-1-4 0,0 0-1 0,-3 0 0 0,-3-2-1 15,-2 2 0-15,-4 1-1 0,-2-2 1 0,0-1 0 0,-5 2 0 0,-1-2 1 16,-3 1-2-16,-3 2 0 0,-2-3 0 0,-4 1 1 0,-3 0 1 0,-1 0 0 16,-3 1 3-16,-5 1 2 0,0 1 1 0,-2 1-2 0,-2 1 0 0,-3 1 2 15,-1 1 0-15,0 2 1 0,-1 0 0 0,-2 2 0 0,1 0-1 0,2 2-1 16,-2 1 0-16,0 2 1 0,4 1 0 0,1 2-2 0,-1 0 0 0,5 2 3 16,0 0-1-16,1 1-1 0,4 0 0 0,1 1 0 0,1 1 0 0,4 0 1 0,2-1 2 15,2 3 1-15,2-2 1 0,1 2-2 0,3-2 0 0,3 2-2 16,-1 0-1-16,3 0 0 0,3-2 0 0,-1 2 1 0,2-2 2 0,2 1-1 0,0-1-1 15,2-2 0-15,-1 1 0 0,3-1-1 0,0-3 2 0,-1 0 0 0,2 0 2 16,0-2 0-16,0 1 0 0,0-4-1 0,-1 0 1 0,1-3 0 16,1 0-1-16,1-2-2 0,-3 0 0 0,2-3 0 0,-1-2 0 0,1 0 0 0,-1-2-1 15,0-2-1-15,0-1 0 0,0-2-1 0,-1 1 1 0,-1-2-1 0,-1-2 1 0,1 2-2 16,0-1 1-16,-3 0 0 0,0 0 2 0,-2 1 1 0,-1 1 1 0,0 1 0 16,-1 1 0-16,-2 1 1 0,0-1 0 0,-1 5 1 0,2-2 1 0,-3 1-1 15,-1 2-1-15,1 0-1 0,-1 2 0 0,-1-1 1 0,2 0-2 0,-3 2-6 16,2 0 0-16,0 1 0 0,-1-2-1 0,0 2-2 0,-1 1-3 0,1-1-4 15,1-1 1-15,-1 1 0 0,0 1 1 0,-1 0 1 0,3 0 0 0,-1 0-2 16,-1 0 2-16,3 0 3 0,-3 1 1 0,2 1 2 0,-1-1 1 0,-1-1 1 16,2 1 2-16,-2 1 2 0,2-1 1 0,-2 0 2 0,3-1-1 0,-3 0-1 15,0 2 1-15,-1-1 1 0,1-1 2 0,1 1 0 0,-1 1 1 0,0-2-2 16,-1 0 2-16,0 0-1 0,3-2 1 0,-1 1-1 0,-1-2 1 0,4 2-1 16,-1-3-1-16,0-1 2 0,1-1-3 0,1 0-2 0,0-2-5 0,0-2-3 15,3-1-3-15,-1 1-2 0,0-2 1 0,1-1-2 0,-1-1-1 0,1 0-2 16,1 0 1-16,-1-2 0 0,-1 0 1 0,0 0-1 0,2 2 1 0,-4-2 2 15,2 2 1-15,-1 2 2 0,-2-1 2 0,0 2 0 0,1 1 1 0,-2 1 0 0,-2 2 1 16,1-1 0-16,-2 3 1 0,0 2 0 0,1 1 0 0,-1 0 0 0,-1 2 2 16,0 3 0-16,0 0 0 0,0-1-2 0,2 5 2 0,0 0 1 0,0 2 2 15,-1 0 2-15,3 0-1 0,0 4 0 0,2-1 0 0,0 4 0 0,-1-1 0 16,4 1 0-16,-2 3 0 0,3-1 0 0,0-1 1 0,0 4 5 16,0 0 0-16,2-1 0 0,1 2-1 0,-2-1-1 0,0 1 3 0,-2 2-1 0,2-2 1 15,0 3 1-15,-3 0-1 0,-2 1 1 0,1-1 0 0,-2 0 0 0,-1 1-1 0,-3 0-3 16,1 1 0-16,-2-2-1 0,-2 0-1 0,1-1-1 15,-3 0 1-15,2-3 1 0,-2 1 0 0,-2-2-1 0,2-1-1 0,1-4-2 0,-1 0-3 16,0-3-2-16,-1-2-2 0,3-2-1 0,-1-3-5 0,2-3-2 0,0-4-2 16,1-1 1-16,1-4-3 0,0-4-3 0,4-3-1 0,1-6 2 0,-1-1-1 15,4-5-1-15,1-6 2 0,1-2 4 0,0-1 1 0,4-5 2 0,0-3 2 0,1-3 2 16,0-5 1-16,3 0 2 0,0 0 1 0,0-2 2 0,1-3 4 0,1 2 5 16,1 2 4-16,-2-1 4 0,-2 5 4 0,1 3 2 0,-3 4 3 15,-2 6 2-15,-2 1 0 0,-2 6 1 0,-3 5 0 0,-2 2-2 0,-1 3 0 0,-4 3-1 16,-1 2-3-16,-3 1-3 0,-5 5-4 0,-1 2-3 0,-3 4-4 0,-5 3-2 15,-1 5-1-15,-4 1-2 0,-4 2 2 0,-2 5 1 0,-1 2-1 0,1 1 2 16,-1 2 0-16,0 2-2 0,0 2 1 0,4-1-3 0,1 1 0 0,3 0 1 16,5-1-2-16,3-1-2 0,0 1-1 0,4-1-1 0,4 0-4 0,4 1-5 15,0-2-6-15,5 0-7 0,2-2-9 0,2 1-10 0,3-1-15 0,4-1-16 16,2-1-22-16,1-1-21 0,5-2-24 0,1-1-25 0,4-1-30 0,3-3-34 16,5 2-74-16,2-6-93 0,4 0-42 0,1-1-22 0,7-4-6 0,-1-3 3 0</inkml:trace>
  <inkml:trace contextRef="#ctx0" brushRef="#br0" timeOffset="136927.31">19034 8451 187 0,'-14'-13'400'0,"1"0"2"0,-5 2 1 0,-4 0-58 16,-3 3-83-16,-1 2-86 0,-6 1-88 0,-4 4-41 0,-3 2-19 0,-4 4-11 0,-2 2-5 15,-6 4 0-15,0 2 1 16,-3 3 5-16,-1 2 8 0,-1 3 8 0,-1 0 8 0,-2 3 9 0,2 1 13 0,-2 2 8 0,2 2 6 0,-1 2 5 0,3 2 4 15,-1 4 1-15,0 2-1 0,1 3-3 0,4 2-4 0,2 3-6 0,2 2-9 16,4 4-5-16,2 2-7 0,4 3-9 0,2 2-12 0,4 3-7 0,4 1-7 16,3 3-4-16,2 0-2 0,4-1-2 0,6-1-2 0,1-1-1 0,3 1-1 15,3-3-2-15,4-1 0 0,5-2-2 0,1-2 1 0,4-5 1 0,4-1 0 16,3-4 2-16,5-4 1 0,3-4 0 0,7-4-3 0,3-3 2 0,4-6 1 16,8-5-1-16,3-4-2 0,6-5 1 0,10-4-2 0,4-6 0 0,7-5-4 15,6-8 1-15,6-3 1 0,4-9-2 0,5-5-2 0,0-6-3 0,1-6-5 16,4-6-7-16,0-6-6 0,-4-5-8 0,-4-2-7 0,-2-6-9 0,-2-4-11 15,-6-3-7-15,-7-4-9 0,-5 3-3 0,-6-3 0 0,-9 1 2 0,-6 1 6 16,-9 2 11-16,-6 4 10 0,-6 2 11 0,-6 5 11 0,-7 4 10 0,-6 2 11 0,-6 8 10 16,-5 1 9-16,-5 5 10 0,-7 5 9 0,-5 4 2 0,-6 6 0 15,-4 1 0-15,-7 8-5 0,-3 1-3 0,-5 5-6 0,-7 3-2 0,-4 2-1 0,-3 6 0 16,-1 0 2-16,-4 3 3 0,-1 3 4 0,1 1 1 0,-3 3 0 16,1 1 1-16,1 2 1 0,0-1 0 0,4 1 0 0,2 0-1 0,3 0-2 0,3 1-2 15,4-2-2-15,3 0-2 0,3 0-5 0,2-3-2 0,6 1-6 0,2 0 0 16,3-2-5-16,3 0-4 0,3-3-5 0,3 3-7 0,1-3-5 0,4 0-9 15,1 1-11-15,3-2-14 0,0 1-13 0,4-1-9 0,4-2-3 0,0 4-12 16,2-1-12-16,1-1-14 0,3 1-15 0,4 0-10 0,0-2-9 0,3 2-8 0,0 0-10 16,5 1-10-16,0-1-13 0,-1 0-22 0,5-1-28 0,-1 0-50 15,0 1-60-15,1-1-21 0,2 0 32 0</inkml:trace>
  <inkml:trace contextRef="#ctx0" brushRef="#br0" timeOffset="137909.29">21338 8812 0 0,'-25'8'271'0,"-1"0"39"0,1 0-21 0,0-3-73 15,-2 3-96-15,3-2-52 0,1 0-35 0,-1 0-12 0,3-2-5 0,0 1 2 0,1 1 0 16,0-2 4-16,4 0 2 16,0-1 3-16,1 1 3 0,0-2 4 0,4 0 3 0,-1 1 2 0,-1-2-1 0,4 2-1 0,0-2 0 0,1-1-3 15,-1 1-4-15,3 0-3 0,1 0-4 0,0 0-3 0,2-1-4 0,0 1 0 0,1 1-2 16,0-1-1-16,1 2-3 0,1-1 0 0,0 1 0 0,1 2 1 0,-1-1 2 16,3 1 2-16,-2 3 3 0,3-1 3 0,-2 2 3 0,3 0 1 0,-4 1 3 15,2 1 1-15,-2 2 0 0,2-1 0 0,-2 2 3 0,0 2-2 0,-1-1-1 16,0 0 0-16,0 2 3 0,0-2-2 0,0-1-2 0,0 2-2 15,0-3-3-15,0-1 0 0,1 1-1 0,2-4 0 0,-1 1 0 0,2-1 0 16,0-3 1-16,0-1 1 0,3 0 0 0,-1-2 1 0,3 1-1 0,1-4 0 0,2 0-1 16,1-1-2-16,3-3-1 0,1 1-2 0,3-4 0 0,1-1-3 15,5-3-4-15,-1-2-2 0,2 0-2 0,2-3-2 0,2 0-1 0,3-3-1 0,-1-2 1 16,3 0-2-16,0-3 1 0,0 2-1 0,0-2 2 0,0-1-1 0,0-2-2 16,0 1 2-16,-1-2 0 0,-1 2 2 0,-1-2-1 0,2 2 0 0,-3-2-2 15,0 2 0-15,-2 0-2 0,1 0 0 0,-1 0 1 0,0 2 0 0,-1 0-2 16,-2 2 1-16,0 1 0 0,2-1 0 0,-2 2 0 0,0-1-1 0,1 0 0 15,0 0 2-15,1 1-1 0,-1-1 0 0,1 0 0 0,2-1-1 0,0 1 0 16,1-1 2-16,-2-1 0 0,5 0 0 0,1-2 0 0,1 0 0 0,1 0 0 16,0 0-2-16,4-3-2 0,-1 0 1 0,4 0 1 0,2-1 1 0,2-1 1 15,-1 0 0-15,4 0 0 0,2 0-3 0,0-2 0 0,2 1-1 0,1 2 1 16,4-2 1-16,-1 1-1 0,1 0 0 0,1 0 0 0,0 1 2 0,1 0 1 16,1 2-1-16,0-1-1 0,0 2 0 0,0 1 3 0,-2 1 0 0,3 1 1 15,-2 3 0-15,-1 0 2 0,-1 3 1 0,-4 2 1 0,-1 2-1 0,1 1-1 16,0 1-1-16,-2 2 0 0,-2 2-1 0,0 1 0 0,-1 3 0 0,0 1-3 0,-1-1 0 15,0 3 0-15,-3 1-1 0,3 1-2 0,-1-1 0 0,-2 2 1 16,1 1-1-16,0-1 1 0,1 3-1 0,0-2 0 0,-2 2 2 0,1 0 1 16,0 3 1-16,-1-1 1 0,0 1 0 0,-2 1 0 0,0 1-1 0,-3 1 3 15,1 1-1-15,-4 2-1 0,-2 1 1 0,-2 2 0 0,-4 0 2 0,-4 3 0 16,-1 0 1-16,-5 2 1 0,-2 2 0 0,-2 3 0 0,-5 0 1 0,-3 3 1 0,0 0 1 16,-5 2-1-16,-4 2 0 0,-1 1-1 0,-1 0 1 0,-4 1-1 0,0 1 0 15,-3-1-2-15,0 0-2 0,-2 2 0 0,0-5-2 0,-1 2 1 0,1-3-2 0,-1-2-3 16,1-4 0-16,1 0-2 0,-1-2 1 0,4-3 2 0,-1-2-4 0,-1-2-3 15,3-2-5-15,0-2-7 0,0-1-10 0,2-1-12 0,-1-1-15 0,0-1-20 16,0-2-16-16,-1 0-15 0,2-3-13 0,-1 3-14 0,0-4-17 16,-2 2-21-16,2 0-44 0,-2-2-57 0,-1 0-53 0,-1-1-52 0,1 0-18 0,-2 0-2 15</inkml:trace>
  <inkml:trace contextRef="#ctx0" brushRef="#br0" timeOffset="138333.29">24814 8302 11 0,'-12'-3'361'0,"0"-1"1"0,0 2-4 0,0-1-67 0,1 0-99 16,0 1-72-16,0-2-57 0,1 2-25 0,0 1-12 0,1 1-2 0,0 1 0 0,0 1 2 15,1 2 0-15,0-1 1 0,1 3 3 0,0 0 2 0,-1 2 2 16,-2 3 1-16,3 3 2 0,-3-1 1 0,2 2 0 0,-2 3 0 0,3 3-4 0,-2-1-3 15,0 2-4-15,2-1-4 0,0 4-3 0,0-1 0 0,1-1 0 16,1 1 1-16,1 2 2 0,2-2 2 0,-2-1 4 0,3 2 2 0,0-1 1 0,1 0 1 16,1-1 2-16,0 2 2 0,3 0 0 0,-2-1-1 0,2 1 1 0,-1 1 0 15,1-1-1-15,0 1-2 0,0 0-2 0,1-1-4 0,-1 2-4 0,0 0-3 16,0-1-3-16,0 0 0 0,1-1-2 0,-1 0-2 0,1 1-1 16,-1-1-3-16,-1-2 0 0,1-1-2 0,2-2 0 0,-2-1-2 0,0-1-1 0,0-3 0 15,-1 0 1-15,2-3-1 0,0 0 0 0,0-4-2 0,2 0-3 0,1-2 1 16,1-3 3-16,-1 0-2 0,5-3-1 0,-1-3-2 0,3-2 0 0,1-1 1 15,3-5-1-15,1 1-1 0,1-5-2 0,1 1 0 0,-1-3-2 0,3-2 2 16,-2 0 1-16,3-1-1 0,0-2-3 0,-1-1-1 0,0 1-3 0,0-2-3 16,1 2-6-16,-2-3-7 0,1 3-7 0,-1-2-6 0,1 1-8 0,-1 0-6 15,-1 1-10-15,-1 0-8 0,3 0-11 0,-2 2-9 0,-1 0-11 0,0 0-9 0,0 2-9 16,2 0-7-16,-2 1-10 0,0 0-10 0,0 1-15 0,-1 0-30 16,-1 2-37-16,-1-1-46 0,2 2-52 0,-2-1-21 0,0 1 90 0</inkml:trace>
  <inkml:trace contextRef="#ctx0" brushRef="#br0" timeOffset="138826.29">24752 9240 0 0,'-1'0'160'0,"1"0"-4"16,0 0-12-16,0 0-16 0,0 1-14 0,1-1-18 0,1 3-19 0,1-1-16 16,-1 2-16-16,0-1-7 0,-1 1-6 0,3 1-2 0,-1-1-2 15,-1 3-4-15,3-1-5 0,-3 1-2 0,2-1-2 0,0 3-1 0,0-1-1 0,1 1 0 16,-2-1-3-16,1 0-1 0,1 3-1 0,0-2-4 0,0 0-1 0,0 0-6 16,0-1-4-16,1 1-2 0,-1-1-4 0,0 0-4 0,1 0-6 0,-1-1-5 15,0 0-4-15,0 1-2 0,0-1-3 0,0-2-3 0,0 2-2 0,1-1-7 16,-1-2-6-16,0 1-7 0,-1-1-6 0,1 0-6 0,-1 0-7 0,-2-1 0 15,2-1 2-15,-2 2 7 0,2-3 9 0,-3 1 13 0,2-1 14 0,-2-1 13 16,0 2 11-16,-1-1 12 0,0-1 12 0,0 0 11 0,0 0 13 0,0 0 11 16,0-1 7-16,-1-1 5 0,-2 1 4 0,2-1-4 0,-2 0-2 15,0-1-11-15,2-2-13 0,-2 1-11 0,1 0-8 0,-2 0-7 0,2-2-9 0,-2 1-9 0,0-1-9 16,2 0-19-16,-1-1-26 0,-2 1-29 0,0-1-29 0,0 0-43 0,-1 1-14 16</inkml:trace>
  <inkml:trace contextRef="#ctx0" brushRef="#br0" timeOffset="138951.29">24238 9534 0 0,'-4'2'156'0,"1"0"-8"0,-2 0-53 16,1-1-46-16,2 2-42 0,-1-2-38 0,-1-1-33 0,1 1-24 0,0 0-18 16,1 0-16-16,-1 0 78 0</inkml:trace>
  <inkml:trace contextRef="#ctx0" brushRef="#br0" timeOffset="143197.29">22110 10366 0 0,'-11'-2'120'0,"3"-2"124"0,-1 0-40 0,1 0-91 0,2 2-115 16,3-4-67-16,0 1-44 0,2 1-20 0,1-1-13 16,1 0-9-16,0 1 92 0</inkml:trace>
  <inkml:trace contextRef="#ctx0" brushRef="#br0" timeOffset="143624.29">21876 10386 0 0,'1'-9'13'0,"0"-1"266"0,-1 1-33 0,2 1-53 0,-1-1-61 15,0 1-41-15,0-1-33 0,-1 1-13 0,3 0-5 0,-2-1 0 0,-1 1 2 0,1-1 2 16,2 2 0-16,-2 0 2 0,0 2-1 0,-1-1 0 0,1 1-1 15,1 2-1-15,-2 0 0 0,0 2-1 0,0 1-2 16,-2 2-1-16,1 2 0 0,-4 2-2 0,2 3-1 0,-4 4 1 0,1 1 1 0,-4 5 0 0,-2 3 2 0,-1 5 1 16,-3 4 0-16,-1 2-4 0,-3 5-2 0,-4 2-2 0,1 3-5 0,-3 1-5 15,-3 2-4-15,-1 0-5 0,-1 2-3 0,-1 0-4 0,-3 0-3 0,-1-1-2 16,-1-1-4-16,-2 0-1 0,2-1-1 0,-3-2 2 0,1-2 0 16,0-2-1-16,-1-2 1 0,3-3-2 0,0-4-1 0,0 0-3 0,2-5-2 15,1-1-6-15,1-2-5 0,3-5-9 0,0-2-9 0,3-1-10 0,-1-5-11 0,3-2-10 16,2-2-12-16,1-5-15 0,2-1-18 0,1-4-28 0,3-2-32 0,1-5-57 0,0-1-68 15,4-4-31-15,-1-4-13 0</inkml:trace>
  <inkml:trace contextRef="#ctx0" brushRef="#br0" timeOffset="143890.29">20759 10499 0 0,'14'-23'104'16,"-1"0"258"-16,0 2 6 0,2 0-46 0,-1 2-70 0,-1-1-60 0,3 2-58 15,-2 0-22-15,1 1-7 0,1 2 1 0,0 2 4 0,0-1 1 0,-1 3 3 16,1-1 0-1,-1 4 0-15,3 0 0 0,-1 3-3 0,1 1-2 0,0 1-7 0,1 3-6 0,-1 3-7 0,2 2-6 0,2 2-9 0,2 4-7 0,-1 1-10 16,1 3-9-16,1 1-9 0,0 5-8 0,2 0-8 0,1 5-4 0,0-1-5 0,2 2-2 16,-1 2-1-16,0 0-1 0,1 1-2 0,3 0-2 0,-1 1-4 15,0-1-1-15,3-1 0 0,0 1-3 0,2 0-2 0,0-1-5 0,3 0-5 16,0-2-9-16,1 1-13 0,2-3-12 0,-1 0-13 0,4 1-8 0,-1-4-9 16,1 1-7-16,-1-1-6 0,1-2-8 0,-3-1-8 0,-1-2-3 0,-1-1-1 15,-1-2-1-15,-1-1 2 0,-3-2 3 0,-3-2 6 0,-2 0 3 0,0-2 3 16,-1-2-1-16,-4 0 1 0,0-3 0 0,-2 0 0 0,-4 0-2 0,-3-2-4 15,-1-2-8-15,-1 0-12 0,-2 0-21 0,-2-2-24 0,-1-1-32 0,-3 0-34 0,-2-2-34 16,1 0-35-16</inkml:trace>
  <inkml:trace contextRef="#ctx0" brushRef="#br0" timeOffset="150355.29">23133 11889 316 0,'-4'-2'348'0,"0"2"-46"0,-2-1-68 0,1 0-66 16,0-1-66-16,-1 1-34 0,0 1-20 0,1 0-6 0,-1 0-1 0,1 0-3 0,0 0-4 15,1 0-3-15,-1 0 0 16,1 0 0-16,0 0-2 0,2 0 0 0,-2 0-2 0,3 0-2 0,-3 0-2 0,3 0-4 0,-1 0-4 0,0 0-6 0,1 0-3 15,1 0-5-15,0 0-2 0,0 0 0 0,-1 0 0 0,0 1 1 0,-1 1-1 16,1 0 1-16,1 0 1 0,-1-1 1 0,0 2 0 0,-1-1 1 0,2 2-3 16,-2 0 0-16,1 1 0 0,-2 2 1 0,2-2 0 0,-2 2-2 0,1-2-1 15,-2 3 0-15,2-3 0 0,-3 3 0 0,1-2-2 0,0 1 1 0,-1 0-1 16,0-2 1-16,2 0 0 0,-1-1-1 0,0 1-2 0,-1 1-2 0,3-3-2 16,-2 0-6-16,2 2-7 0,0-2-7 0,0 0-8 0,-1-2-7 0,1 0-8 15,1 2-10-15,-1-2-7 0,1 1-14 0,1-1-14 0,0-1-22 0,0 0-26 16,0 0-35-16,0 0-37 0,0 0-43 0,0 0-42 0</inkml:trace>
  <inkml:trace contextRef="#ctx0" brushRef="#br0" timeOffset="150770.29">23235 11797 0 0,'0'-7'131'0,"-2"-2"276"0,0 2 0 0,-2 0-1 0,0 1-3 16,-1 0-91-16,-2 1-131 0,-2 2-64 0,-1 0-34 0,0 3-15 0,-2 3-5 16,-3 0-2-16,0 3-2 15,0 2-2-15,-6 2-5 0,1 4-2 0,-1 1-1 0,0 1 1 0,-1 3 3 0,-1 1-3 0,0 3-2 0,-1 1-6 0,2 2-7 16,-3 0-6-16,3 1-8 0,-1 2-7 0,0 0-7 0,-1 0-2 0,3 0-1 16,-1 1-1-16,-1 0-2 0,1-1-6 0,0 0-5 0,-1 0-14 0,2 0-14 15,0-2-11-15,-1 2-6 0,2-1-11 0,0-1-10 0,0-2-13 0,0 2-11 16,1-1-13-16,2-3-10 0,0 1-11 0,1-1-12 0,1-3-7 0,1 0-6 15,0-1-4-15,-1-3-3 0,3 1-24 0,1-1-30 0,0-4-47 0,1-1-53 16,0-2-18-16,1-4 74 0</inkml:trace>
  <inkml:trace contextRef="#ctx0" brushRef="#br0" timeOffset="151002.29">22322 12147 77 0,'1'-20'372'0,"3"1"4"0,-3-1 3 0,0 4-64 0,-1-1-92 0,1 0-67 0,2 3-53 0,-2-1-20 16,3 2-4-1,0 1-3-15,2 1-3 0,0 0 2 0,0 3 4 0,4-1 0 0,1 0 1 0,-1 2 0 0,4 0 4 0,1 1-1 0,2 2-3 16,2-1-1-16,2 3 0 0,1 0-5 0,4 2-8 0,0 2-5 0,5 0-7 0,1 3-6 16,1 2-8-16,3 2-6 0,0 0-3 0,1 3-7 0,3 3-8 15,1 0-4-15,-1 1-5 0,0 2-1 0,-1 0-4 0,2 2-3 0,-1 1-6 0,-1 0-7 16,-1 2-9-16,-2 0-10 0,0 1-10 0,-1-2-9 0,-3 2-7 0,-3-3-9 16,-1 1-10-16,-1-1-10 0,-2 0-9 0,-1-2-11 0,-4 0-11 0,-1-1-9 15,-2-1-9-15,0-2-4 0,-2 0-2 0,0-1-3 0,-5-1-1 0,1-3-2 0,-1 1-3 16,0-2-8-16,-1 0-7 0,-2-2-15 0,0-1-17 0,-2-1-34 15,-1-2-39-15,0 1-25 0,-1-4 155 0</inkml:trace>
  <inkml:trace contextRef="#ctx0" brushRef="#br0" timeOffset="154122.59">19045 13412 110 0,'-8'8'310'0,"0"1"-50"0,-2 3-70 0,1-3-59 0,0 3-55 16,-2-2-30-16,0 2-18 0,1 1-7 0,-1-1-3 0,0 0 0 0,1 1-1 16,0-1-1-16,0 0 2 15,0-1 0-15,2 2 3 0,-2-2 0 0,2 1-2 0,-2-2 1 0,3 1-3 0,-2-1-1 0,2 1-3 0,-2-3-2 0,3 2-2 16,-2-1-2-16,1 1-3 0,1-1 0 0,-2 0-1 0,2-1 0 0,-2 2-3 16,1-1-1-16,0 1 0 0,-2 0-2 0,1-1-5 0,1 2-4 0,-3-1-7 15,0 3-3-15,1-1-6 0,-2 1-5 0,0 2-5 0,-1-1-6 0,-2 2-6 16,3 0-14-16,-3-2-18 0,-1 2-27 0,2 1-29 0,0 0-42 0,-2-3-49 15,3 1-34-15,-2-1 142 0</inkml:trace>
  <inkml:trace contextRef="#ctx0" brushRef="#br0" timeOffset="154388.6">18255 13470 0 0,'8'-6'308'0,"-1"-1"112"0,1-1 0 0,0 0 0 16,0-1-3-16,-1 1-89 0,1-1-131 0,0 1-82 0,1 0-63 0,0 2-26 0,-1 0-9 15,2 2-2-15,0 0 2 0,1 1 5 16,1 2 7-16,0 1 8 0,-1 1 7 0,2 2 5 0,0 2 7 0,2 1 3 0,0 3 3 0,2 4 1 0,2 1 0 16,0 3-2-16,2 4-2 0,0 3-4 0,3 5-3 0,2 2-8 15,1 5-10-15,2 2-12 0,0 4-14 0,1 0-18 0,2 2-23 0,2 1-23 0,-1 2-21 16,2 0-25-16,1 0-26 0,3 0-23 0,1-2-22 0,2 0-29 0,2-3-30 15,3-4-61-15,1-1-75 0,2-4-44 0,1-4-32 0,1-7-4 0,1-1 7 16</inkml:trace>
  <inkml:trace contextRef="#ctx0" brushRef="#br0" timeOffset="157053.6">2845 11937 42 0,'-11'3'273'0,"0"-2"-42"15,0 2-54-15,1-2-40 0,2-1-36 0,-2 0-22 0,4 0-19 16,1-1-9-16,0-2-7 0,1 2-7 0,2-2-4 16,2-2-8-16,0 2-6 0,0-2-6 0,2 1-6 0,2-1-4 0,1-3-3 0,0 3-2 0,0-2 2 0,2 1-1 15,0-1-1-15,0-1 0 0,1 3 1 0,-1-3 0 0,0 3 0 0,1-3 0 16,-1 4 1-16,1-2-1 0,-2 0-1 0,3 2 0 0,-3-1 2 15,3 1-1-15,-2 0 0 0,-2 0 0 0,2 2 0 0,0-1-1 0,-1 0 1 0,0 2-2 16,-1-2-1-16,0 2-3 0,1 0-2 0,-1 0-3 0,-1-1-4 0,1 2-5 0,0 0-6 16,-3 0-7-16,2 2-5 0,-1-1-6 0,-1 0-4 0,-1 0-21 0,3 3-23 15,-3-2-42-15,0 0-48 0,-1 2-47 0,0-1-47 0</inkml:trace>
  <inkml:trace contextRef="#ctx0" brushRef="#br0" timeOffset="157351.6">2869 11973 259 0,'-4'-2'363'0,"1"0"-40"0,1-1-60 0,-3-1-62 0,4 0-61 0,-2 0-30 0,2-1-13 16,1 1-5-16,0 0-1 0,0-2 0 0,3 0 3 0,-1-1 1 0,4 0-1 15,-2-2 3-15,3 0 2 0,3-1 1 16,0-3-1-16,4 2-6 0,1-3-5 0,1 1-9 0,5-2-9 0,-1-1-7 0,4 1-9 0,2-2-8 0,0 0-7 16,1 0-10-16,2 0-6 0,0 0-5 0,1 1-5 0,0-1-4 0,1 0-2 15,0 0-3-15,-1 0-2 0,1 1-4 0,-1 0-3 0,-3 2-12 16,0 0-14-16,-3 0-13 0,0 1-16 0,-2 1-15 0,-1 2-18 0,-4 1-16 0,1 0-18 16,-4 1-14-16,-1 1-10 0,0 2-11 0,-3 0-10 0,0 1-9 0,-3 2-7 0,0 1-17 15,-2 1-19-15,-1 1-42 0,0 1-49 0,-2-2-24 0,-1 4-12 16</inkml:trace>
  <inkml:trace contextRef="#ctx0" brushRef="#br0" timeOffset="157718.59">3246 11797 0 0,'-1'-3'33'0,"-2"-1"312"0,2 0-2 15,0-1-49-15,1 0-73 0,0 0-50 0,0-2-38 0,0 0-19 16,0 1-7-16,1-1-1 0,0 0 2 0,1 0 0 0,-1-1 0 0,0 0-4 15,2 0-4-15,-2 2-3 16,3-2-5-16,-2 1-6 0,3 1-8 0,-1-1-9 0,0 2-10 0,-1 0-9 0,2-2-8 0,-1 2-11 0,1 2-10 0,0-2-7 0,1 1-5 16,-1 2-3-16,0 0-2 0,1-1-2 0,-1 2-4 0,0 0 1 0,0 0-2 15,1 1-1-15,-1 0 1 0,0 0-1 0,3 1-1 0,-2 0-2 0,-1-1-1 16,2 3 0-16,0-2 0 0,-1 1 0 0,0 0 0 0,0 2 0 0,2-1 1 16,-2 0-1-16,-1 0-1 0,0 2-4 0,1 2-2 0,-1-2-3 0,0 3-1 15,0-1-2-15,-1 1-2 0,-2 1-2 0,2 0-4 0,-3 1-4 0,2 2-2 16,-2-1-3-16,3 1-5 0,-3-1-1 0,0 3 0 0,-1-1 0 0,1 1 0 15,1-1 0-15,0 2 2 0,-1-1 0 0,2-1 0 0,-2 0 2 0,3 2 3 16,-2-4 4-16,2 1 2 0,0 0 3 0,0 1 4 0,-1-2 3 16,3 0 3-16,-1 1 0 0,2 0 3 0,0 0 2 0,-1 1 1 0,3 0 1 0,-2 0-1 15,2 4-1-15,1 0-3 0,0 0-3 0,-1 2-5 0,0 0-9 0,2 1-9 16,0 2-8-16,-1 2-7 0,0 0-8 0,-2 1-5 0,2 0-8 0,-1 1-10 16,2 0-4-16,-1 0-5 0,-1 0-15 0,-1 1-21 0,1-2-23 0,-3 0-25 15,3-2-39-15,-4 2-43 0</inkml:trace>
  <inkml:trace contextRef="#ctx0" brushRef="#br0" timeOffset="157950.59">3379 12932 0 0,'-9'0'196'0,"0"0"203"0,1-2 1 0,-2-2 0 0,3 1 1 0,-2-2-99 15,4-2-146-15,0 0-67 0,2-2-35 0,2 0-14 0,1-2-5 16,3-2 2-16,-1-1 2 0,3 0 2 0,4-3 0 0,0 0 2 0,2 0 0 0,0-3 1 15,4 0-1-15,1-2-2 16,3 1-2-16,-1-1-7 0,3-1-7 0,3 1-12 0,-2-1-12 0,2 1-15 0,2 0-14 0,1-1-12 0,2 1-13 0,-2 0-12 16,3 1-12-16,0-1-9 0,1 0-10 0,0 0-12 0,0 2-10 0,-2-2-10 15,0 0-11-15,0-1-4 0,0 1-2 0,-2 0-8 0,-1-2-9 16,-1 3-19-16,-4-2-19 0,1-1-36 0,-2 2-42 0,-5-2-26 0,-2 2 104 0</inkml:trace>
  <inkml:trace contextRef="#ctx0" brushRef="#br0" timeOffset="158383.59">4061 11731 98 0,'-5'-18'372'15,"-4"0"-17"-15,3 1-31 0,-2 2-39 0,0-1-47 0,-1 3-41 0,3 0-37 0,-1 1-21 0,-2 3-11 16,3 0-5-16,-2 0-3 0,2 1-6 0,1 0-6 16,-1 1-10-16,2 2-11 0,0 1-12 0,2-1-11 0,-2 1-11 0,3 0-6 0,0 3-7 0,-2 1-3 15,3 0-2-15,3 0-2 0,-1 1-3 0,1 3-2 0,2 2-2 0,1 2 0 16,1 3 1-16,2 2 1 16,2 4 1-16,2 4 1 0,-2 3-3 0,1 2-3 0,3 5-4 0,-2 3-3 0,0 3-3 0,2 0-4 0,-1 3-3 0,-3 1-3 15,1 1 0-15,1-1-3 0,-3 0 1 0,0-2-1 0,-3-2-2 0,3-1 0 16,-4-1 0-16,3-4-1 0,-4-1 0 0,1-1 1 0,0-3 2 0,-1-2 2 15,-1-4-1-15,1-1 0 0,-1-2-1 0,-2-3 0 0,2-1-1 0,-3-3 0 16,0-3-1-16,1-1 1 0,-2-3 1 0,0-3 1 0,-2-3 0 0,0-4-3 16,1-3-1-16,-2-5-1 0,-3-4 2 0,2-6 2 0,1-4 2 0,-1-2 0 15,-1-7 3-15,0-3 4 0,1-1 5 0,2-4 6 0,-1 0 2 0,3 0 4 16,-1-1 5-16,1 4 8 0,1 2 5 0,-1 2 4 0,1 3 1 0,1 5-2 16,-1 2-2-16,-1 5-1 0,1 2 1 0,0 4 1 0,1 2-3 0,-1 3-2 0,1 2-2 15,1 5-1-15,-1 2-1 0,2 3-5 0,0 3-2 0,0 2-3 0,2 4 0 16,0 1 1-16,-1 3 5 0,4 3 2 0,-2 0 1 0,3 2 0 15,0 2-3-15,1-1-2 0,-1-1 1 0,2 1 1 0,2 1-1 0,-1-2 0 0,0-3 1 16,2 2 0-16,0-3 0 0,0 0-1 0,-1-2 1 0,1-2 2 16,-1 0-1-16,0-4-2 0,1 2 1 0,-3-4 1 0,2-1-2 0,-2 1-3 0,1-3-1 0,-1-1-1 15,1-2-1-15,-3 0-3 0,1-3-2 0,-2-1-1 0,1-3-4 16,-3-1-5-16,3-3-3 0,-4-2-1 0,3-2-3 0,-3-2-4 0,-1-2-11 16,0-2-12-16,-1-1-14 0,-2-3-15 0,1 1-15 0,-2-3-15 0,1-2-12 15,0 1-13-15,0-1-12 0,-2-2-13 0,2 0-24 0,1 1-27 0,0-1-26 0,-1 1-25 16,3 1-22-16,1-1-17 0,-1 0-17 0,1 4-18 0,3-1-62 15,-3 1-83-15,4 0-33 0,-1 3-13 0,1-1 0 0,-1 3 4 0</inkml:trace>
  <inkml:trace contextRef="#ctx0" brushRef="#br0" timeOffset="158558.59">5236 10994 67 0,'13'12'493'0,"-1"-2"4"0,-3 2-3 15,-1-3-1-15,0-1-3 0,-1 0-74 0,-2-1-106 0,-1-1-98 0,0-2-91 16,-1 0-48-16,1 0-29 0,-3 1-15 15,2-3-11-15,-2 0-7 0,2 1-4 0,-1-2-2 0,2-1 0 0,-2 0 0 0,3-1 1 0,0-2-1 0,1 0-4 0,2-2-5 16,2 0-7-16,1-2-16 0,1 0-20 0,3-1-19 0,1-2-20 16,2 0-23-16,-2-1-21 0,5 1-22 0,-2 0-23 0,-1-1-20 15,2 2-19-15,-1-1-25 0,-1 1-29 0,1 1-47 0,-3 1-54 0,-3-1-32 0,-1 1-23 16,-1 2 2-16,-2 0 274 0</inkml:trace>
  <inkml:trace contextRef="#ctx0" brushRef="#br0" timeOffset="158712.59">5527 11013 0 0,'-13'10'161'0,"2"-2"215"0,1-1 1 0,0 0-47 15,3 1-71-15,-2-4-68 0,2 1-67 0,0 0-39 0,0-2-28 0,2 1-17 0,1 0-11 16,3-2-10 0,-3 1-6-16,4-2-5 0,3 0-2 0,-1-1-2 0,1 0-3 0,0-1-2 0,4 0-2 0,0-3-7 0,2 0-6 0,2-1-8 15,1-2-8-15,2 0-9 0,1-1-8 0,1-2-9 0,-1 0-7 0,2-3-8 0,1 1-6 16,-1-1-12-16,-1 0-12 0,2-3-17 0,-3 0-22 0,1 0-24 0,-1-1-26 16,-3-1-29-16,-1 0-32 0,0-1-25 0,-3 0 215 0</inkml:trace>
  <inkml:trace contextRef="#ctx0" brushRef="#br0" timeOffset="158904.6">5662 10553 0 0,'-14'-14'123'0,"2"2"278"0,-3-1 6 0,-1 2-30 0,0 1-52 16,0 2-55-16,-2 1-59 0,2 2-36 0,-1 1-26 0,-1 2-16 0,1 0-9 16,3 4-11-16,-2 0-9 0,0 3-5 0,1 1-2 15,0 3-6-15,4 3-3 0,-3 1-2 0,2 1-1 0,3 4-1 0,-2 2-4 0,3 4-2 0,1 1-4 16,0 4-5-16,-1 2-7 0,3 3-10 0,0 3-9 0,1 4-7 0,2-1-6 16,-2 5-8-16,3-2-4 0,1 6-6 0,1 1-4 0,1 2-2 0,1-1-1 15,1 2-3-15,0 2-1 0,1-3-4 0,2 1-4 0,-1-2-4 0,3 1-4 16,1-3-6-16,1 1-7 0,-2-4-11 0,3-2-15 0,2-3-16 0,-3-3-21 15,4-4-18-15,-1-1-19 0,1-5-19 0,-2-5-19 0,2-1-19 0,1-3-20 16,0-5-26-16,1-1-29 0,-1-3-48 0,0-4-55 0,-2-6-37 0,1 0-28 16,-2-6-3-16,1-4 6 0</inkml:trace>
  <inkml:trace contextRef="#ctx0" brushRef="#br0" timeOffset="159400.59">5841 10383 181 0,'1'-15'437'0,"2"1"0"0,-2 1-2 0,-1-1-2 0,0 3-1 16,0-1-108-16,-1 2-155 0,-1 0-79 0,2 2-43 0,0 0-17 0,0 3-5 0,0 0 5 16,0 1 10-16,2 2 7 0,-1 2 2 15,0 0 7-15,0 5 3 0,3 1 3 0,0 3 3 0,0 4-1 0,-1 6 0 0,2 3 0 0,1 6 0 0,-1 6-3 0,0 5-5 16,1 4-12-16,0 6-11 0,-1 5-10 0,1 1-6 0,-1 4-6 16,0 0-5-16,-2 3-3 0,4-2-3 0,-2 0-2 0,0-3-1 0,1-5-3 0,-1-3-2 15,1-5-3-15,-1-2-1 0,4-3-2 0,-2-5-2 0,0-3 0 0,1-5-2 16,-1-2 1-16,1-4-1 0,-2-3-1 0,3-4-4 0,-3-4 0 15,3-1-3-15,-3-6 1 0,0-3-1 0,0-4 0 0,-1-6 1 0,0-3 1 0,-1-7 4 16,2-5 3-16,-3-7 0 0,-1-5 2 0,2-4 1 0,-2-8 4 0,2-5 5 16,0-2 8-16,-2-4 10 0,2-2 11 0,-1 1 9 0,0-1 10 0,2 2 7 15,0 3 11-15,-1 3 10 0,-2 6 7 0,2 5 5 0,0 3 2 0,-2 6 0 16,1 3 0-16,-2 6-1 0,0 0-3 0,1 6-5 0,-1 3-7 0,0 2-6 16,-1 5-5-16,1 2-6 0,-1 5-7 0,0 3-10 0,3 3-6 0,-2 5-6 15,0 4-1-15,-1 1-1 0,1 4 0 0,2 2 0 0,-2 2 1 0,3 1 1 16,-2 2 1-16,3 0 2 0,0 0-2 0,2 2 0 0,1-4-2 0,-2 1 0 15,2-1 0-15,3-4 4 0,-1 2 1 0,0-3 2 0,1-1 0 0,0-3 0 16,3 0-1-16,-2-3-3 0,2 0-3 0,-1-1-5 0,0-4 0 0,2 2 0 16,0-4 0-16,-1-1-3 0,1-2-1 0,-1-2-1 0,3 0-3 0,-1-5-2 0,-1 1-1 15,-2-4 0-15,2-1-1 0,0-2-1 0,-3-4 0 0,1 1 0 16,-2-5-2-16,0 0-4 0,-2-3-8 0,1-2-11 0,-4-2-15 0,2-3-18 0,-1-2-14 16,-2-2-12-16,-1-3-11 0,-2 0-10 0,2-3-9 0,-3-1-8 15,-1-1-6-15,0-1-6 0,0 0-5 0,0-2-2 0,0-1 3 0,0 1 2 0,0-2 7 16,0 3 12-16,0-1 0 0,0 2-5 0,-1 4-12 0,0 4-14 0,-2 2-14 15,2 4-12-15,1 5-12 0,-1 4-7 0,-2 3-16 0,2 4-16 0,-3 5-28 16,0 4-36-16,0 4-50 0,-1 3-57 0,0 5-17 0,-3 3-1 16</inkml:trace>
  <inkml:trace contextRef="#ctx0" brushRef="#br0" timeOffset="160033.59">6544 10022 0 0,'10'21'91'0,"1"0"258"0,-1-4 2 16,1-2-56-16,-1-1-84 0,-1-4-55 0,1 1-42 0,-2-3-25 0,1-1-16 15,0-1-5-15,-2-2-3 0,3 0 2 16,-2-3 4-16,0-1 6 0,1-1 5 0,0-1 6 0,-1 0 3 0,2-2 3 0,0 0 4 0,1-1 1 0,2-1 0 15,-2 0-2-15,0 0-2 0,3-1-2 0,-3 0-5 0,3 2-9 0,-2-2-6 16,1 2-10-16,-1 0-9 0,0-2-8 0,0 3-7 0,-1-1-10 0,-1 1-8 16,-3 3-7-16,3-3-5 0,-4 2-2 0,1 1-2 0,-1 0 1 0,-4 1 1 15,1 1 0-15,-2 2 0 0,-1-1 0 0,-3 1 1 0,1 4 1 0,-4-1 0 16,-2 2 1-16,-2 1-1 0,0 2 2 0,-2 0 0 0,-2 1-1 0,1 1-1 16,-2 1-2-16,-1-1-3 0,-1 1 0 0,3-1-1 0,-1 0 1 0,2-1 0 15,0 0-1-15,0-2-2 0,3-2 0 0,0 0-1 0,3-3 1 0,-2 1 0 16,4-1-2-16,-1-4-1 0,0-1-1 0,2-1-2 0,-1-3-3 0,2-3-7 0,0 1-7 15,2-4-7-15,-1-4-6 0,2-3-8 0,2-5-7 0,-1-3-7 16,5-5-4-16,-1-3-3 0,0-5 0 0,4-3 0 0,-1-5 0 0,5-1-1 16,-1-4 4-16,2 0 4 0,2-1 6 0,2-2 7 0,0 2 8 0,2 2 7 15,1 1 6-15,0 3 6 0,-1 5 6 0,0 4 2 0,0 3 2 0,-2 4 1 16,1 5 2-16,-3 4 0 0,2 3 2 0,-2 3 0 0,0 3 3 0,-4 5 2 0,2 4 1 16,-3 3-2-16,-1 1 2 0,0 7 2 0,-1 1 0 0,-2 3-1 0,-1 5-1 15,1 0 1-15,-1 4 0 0,-1 0-1 0,0 1-1 0,2 2 1 0,-2 0-2 16,1 0-4-16,3 0 0 0,-1 1 1 0,1-1 0 0,1 0 0 15,2 0-2-15,0-3 1 0,-1 3 1 0,4-3-3 0,0 1 1 0,0-2 2 0,1 1-4 16,-1-3-4-16,1 3-8 0,0-2-7 0,0-1-8 0,0 0-10 16,-1-1-7-16,0 2-6 0,-2-3-5 0,-1 1-3 0,-2-2-1 0,-1 2-3 0,-3-2 1 0,1-1-1 15,-2-1 3-15,-2 2 6 0,-1-2 5 0,0-1 9 0,-2 0 9 16,0 0 8-16,-2-2 9 0,0-1 7 0,-1-1 4 0,1 0 3 0,-2-1 3 0,-2-2 4 16,1-1 2-16,0-2 2 0,0-1 3 0,-1-1 3 0,0-2 4 0,-3-1 4 15,3-2 5-15,-2 0 5 0,0-4 6 0,0-2 6 0,-3-1 7 0,2-2 8 16,-1-3 8-16,2-1 7 0,-2-4 13 0,1-1 15 0,-1-3 12 15,-1-2 11-15,3-1 9 0,1-1 8 0,-3 0 5 0,4-2 2 0,-3 1 2 0,3-1 3 16,0 4 0-16,0 1 1 0,2 1-4 0,0 2-5 0,-2 0-10 0,3 4-16 16,1 1-13-16,-1 2-12 0,2 0-14 0,0 3-11 0,1-1-9 0,0 4-8 15,1-1-8-15,-1 1-9 0,3 3-8 0,-1 1-8 0,2 1-6 0,2 0-5 16,-1 2-1-16,4 2-2 0,-2 0-1 0,2 1 1 0,2 1-2 0,1 1-1 16,1 1-1-16,2 0 0 0,1 3-1 0,3 0 1 0,-2 2 1 0,3-1 0 15,0 2-3-15,2 1-2 0,-1 1-8 0,3 0-10 0,-2 1-11 0,4 0-10 16,-1 1-7-16,0 1-9 0,1 0-9 0,1-1-7 0,2 1-8 0,-3 1-9 0,3-1-13 15,-2-1-14-15,0 0-16 0,-1 0-20 0,2 1-18 0,-3-2-15 16,-1 0-16-16,0-1-15 0,-3 0-15 0,-2 0-16 0,-3-2-44 0,-3 1-57 16,-1-3-51-16,-4 3-49 0,-3-2-14 0,-2 0 0 0</inkml:trace>
  <inkml:trace contextRef="#ctx0" brushRef="#br0" timeOffset="160481.59">7674 9556 240 0,'0'-24'399'0,"1"2"0"0,1-2 0 0,-1 1-71 16,0 1-102-16,2 0-75 0,-2 0-66 0,2 1-31 0,0 0-21 15,-2 0-12-15,3 2-12 0,-1-1-6 16,0 0-4-16,2 2-1 0,0-2-1 0,0 3 0 0,3-3-1 0,-1 2 1 0,2 0 2 0,-1-1-2 0,2 0 0 16,0 1-2-16,3 0-1 0,-2 1-1 0,4-1-2 0,0 1 1 0,0 0-1 0,1 0 0 15,0 0 0-15,0 0 1 0,-1 1 0 0,2 1 1 0,0-2 1 0,-1 3 1 16,0-2 3-16,-1 2 6 16,-2-1 5-16,0 2 9 0,-2 1 12 0,-1 0 9 0,1 1 9 0,-2 0 8 0,-3 3 8 0,0-1 5 0,-1 1 5 0,0 1 1 0,0 1 3 15,-2 0-1-15,-1 2-3 0,-1 0 0 0,1 1-1 0,0 1-4 0,-1 0-8 16,-1 2-8-16,0 3-6 0,-1-1-8 0,-1 4-6 0,-1-1-4 15,2 3-4-15,-2 0-3 0,2 2-1 0,-1 1 1 0,-1 2 1 0,2 0-2 0,-3 1-4 16,3 1-3-16,0 0-5 0,0 1 0 0,-1 3 0 0,2 0-1 0,0-2-1 16,0 3-2-16,2 1 0 0,-1-1-1 0,0 1 0 0,3-2-1 0,-2 2-3 15,2-1-3-15,0 2-4 0,-1-2-7 0,2 1-9 0,0 0-12 0,0-1-13 16,0-1-16-16,3 0-16 0,-2-1-18 0,0 0-16 0,-1 1-15 0,0-3-12 16,0-1-10-16,1 1-8 0,-2-3-3 0,0 0-3 0,-2-1 4 0,1-3 1 15,-1 1 11-15,-2-3 11 0,0-1 16 0,0-1 16 0,-4-3 18 0,2 0 18 16,-2-4 19-16,-1-1 18 0,-2-3 16 0,1-2 13 0,-2-2 13 0,1-2 12 15,-1-4 8-15,1-1 7 0,-1-4 4 0,2 0 4 0,-1-4 2 0,2-4 2 0,1-1 4 16,-1-4 3-16,3 0 3 0,-1-4 1 0,3 1 0 0,0-1 1 16,1-1 4-16,2 1 8 0,-2 0 5 0,4 0 4 0,-3 1-1 0,2 3-1 15,1 2-2-15,-2 4-2 0,0 1-4 0,1 4-6 0,-2 2-7 0,1 1-6 16,1 3-9-16,1 3-9 0,-2 1-17 0,1 2-18 0,1 2-19 0,0 1-17 16,-1 3-16-16,0 1-12 0,-1 1-14 0,1 3-14 0,2 0-13 0,-2 3-15 15,0 1-18-15,-1 0-18 0,2 2-29 0,-1-1-31 0,1 2-36 0,-1-1-40 0,1 1-31 16,-2 1-27-16</inkml:trace>
  <inkml:trace contextRef="#ctx0" brushRef="#br0" timeOffset="160783.59">8315 8754 73 0,'9'7'240'0,"-3"2"-28"15,-1-2-27-15,1 1-24 0,-1 1-21 0,0-1-19 0,0 1-19 0,-3-1-11 16,1 0-8-16,-1 1-2 0,1-1-2 0,-2 2 0 0,1-1 3 16,-1-1 1-16,0 3-2 0,-1-2-1 0,1 0-2 0,2 0-5 0,-2-1-6 0,0 0-4 0,2 1-4 15,-1-2-4-15,-1 0-1 0,2 0-5 0,-2 1-1 0,2-3-4 0,0 0-2 16,1 2 3-16,-3-3 4 0,2 1 4 0,-2-1 2 0,2-1 5 0,-1-1 2 15,-1 1 2-15,3 0 0 0,-2-2 0 0,2-1-2 0,-1-1-3 0,0-2-1 16,3-1-2-16,1 0-3 0,-1-2-4 0,5-2-5 0,-2-3-4 0,5-2 0 16,0-3-2-16,4 0 1 0,-1-2 1 0,3 0 4 0,0-2 2 15,1 1 1-15,-1-1 0 0,2 0 1 0,-2 2-1 0,0 0 0 0,-3 2-2 0,1 1-1 16,-3 2-4-16,-3 1-2 0,1 3-4 0,-2 1-4 0,-3 0-2 16,0 3-7-16,1 4-2 0,-3-1-4 0,0 4-3 0,-2 2 0 0,-1 1-2 0,0 3-2 15,0 1-2-15,-1 3-2 0,-2 1 0 0,2 1-2 0,0 2-1 0,-1 1-3 16,0 0-3-16,-1 3-4 0,1-2-6 0,2 2-8 0,-2 0-12 0,3-1-14 0,-2 1-19 15,3 0-22-15,-1-2-26 0,1 2-30 0,0-2-29 0,2-1-29 16,0 2-28-16,0-2-29 0,-2 0-53 0,1-2-65 0,2 1-51 0,-3-2-42 16,-2 1-13-16,1-2-1 0</inkml:trace>
  <inkml:trace contextRef="#ctx0" brushRef="#br0" timeOffset="161215.6">6057 11458 0 0,'-37'63'56'0,"1"-5"469"0,1-6 2 0,4-4-2 0,3-5-2 16,3-4-7-16,2-7-8 0,2-3-111 0,4-3-156 0,2-1-111 0,1-3-88 0,5-1-39 16,2 0-19-16,2-2-6 0,4-2-3 0,2-3-2 0,3 0-4 15,3-3 2-15,3-6 4 0,5-1 6 0,2-5 6 0,6-6 5 0,4-4 2 0,4-5 4 0,3-8 4 16,5-3-1-16,5-5 0 0,3-7-1 0,3-3 2 0,2-4-4 0,3-1-3 15,-2-4-11-15,3-2-12 0,-1-1-16 0,-1-2-19 0,1-2-22 0,-3-2-24 16,-2-2-23-16,-4-1-25 0,-3 0-17 0,-2-4-15 0,-7 3-7 0,-7 0-6 16,-2 1 5-16,-8-2 8 0,-4 0 19 0,-6-1 25 0,-6 0 30 0,-6 0 30 15,-6 4 36-15,-8-1 39 0,-4 4 38 0,-7 3 42 0,-6 4 28 0,-2 3 27 16,-6 5 16-16,-3 5 16 0,-4 6 7 0,-2 5 2 0,-3 5-6 0,-4 5-10 16,-2 6-11-16,-4 6-11 0,-5 6-12 0,-2 6-11 0,-4 6-15 0,-4 9-16 15,0 4-11-15,1 7-7 0,0 5-7 0,2 5-7 0,2 6-4 0,3 4-6 16,6 3-2-16,1 4-2 0,5 2-2 0,8 0-2 0,4 1-4 0,7-3-2 15,6-2-2-15,6-2 2 0,7-2-3 0,4-3-4 0,7-5-1 0,3-1-2 16,5-2-4-16,8-2-1 0,1-3-3 0,6-1 0 0,5-3-2 0,4-2-3 16,5-2-6-16,2-3-6 0,4-1-10 0,4-3-13 0,4-2-16 0,1-3-17 0,4-4-17 15,1-1-18-15,2-3-16 0,4-5-14 0,0-1-11 0,2-4-13 16,3-4-8-16,2-2-6 0,-2-4-4 0,0-3-3 0,-1-3-3 0,-2-3 0 16,-2-2-6-16,-2-3-11 0,-3-3-41 0,-5-2-55 0,-4 0-26 0,-5-2-14 0</inkml:trace>
  <inkml:trace contextRef="#ctx0" brushRef="#br0" timeOffset="161366.59">5709 10989 42 0,'6'4'34'0,"2"-1"-15"0,2 1-9 15,0-1-6-15,-2 2-2 0,2 0-4 0,-1 0-4 0,1 1-7 16,0-1-10-16,0 2-17 0,-3 1 13 0</inkml:trace>
  <inkml:trace contextRef="#ctx0" brushRef="#br0" timeOffset="161543.59">5846 11217 0 0,'4'-5'160'0,"0"-1"177"0,-1 0-3 16,1 2-68-16,-2-1-98 0,1 0-62 0,-2 0-47 0,3 2-24 0,-2-1-12 15,-1 0-9-15,2 2-6 0,-2 1-4 0,0-2 0 0,2 1-3 0,-2 2-1 16,2-1-4-16,-1-1-4 0,0 1-8 0,1 1-11 16,-2 0-13-16,3 0-17 0,-1 1-30 15,-1 2-38-15,2-2-65 0,-2 2-77 0,-1-1-36 0,2 0-16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0" units="cm"/>
          <inkml:channel name="Y" type="integer" max="20400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259.84253" units="1/cm"/>
          <inkml:channelProperty channel="Y" name="resolution" value="1285.44421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9-06T13:10:06.31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27824 8703 0 0,'5'-15'72'0,"0"-2"391"0,2 1 10 15,-2-1 8-15,0 0 4 0,0 1-67 0,1 0-102 0,-2 0-84 0,1 2-74 0,-2 2-34 16,-1 2-15-16,3 0-11 0,-4 1-8 0,2 4-4 0,-2-2-1 0,0 4-5 31,1 1-7-31,-2 2-3 0,1 2 0 0,0 1 1 0,-1 4-1 0,0 1 1 0,0 5 2 0,0 1-1 0,0 5-2 0,0 1 0 0,-1 4-6 0,-2 5-5 16,2 1-7-16,-3 2-6 0,2 5-5 0,-2-1-4 0,-1 4-7 0,0 3-3 0,0 3-5 16,-1 1-2-16,1 0-5 0,-1 3-1 0,-3 0-1 15,3 3-2-15,-3 0-3 0,3-1-5 0,-1 0-4 0,-1 0-5 0,1 1-4 0,-2-3-3 0,3 0-4 16,0-3-5-16,-1-4-6 0,2-1-5 0,2-4-7 0,-1-4-7 0,0 0-6 15,1-2-2-15,1-5 0 0,0-2 1 0,1-3 1 0,-1-2 4 16,2-3 3-16,-1 0 0 0,0-3 1 0,-1-4 3 0,1-1 4 0,1-1 3 0,-1-2 2 16,-3-4 3-16,3-1 4 0,-1-2-1 0,-1-3-2 0,2-1-3 0,-3-3 1 15,2-2-1-15,-2-4 2 0,0 0-1 0,2-3 0 0,-1-2-4 16,-1 0-2-16,3-2-1 0,-2 0 1 0,0-2-1 0,1 1-1 0,-1 0 1 0,-1-2-2 16,2 3-4-16,-2-2-3 0,1 2-11 0,-1 0-12 0,0 1-8 0,-1 0-6 15,-1 3-3-15,0 0-4 0,-2 1 0 0,2 1-3 0,-2 0-1 0,1 2 2 16,-2 1 2-16,1 2 5 0,0-2 4 0,1 4 5 0,-2-1 10 0,0 1 13 15,1 0 10-15,0 2 12 0,1 0 8 0,-1-1 8 0,1 0 4 0,-1 3 5 16,2-1 2-16,-2 0 2 0,1 2 0 0,2-1 1 0,-2 0 0 0,1 3 1 16,-2-1 2-16,3 2 0 0,-1 0 2 0,-1 0 1 0,-1 2 3 0,2-1 3 15,-3 3 3-15,3 0 2 0,-4-1 3 0,3 2 4 0,-2 1 2 0,0-1 0 16,1 2 1-16,-1 0-1 0,-1 1 0 0,1-2-1 0,-2 3-1 0,2 1-2 16,-2-1-3-16,1 1-3 0,-1 1-2 0,0-1-5 0,1 2-6 0,-1 0-9 0,0 0-12 15,-2-1-10-15,2 1-11 0,1 1-12 0,-1 1-10 0,1-1-10 16,-1 0-12-16,0 0-12 0,2 0-19 0,-1 0-20 0,1-2-32 0,1-1-36 0,0-1-55 15,1-1-62-15,-1-2-25 0,2-1 55 0</inkml:trace>
  <inkml:trace contextRef="#ctx0" brushRef="#br0" timeOffset="281.99">26866 9414 0 0,'4'0'268'0,"1"0"145"0,1 0 8 0,-1-1 6 16,0 1 6-16,0 1-88 0,0 1-132 0,1 1-61 0,3 0-31 0,-1 2-14 0,0 2-7 16,3 2-2-16,0 0 1 15,1 3 1-15,0 0 4 0,3 2-3 0,0-1-2 0,0 2-8 0,1-1-9 0,3 3-8 0,-1-1-10 0,3 0-7 0,0 0-8 16,2-1-2-16,-1 0-5 0,4-1-3 0,-1-1-1 0,0 0-4 16,4-1-1-16,0-2-1 0,0 0-1 0,1-3 0 0,0 0-1 0,1-3-2 0,1 0-2 15,-1-2-3-15,-1-1-4 0,0-1-3 0,-1-1-2 16,0-1 0-16,-2 0 0 0,-3-1-1 0,-2 0-5 0,-2 2 0 0,-2-2-2 0,-2 2-4 0,-3-1-4 15,1 0-6-15,-4 0-10 0,-1 1-9 0,-2 0-8 0,-2 0-12 0,1 0-14 16,-1-1-24-16,-2 2-34 0,-1-1-35 0,-2 0-37 0,1-1-40 0,-1 2-40 16,0 0-87-16,-1-1-106 0,1-3-43 0,0 1-14 0,0-2-5 0,1-1 1 15</inkml:trace>
  <inkml:trace contextRef="#ctx0" brushRef="#br0" timeOffset="765.99">26629 10817 0 0,'8'-15'385'0,"-6"1"157"0,-2 1 1 0,-2-1 1 0,-5-1 0 16,-1-1 6-16,-4 3 6 0,-1 5-128 0,-5 3-189 0,0 4-83 0,-2 5-32 16,-2 2-17-16,-2 3-9 15,0 5-4-15,-1 3-1 0,0 3-1 0,0 3 0 0,-1 2 0 0,1 1-1 0,0 4-7 0,0 3-10 0,0 0-16 0,2 1-15 16,-1 3-13-16,0 1-9 0,2 1-11 0,0 0-9 0,-2 2-10 0,3 1-9 0,-1 0-11 0,0 1-13 16,1 1-14-16,-1-1-19 0,1 2-11 0,0-2-12 0,0 0-7 15,-2-1-10-15,2 0-6 0,-1 0-7 0,-1-3-7 0,2 1-5 0,0-2-9 0,1-3-11 16,-2-1-13-16,2-2-15 0,2-5-12 0,-1-2-6 0,0-1-11 15,3-2-10-15,-1-5-22 0,1 0-26 0,2-2-66 0,-1-5-83 0,0-2-36 16,0-3-16-16,2-4 4 0,0-2 155 0</inkml:trace>
  <inkml:trace contextRef="#ctx0" brushRef="#br0" timeOffset="965.99">25485 11360 360 0,'6'-13'411'0,"2"1"-3"0,-1 0-9 0,0 2-69 0,0 1-97 15,-1 1-45-15,-1 0-22 0,1 1-9 0,1 2-7 0,-1 1-4 0,1 0-3 16,-1 4-7-16,2 0-6 0,1 0-7 0,-2 2-5 16,4 0-10-16,-1 3-9 0,1 1-10 0,3 0-9 0,0 2-15 0,-1 1-17 0,2 0-12 0,1 2-6 15,2 1-8-15,-1-1-9 0,1 3-11 0,0-1-14 0,2 1-15 0,0 1-14 16,0-1-24-16,1 3-31 0,1-2-30 0,-2 0-31 0,1 2-30 0,0 0-29 16,-1 2-44-16,0-1-50 0,0 0-66 0,0 2-72 0,-4-3-30 0,0 3-17 0,-1-1 0 15,0 0 94-15</inkml:trace>
  <inkml:trace contextRef="#ctx0" brushRef="#br0" timeOffset="1131.01">26145 11947 467 0,'-5'1'506'0,"-3"-1"1"0,2-1 3 0,0-1 3 0,-3 2 4 16,3-4-115-16,-3 2-169 0,3-1-100 0,0-1-70 0,-1 3-33 0,1-1-18 15,1 0-15-15,2-1-18 0,-1 2-19 0,0 0-20 0,3-1-23 0,0 2-25 16,1 0-26-16,0 0-26 15,1 0-26-15,-1 3-26 0,3-1-43 0,-1 2-53 0,3 0-64 0,-1 2-69 0,-1 0-26 0,1-1-6 0,2 3 7 0,-2-1 362 0</inkml:trace>
  <inkml:trace contextRef="#ctx0" brushRef="#br0" timeOffset="1579.99">26573 11006 34 0,'-11'-10'338'0,"2"-1"-4"0,-3-2-7 0,-2 1-65 0,1-1-94 15,0 0-88-15,-2 1-87 0,0 0-44 0,1-1-22 0,-1 1-10 0,1-1-4 16,-2-1 0-16,0 0 3 0,1 0-2 0,0-3-2 0,0 0-2 16,1 0-4-16,1-2-9 0,0 0-10 0,1-2-16 0,-1 0-21 0,2-3-34 0,1 2 150 0</inkml:trace>
  <inkml:trace contextRef="#ctx0" brushRef="#br0" timeOffset="1912.99">26158 10126 157 0,'-12'-16'312'0,"-4"0"-28"0,-3 3-34 0,-4 1-44 0,-6 4-50 16,-2 2-33-16,-6 3-27 0,-7 3-7 0,-2 3-1 0,-3 6 6 0,-6 1 11 15,-3 5 5-15,-3 4 5 16,-4 4 7-16,-2 6 6 0,0 3 2 0,-4 5 1 0,2 5 0 0,-1 5-3 0,1 4-8 0,2 5-10 0,2 5-8 0,2 5-9 16,3 3-13-16,3 5-14 0,3 4-9 0,5 2-7 0,4 4-8 0,3 3-8 15,5 1-7-15,4 3-4 0,7-4-2 0,5 0-6 0,4 1-3 0,4-3-5 16,8-1-2-16,4-1-2 0,5-6 0 0,6-3 2 0,3-7-3 0,7-4-5 15,7-6-2-15,6-7 1 0,3-4-2 0,5-8-2 0,6-5-1 16,5-7-1-16,8-5 3 0,4-7 2 0,10-6 2 0,5-8-1 0,6-6 1 0,5-9-2 16,7-7 1-16,3-9 1 0,5-9-5 0,3-7-6 0,1-7-11 0,3-6-12 15,-1-11-13-15,-1-4-13 0,-3-5-14 0,-6-6-11 0,-7-5-2 0,-9-1 0 16,-10-2 6-16,-9 1 10 0,-8-2 14 0,-11 1 14 0,-11 6 16 0,-9 2 18 16,-10 3 22-16,-11 6 22 0,-7 3 17 0,-10 4 21 0,-9 6 13 0,-10 6 12 15,-6 7 4-15,-7 8 0 0,-8 6-6 0,-5 6-8 0,-6 7-9 0,-6 6-13 16,-4 6-11-16,-5 4-13 0,-5 8-11 0,0 3-10 0,-3 8-7 0,3 4-2 15,-1 4-2-15,2 5-4 0,2 4-5 0,3 3-6 0,3 3-6 0,3 2-5 16,5 3-13-16,6-2-13 0,3 1-14 0,6 0-13 0,3-3-16 0,7 2-13 16,6-4-19-16,3 1-20 0,6-3-19 0,1 1-17 0,8-2-16 0,2 0-15 0,3-1-38 15,6 0-49-15,3 0-55 0,3-3-53 0,3-1-23 0,4-2-4 0</inkml:trace>
  <inkml:trace contextRef="#ctx0" brushRef="#br0" timeOffset="2320.98">25036 11399 258 0,'-7'-5'453'0,"0"-4"0"0,2 1 2 15,1-4-2-15,-2 1-5 0,4 0-124 0,-1-1-179 0,3-1-82 0,0 1-36 16,1 2-21-16,3-2-10 0,2 0-3 0,2 0 0 0,3-1 0 0,0 0 1 31,5 1-3-31,2-1-2 0,4 0 1 0,3 0 3 0,2 0 0 0,3 1-5 0,2 1-4 0,2 1-8 0,2 1-8 0,1 2-7 0,1 2-11 0,2 1-13 16,0 0-10-16,0 3-13 0,2 1-9 0,-1 1-11 0,0 2-10 0,-1-1-10 15,1 4-5-15,-3 0-5 0,2-1-1 0,-3 2-2 0,0 1 1 0,-1 0 3 16,-1 0 2-16,0 0 1 0,-3 2 0 0,-2-2-2 0,0 2 2 0,-4-1 1 16,0 1 8-16,-2-1 10 0,-2 0 15 0,-1 0 17 0,0 2 12 0,-2-2 12 15</inkml:trace>
  <inkml:trace contextRef="#ctx0" brushRef="#br0" timeOffset="2598">25731 11289 0 0,'-9'-5'273'0,"2"2"153"0,0-2-1 0,0 1-10 16,1 0-16-16,0 3-93 0,1-2-128 0,0-1-67 0,1 3-43 0,1-2-18 0,1 2-7 31,2 1-7-31,0 0-6 0,0 1-1 0,3 1 0 0,1-1-1 0,2 3-4 0,0 0 1 0,0 0 1 0,4 1 0 0,0 0 1 0,1 2-4 16,4 1-3-16,0 0-5 0,0 0-3 0,1 2-4 0,1-1-3 0,2-1-3 0,0 4-4 15,-1-3-7-15,2 2-8 0,1-1-12 0,-1 3-15 0,1-2-16 16,-2-1-13-16,0 2-13 0,-1-2-12 0,1 2-10 0,-2-1-11 0,-1-2-12 0,-1 1-10 16,-2 2-14-16,-1-4-14 0,0 1-14 0,-1 0-14 0,-2-1-20 0,0 0-24 15,0-1-28-15,-2-2-31 0,-2-1-18 0,1-3 225 0</inkml:trace>
  <inkml:trace contextRef="#ctx0" brushRef="#br0" timeOffset="2877.99">25622 11170 0 0,'-15'-29'93'0,"1"0"229"0,2 0-20 0,0-1-55 15,1 1-69-15,2-1-58 0,2 1-52 0,0 3-32 0,2-1-20 16,1 1-15-16,0 0-12 0,3 2-13 0,0 2-13 0,2 0-21 0,0 2-25 15,3 2-38-15,0 0-45 0,3-1-54 0,0 3-60 0,1 1-29 0,3-1 235 16</inkml:trace>
  <inkml:trace contextRef="#ctx0" brushRef="#br0" timeOffset="3430.99">25994 10358 0 0,'-3'-8'261'0,"-5"-1"84"0,1 1-15 15,-4 0-59-15,-3 2-78 0,0 0-61 0,-2 1-55 16,-4 1-27-16,-1-1-15 0,-1 2-9 0,-2 2-7 0,1 0-5 0,-3 2-5 0,1 0-3 15,-1 2-3 1,1 0 0-16,0 3 1 0,-1-2-2 0,2 3 0 0,-2 0-3 0,4 2-2 0,-1 0 1 0,2 1 0 0,0 2 1 0,1 2 2 0,-2 2 1 16,3 1 0-16,2 1 0 0,-2 3 1 0,3 4-1 0,1 2-2 0,-1 2-2 0,2 2-2 15,2 1-1-15,1 4-2 0,1-2-2 0,1 3-2 16,2 1-2-16,1 0-4 0,2 0-1 0,1 1-3 0,0-2-1 0,3 0 0 16,3-2 0-16,0 0 1 0,2-2 1 0,1 0 3 0,3-4 1 15,1 0 3-15,2-3 2 0,2-4 4 0,1 1 2 0,2-6 1 0,-1 0 0 0,5-4 2 0,-1-1 1 0,3-3 1 16,1-4 0-16,5-2 1 0,1-3-1 0,1-3-1 0,2-6-1 0,3-2 0 15,3-3-1-15,1-6 1 0,1-2-1 0,0-3 1 0,0-4 2 0,0-2 1 16,-1-5 1-16,0 0 1 0,-4-5 2 0,0-1 4 0,-3-1 8 0,-5-3 11 16,-2 1 15-16,-5 2 17 0,-3-1 17 0,-6 0 15 0,-3 2 12 0,-5 1 6 15,-4 2 9-15,-5 5 8 0,-6 0 7 0,-4 5 8 0,-5 4 3 0,-5 4-2 16,-5 6-5-16,-6 4-6 0,-4 3-14 0,-6 6-17 0,-6 6-14 0,-4 6-15 16,-5 5-9-16,-1 6-6 0,-5 6-7 0,0 7-8 0,-2 5-9 0,0 6-8 15,1 3-6-15,2 3-1 0,3 3-4 0,2 4-2 0,3 1-2 0,4 0 1 0,8-1-1 16,4-1-3-16,5 1 0 0,4-4 0 0,7 1-4 0,5-1 0 15,5 0-2-15,7-2 1 0,6 2 1 0,4-3-1 0,5-1-2 0,8-3 1 0,4-1-1 16,7-3-1-16,5-2-2 0,4-2-1 0,5-2-3 0,2-5-3 0,6-3-2 16,2-4-2-16,4-3-2 0,2-5-2 0,2-5-3 0,4-6-6 15,-1-2-6-15,4-8-9 0,2-4-5 0,2-5-5 0,3-5-6 0,0-6-6 0,0-5-6 16,-2-5-6-16,-2-3-4 0,0-3-6 0,-2-5 0 0,-4-2 0 16,-4 0 3-16,-5-6 4 0,-6 2 9 0,-4-1 11 0,-7-1 11 0,-6-1 11 0,-6 1 16 15,-4-3 22-15,-8 1 22 0,-3 1 22 0,-8 2 18 0,-7 0 17 0,-3 3 10 16,-6 2 9-16,-5 3 2 0,-5 6-1 0,-4 4 0 0,-5 7-2 0,-2 3-5 15,-5 6-6-15,0 3-8 0,-5 6-11 0,-2 4-13 0,-2 6-16 0,-1 6-13 16,0 2-13-16,0 5-15 0,2 5-14 0,0 2-17 0,2 3-20 0,3 3-24 0,3 1-25 16,5 0-25-16,3 1-25 0,7 0-26 0,3 0-27 0,6 0-40 0,4 0-49 15,4 0-67-15,8-3-76 0,4-1-30 0,5-3-11 0,5-1 9 0,5-4 329 16</inkml:trace>
  <inkml:trace contextRef="#ctx0" brushRef="#br0" timeOffset="3563.99">26598 11096 0 0,'6'-9'243'0,"-1"0"270"0,-4 0-2 0,-2-3-1 0,-5 0-2 0,1 0-5 0,-1 0-7 16,-4 1-147-16,1-1-215 0,-2 1-107 0,0 2-57 15,1 1-43-15,0 2-34 0,1-1-29 0,-1 3-26 0,4 0-31 0,0 2-35 16,1-1-82-16,1 2-104 0,2 1-47 0,2 0-22 0,0 0-4 0,2 0 1 0</inkml:trace>
  <inkml:trace contextRef="#ctx0" brushRef="#br0" timeOffset="4678">26430 9443 291 0,'-9'-4'390'0,"1"0"-1"0,-1 2-3 0,3-2-70 0,1 0-100 16,-1 0-85-16,2 1-73 0,-1-1-34 0,1 2-13 0,2 0-7 16,-2 1-3-16,3 0-3 15,1 1-1-15,-1 1 2 0,1 2 1 0,1 1 3 0,-1 1 4 0,3 3 5 0,0 2 6 0,0 3 6 0,-1 4 4 0,2 4 7 0,-3 3 1 16,2 5 3-16,-2 4-1 0,-1 6 3 0,-1 3-1 0,-2 4 0 0,-1 6 0 16,-1 2 0-16,-2 4-1 15,-2 4-1-15,-2 4-2 0,1 4-4 0,-5 1-6 0,-1 4-3 0,0 5-3 0,-4-2-2 0,0 3-4 0,-2 0-1 16,-3 0 0-16,-1-1 2 0,-4 0 1 0,-2-1 0 0,-2-2-1 0,-5-2-1 0,-2 0 0 15,-5-2 1-15,-7 1 1 0,-2-3 3 0,-5-2 4 0,-6 1 5 0,-6-2 5 16,-4-2 4-16,-8 0 1 0,-7 0 6 0,-2-3 5 0,-6-1 3 0,-3-2 3 16,-6-4 2-16,-4 0 3 0,-6-4 2 0,-2-2 2 0,-5-3 1 0,-5-1 2 15,-2-3 6-15,-2-5 4 0,-5 0 8 0,-4-5 6 0,-1-1 5 0,-1-5 3 16,-3-3 6-16,-2-3 3 0,-3-4 4 0,0-4 3 0,-1-4 0 0,0-4 2 16,1-5-5-16,-2-2-5 0,4-6-9 0,-1-4-9 0,4-1-12 0,2-5-14 0,2-2-14 15,2-4-21-15,5-2-21 0,2-3-24 0,5 0-20 0,2-1-19 16,6-3-13-16,8 2-11 0,4-2-6 0,7 4-2 0,6-1-1 0,7 1-2 15,4 0 0-15,7 4 1 0,5-1 4 0,5 4 7 0,5 0 11 0,4 2 16 16,2-1 11-16,6 5 11 0,6-1 8 0,-1 0 9 0,6 3-1 0,1-1-5 0,5 1-2 16,4 1 0-16,3 1-1 0,2 0 0 0,2 0-4 0,1-1-3 0,3 4-5 0,2 0-3 15,1 0-3-15,3 2-2 0,-2-1-4 0,1 4-2 0,0-1 2 16,1 1 6-16,-1 2 2 0,0 2 1 0,-3 1 3 0,-2 1 2 0,-1 4 6 16,0-1 7-16,-4 4 4 0,-2 2 3 0,1-1 4 0,-4 3 3 0,0 2 3 0,-3-1 1 15,-1 3 1-15,-2-1 1 0,-1 1 1 0,-2 1 2 0,0-1-1 0,-3 3-3 16,0-2 0-16,1 2-1 0,-1 0-1 0,1-2 0 0,0 3 1 0,1-1 1 15,0 0 1-15,1 0 1 0,-1 0 1 0,3 2 0 0,0-3 0 16,1 0-2-16,0 2 3 0,2-3 0 0,2 0 2 0,2 0 1 0,-1-1 1 0,4 0 0 16,-2 0 1-16,4-1 1 0,2-1-1 0,0 0 0 0,3-2-1 0,2 2 0 15,-1-1-1-15,3-1-1 0,0-1-2 0,1 1-1 0,1 1-1 0,1-1-2 16,-1 0 1-16,4 0 0 0,-2 1-1 0,-1-1-2 0,3 0 1 0,-1 1 0 16,0 0 1-16,2 0 0 0,-2 0 1 0,1 0 0 0,0 0 1 0,0 0-1 15,0 0 1-15,3-1 0 0,-2 0-1 0,2 0 2 0,-1-1-2 0,2 0-3 16,1-1 1-16,-1 2 2 0,2-3-2 0,0-1-1 0,2 2-2 0,-1-1-5 15,2-2-4-15,0 1-5 0,0-2-4 0,1 0-1 0,0-1 0 0,0 0-2 16,0-1-1-16,1-2-1 0,0 1-5 0,-1-1-5 0,1-1-12 0,2-1-14 16,-2 0-16-16,2-1-19 0,-1-1-12 0,-1 0-11 0,2-2-12 0,-1-1-14 0,2-1-12 15,-1-2-14-15,-1-2-14 0,1 0-16 0,-1-2-24 0,-1-1-28 0,3-2-39 16,-3-1-43-16,-1-2-20 0,0-2-10 0</inkml:trace>
  <inkml:trace contextRef="#ctx0" brushRef="#br0" timeOffset="4998.99">17624 12202 132 0,'-5'-13'354'0,"0"-1"-25"0,0-1-38 16,-1 2-54-16,1-1-64 0,0 1-48 0,-1 1-40 0,1 0-21 0,1 1-10 0,0 0-8 16,2 2-8-16,-3 1-4 0,4 0-4 0,-2 1-4 0,2 1-5 15,0 1-4-15,1 2-3 0,1 1-2 16,-1 2-3-16,3 0 0 0,-1 4-1 0,4 2 4 0,-1 2 1 0,0 3 1 0,4 2 2 0,-3 4-1 0,2 2 2 0,0 4 1 16,1 2 5-16,0 2 0 0,-2 1-2 0,2 4 0 0,-3-1 2 0,0 2-2 0,2 3-5 15,-3-1-3-15,0 2 0 0,1 0-1 0,-2-1 2 0,-2 4-1 16,2-4-2-16,-3 1-1 0,3 1-1 0,-3-2 0 0,0 0 3 0,-1-2-1 15,0-1 0-15,0-1-2 0,-1-4 0 0,0 0-2 0,-2-2-3 0,2-1 0 16,1-4-2-16,-1 2 1 0,0-5 0 0,-1-2-1 0,1 0-1 0,1-2-2 0,0-2 0 16,0 1-2-16,0-4-1 0,0-1 0 0,0 0 3 0,0-2 1 0,0 0 2 15,0-1-1-15,1-2-2 0,1 2 0 0,0-3 3 0,-1 0 2 0,4 0 6 16,-1-2 2-16,0 0 1 0,1 0 3 0,2 0 1 0,-1-1 0 0,4 0 1 16,-2-1 1-16,2 0-1 0,0-2 1 0,2 1 1 0,-1 0-3 0,3 0-3 15,0-3-2-15,0 2-5 0,2-1-5 0,1 0-4 0,-1 1-11 0,0-1-9 16,3-2-13-16,2 2-14 0,0 0-17 0,1-2-17 0,1 1-17 0,0-1-15 15,3 0-19-15,-1 0-19 0,1 1-43 0,0-1-52 0,2 1-59 0,-2-2-60 16,1 4-23-16,-1-1-6 0</inkml:trace>
  <inkml:trace contextRef="#ctx0" brushRef="#br0" timeOffset="6666.02">10582 13449 0 0,'-1'-4'352'0,"-1"0"69"15,1 1 5-15,1 0-43 0,-1 0-65 0,0 1-76 0,-1 0-80 0,1 2-38 16,0-1-23-16,0 1-10 0,-3 1-5 0,4-1-8 0,-1 2-8 16,-1 1-5-16,1 1-2 0,1 0-2 15,0 4-1-15,0-2 1 0,1 3-1 0,2 1 0 0,-1-1 0 0,2 4-2 0,-1 0-1 0,0 1-4 0,1 2-7 0,2 0-4 0,-1 2-4 16,2 2-1-16,0 0 0 0,-1 1 2 0,-1 0 0 0,2 2 0 15,0 1 0-15,-1 1-4 0,0 1-3 16,-1 2-4-16,0-1-2 0,1 2-2 0,-2 1 2 0,0 2 0 0,-2-2-3 0,2 3-4 16,0-3-5-16,-2 4-4 0,-1-3-4 0,2 2-2 0,-2-3-1 0,2 2-2 0,-2-2 1 0,0-1 1 0,-1-3-1 15,1-1 0-15,1-1-3 0,0-5 3 0,-2 1 4 0,1-3 6 16,0-3 8-16,1 0 8 0,-1-4 7 0,-1-1 5 0,1-1 4 0,1-1 8 0,0-2 11 16,-1-1 6-16,2-3 6 0,-2-1 3 0,4 0 5 0,-3-1-1 0,2-3-3 15,1 0-9-15,-1-1-7 0,2 1-7 0,0-3-7 0,2 2-6 0,-1-3-3 16,-1 2-8-16,3-2-8 0,-3 1-6 0,3-2-6 0,-2 2-4 0,1 1-3 0,2-1-7 15,-3 1-9-15,3-1-13 0,-1 1-18 0,2 0-18 0,1 1-18 16,0-1-15-16,0 0-17 0,2 1-21 0,-2 0-23 0,3 1-25 0,0-3-29 16,1 3-24-16,0-1-26 0,2 0-20 0,-1 1-16 0,0 0-25 0,2-1-30 15,-2 0-49-15,2-1-57 0,-2 0-22 0,1 2-9 0,-1-3 10 0,-3 2 249 16</inkml:trace>
  <inkml:trace contextRef="#ctx0" brushRef="#br0" timeOffset="6994.99">11246 13757 375 0,'-1'-4'388'0,"-2"1"-9"0,0 1-13 15,2-2-86-15,-2 1-120 0,2 2-65 0,0-2-38 0,-1 2-24 16,1 1-15-16,1-1-7 0,-1-1-6 0,1 2-1 0,0 0 2 15,0 0 3-15,0 0 4 0,0 0 4 16,0 2 3-16,1-1 6 0,-1 0 8 0,3 1 3 0,-1-1 3 0,2 2 3 0,1-2 5 0,-1 1 2 0,1 1 5 0,1-2 1 0,-1 1 1 16,1-1 3-16,-1 2 3 0,2-2 2 0,1 0 1 0,-1 1-3 0,2-2-5 15,0-2-3-15,-1 1-1 0,3 0-2 0,1-3-4 16,0 1-4-16,4-2-6 0,-1-2-5 0,2-2-9 0,2 0-6 0,-2-1-9 0,2-2-7 0,1 0-11 16,1-3-11-16,0 0-11 0,2 0-14 0,0 0-15 0,-2-1-17 0,2-1-14 15,-1 0-14-15,-1 0-13 0,1 1-11 0,-2-1-10 0,-1 3-12 0,0 0-12 16,-2 1-9-16,-2 3-10 0,-4 0-17 0,0 1-20 0,-2 3-40 0,-2-2-50 15,-2 4-29-15,-2-1-19 0</inkml:trace>
  <inkml:trace contextRef="#ctx0" brushRef="#br0" timeOffset="7227.99">11423 13681 0 0,'-4'4'419'0,"0"0"7"0,2 1 1 0,-1-2-31 15,2-1-45-15,-2 1-78 0,2 1-93 0,0-2-44 0,-1 0-22 16,0 0-14-16,1 1-8 0,1 1-6 0,0-2-6 16,0 1-3-16,1 1-3 0,1 1 1 0,1-1 0 0,0 3 0 0,-1-1-3 0,2 1-1 0,1 1 0 0,1 4-8 15,0-2-13-15,1 2-10 0,0 1-7 0,1 3-6 0,0 0-5 0,1 1-4 16,-1 0 0-16,0 1-5 0,3 3-6 0,-3-1-9 0,0 2-10 0,1-1-15 0,0 4-17 16,-2-2-17-16,2 1-17 0,0 1-25 0,-2 1-26 0,0 0-28 15,1 1-26-15,-1-1-27 0,1 2-27 0,-2-1-51 0,1-1-58 0,0 1-51 0,-1-1-43 16,0 0-16-16,-1-2-4 0</inkml:trace>
  <inkml:trace contextRef="#ctx0" brushRef="#br0" timeOffset="7398">11405 14563 0 0,'-10'1'469'16,"3"0"5"-16,0-1-2 0,1 0 1 0,1-1-2 0,-1-2-91 0,3 1-131 0,-1-1-90 0,0 0-69 15,3-2-34-15,0 1-19 0,1 0-14 0,1-2-10 0,0-1-8 16,3 2-4-16,0-3-2 0,3 1-1 15,0 0-9-15,2-1-14 0,4 0-15 0,0-3-17 0,2 2-20 0,1 1-21 0,3-3-22 0,-1 0-20 0,2 2-29 0,2-2-33 16,-1 1-51-16,1-2-60 0,0 0-55 0,2-1-53 0,-2 1-16 0,2-2 1 16</inkml:trace>
  <inkml:trace contextRef="#ctx0" brushRef="#br0" timeOffset="7609.99">11853 13718 210 0,'-6'-9'455'0,"1"2"0"0,-1 0 0 16,1 1-28-16,0-1-40 0,2 3-95 0,-2-1-120 0,1 1-59 0,1 2-31 0,1 0-17 16,-1 2-13-16,2 1-5 0,0 1-4 0,0 0-5 0,1 2-3 15,0 3 0-15,1-2 0 16,0 4-1-16,2 0-1 0,-1 1-2 0,2 3-1 0,1 0 0 0,1 3-2 0,0-1-4 0,3 2-3 0,-2 2-7 0,1-2-6 0,2 4-10 16,-1-1-9-16,0 1-18 0,0 0-22 0,1 1-23 0,1-1-25 15,-2 2-27-15,0 1-29 0,-2-2-22 0,3 3-20 0,-2-1-40 0,-1 1-44 0,3 0-66 16,-4-2-73-16,3 1-31 0,-3-1-15 0,3 0 8 0,-2-2 388 0</inkml:trace>
  <inkml:trace contextRef="#ctx0" brushRef="#br0" timeOffset="8243.99">12154 13635 267 0,'0'-1'447'0,"-1"-1"1"15,0 2 2-15,-2 3-14 0,-3-1-22 0,1 1-104 0,0 2-139 16,-3 2-62-16,1 0-25 0,-3 1-16 0,3 2-10 0,-3-1-4 16,1 2-3-16,-1 1-1 0,2 0 0 0,-2 2-3 0,1-1-2 0,-1 0-4 0,3 0-2 0,-2-1-6 15,1 1-5-15,2 0-7 0,-1 0-8 0,1 0-3 0,0 1-3 0,0-1-1 16,1 0-1-16,2 1 0 0,-1-2 1 16,-1 0 1-16,0 0-1 0,1-1-1 0,0 0-2 0,0 2 1 0,1-4 2 0,-1 0 0 15,2 0 0-15,-2-2 0 0,2 1-1 0,-2-4-1 0,2 1 0 0,-1-1-2 0,2-3-1 0,-3-1-1 16,1 0 1-16,2-1 0 0,-2-3-2 0,0 0 0 0,2-1 1 0,-2 1 3 0,2-3 2 15,0 2 4-15,0-3 5 0,-1 3 3 0,2-3 4 16,0 3 0-16,2-3-1 0,-1 2 0 0,0-1 0 0,0 1 2 0,3-1 1 0,1 2 0 16,0-1-3-16,0 0-1 0,5 1-3 0,-1 1-3 0,2-2-3 0,0 3-2 0,1 1-4 15,2-2 3-15,2 3 3 0,-2 0-1 0,3 1-1 0,1 0-1 16,-1 1 0-16,2 0-1 0,-1 3-2 0,1-1-6 0,2 2-5 0,-2 0-6 0,-1 1-8 16,0 0-10-16,0 2-13 0,0 0-20 0,-2-2-22 0,4 3-22 0,-4-1-22 15,1 0-22-15,1 0-24 0,-1-1-17 0,-1 2-16 0,2-3-10 0,-1 1-10 16,0-2-12-16,1 2-15 0,-1-2-29 0,-1-1-36 0,0-1-37 0,-1-2-36 15,-1 0-5-15,1-1 133 0</inkml:trace>
  <inkml:trace contextRef="#ctx0" brushRef="#br0" timeOffset="8596.99">12661 13850 0 0,'1'-14'90'0,"-1"-1"370"0,0-1 8 16,0 1 4-16,0-2-2 0,-2 0-65 0,-1 0-97 0,0 1-64 0,0 0-50 16,-2 2-29-16,0-1-24 0,-1 2-16 0,1 0-14 0,-1 3-17 0,-3-1-15 0,2 2-12 15,-2 0-10 1,0 2-10-16,-2 2-10 0,2 0-9 0,-2 2-6 0,1 0-4 0,-1 2-4 0,-1 1-1 0,0 3 1 0,0-1-3 0,0 1-3 15,-1 3-2-15,1 1-1 0,-1 1 0 0,2-1-3 0,0 2 0 0,2-1 1 16,-2 2-1-16,4-2 0 0,-2 1-1 0,3 3 1 0,-2-3-2 0,3 2-3 16,2-2 0-16,0 0 0 0,1 0 0 0,0 0 2 0,2 2 2 0,2-2 2 0,0-1 0 15,1 2 0-15,0 0 0 0,2-1-2 0,3 0 2 0,-2-1-1 0,4 1 1 16,-1-2 2-16,0 0 2 0,2 0 0 0,1-1 1 0,0 0-1 0,1-1-1 16,-1 0-4-16,3-1-1 0,-1 0-2 0,-2 0 0 0,3-1 1 0,0-2 0 0,-1 2 0 15,-2-2 0-15,2-1-3 0,-2 1-1 0,-1-1 2 0,0 0-1 16,-3 0 0-16,2 0 0 0,-4 0 1 0,0-1 1 0,-2 1 1 0,-2 0 0 0,1 0 1 15,-3 0 0-15,0 0 1 0,-1 1 0 0,-2 1-1 0,-1-1-1 16,0 1 0-16,-1 1-2 0,-2 0-1 0,0 2 0 0,-2 1-1 0,2 0 2 0,-2 3 2 16,-2-1-1-16,3 0-1 0,1 3-1 0,-3 0 0 0,3 1-1 0,-1 1 2 15,1 1-1-15,-1 1 0 0,3-1 0 0,0 2-1 0,2-2-3 16,-1 2-7-16,1-2-10 0,2 1-11 0,1-2-18 0,1 0-20 0,2-1-26 0,3 0-29 16,-1-4-27-16,1 1-25 0,4-1-23 0,-1-3-21 0,5-1-16 0,-1-1-14 15,3-2-9-15,3-2-5 0,0-2-17 0,2-1-19 0,1-2-41 0,4-2-47 16,2-2-8-16,0-1 160 0</inkml:trace>
  <inkml:trace contextRef="#ctx0" brushRef="#br0" timeOffset="8800.02">13655 13876 112 0,'-5'-1'456'0,"1"-2"13"0,-1 1 13 15,0 1-12-15,-2-2-23 0,0 1-89 0,0 0-114 0,2-2-63 0,0 1-37 0,0 1-25 16,-1-1-20-16,2 0-10 0,0 1-4 0,3-1-9 0,0 1-11 15,1-2-15 1,1 4-17-16,0-3-15 0,3-1-15 0,1 2-11 0,4-1-9 0,-1 1-15 0,4 0-13 0,1-2-15 0,1 1-12 0,2 1-19 0,2-1-19 0,1 0-18 16,4 0-18-16,-1-1-12 0,-1 0-11 0,3 1-9 0,-3-2-8 0,2 1-13 15,-1 1-13-15,-1-1-22 0,-3 2-23 0,0-2-42 0,-2 1-50 0,-3 2-25 16,0-3-11-16</inkml:trace>
  <inkml:trace contextRef="#ctx0" brushRef="#br0" timeOffset="8973">13770 13820 44 0,'-20'8'387'0,"2"1"1"0,-1 1-1 0,3-2-48 0,0 1-71 16,2-2-67-16,2 0-69 0,-1-2-31 0,2 1-12 0,2-1-10 0,2 0-4 0,1-1-2 0,1-2 2 16,2 1 0-16,1-2 2 0,-1 2 0 15,6-3 0-15,-1 1-8 0,2-1-9 0,2 0-9 0,3-1-9 0,0 0-11 0,3-2-11 0,2 1-17 0,1 0-22 16,2-2-18-16,4-1-19 0,-1 2-19 0,1-1-24 0,0-1-16 0,0 0-16 16,2 2-16-16,0-2-17 0,-2 1-27 0,0 0-31 0,1 0-55 0,-2-1-66 15,-1 1-36-15,0-1-24 0,2-2-3 0,-5 3 250 0</inkml:trace>
  <inkml:trace contextRef="#ctx0" brushRef="#br0" timeOffset="10128.01">14730 13442 0 0,'-4'-8'231'0,"0"0"227"0,0-2 12 0,0 1 10 0,-1-2 9 15,0 1-94-15,2 2-139 0,0 0-67 0,-1-1-34 0,2 2-23 0,-1 1-18 16,0 0-18-16,0 1-16 0,2 1-13 0,-2 2-10 15,2-1-12-15,1 3-13 0,-1 1-8 0,0 1-7 0,-1 2-4 0,1 1-2 0,1-1 3 0,0 5 5 16,0-1 3-16,0 2 0 0,0 3 4 0,1 0 6 0,1 2 2 0,0-1 3 0,-1 2 1 16,3 2 1-16,1 2-1 0,0 0-1 0,0 1-2 0,1-1-1 0,3 0-4 15,-2 1-6-15,3-1-1 0,-1 1 0 0,2-1-5 0,0-1-5 0,-1 0-3 16,3-1-1-16,-2 1-1 0,1-1-1 0,2-2 0 0,-2 0-1 16,2-2 1-16,0 0-1 0,-1 0 1 0,1-2 1 0,-3-1 2 0,3-2 4 0,-2-1 5 0,-2 0 3 15,3-1 3-15,-3-2 1 0,1 0 1 0,0-1-1 0,-2 0 2 16,0-1 2-16,0-2 0 0,1-1 0 0,-1-3-1 0,-1 1-2 0,0-2-3 0,1-3-5 15,-2 0-2-15,-2-2-1 0,3 0-4 0,-3-1-2 0,0-2-2 16,-2 0 1-16,2-1 0 0,-1 0 1 0,-2 0 6 0,1 0 10 0,-2-1 7 16,2 1 7-16,-2 1 4 0,-1 0 2 0,2 0-1 0,0 2-1 0,-2 1-2 0,0 0 0 15,0 2-2-15,0 1-1 0,0 2 0 0,0-1-3 0,0 1-7 0,0 0-10 16,0 3-8-16,0 1-7 0,1 1-4 0,0 2-1 0,-1-1-2 0,1 2 0 16,2 0 2-16,-2 1 1 0,3 2 1 0,-2-2-1 0,3 3 0 0,0 0-1 15,0 0 0-15,3-2 1 0,-2 3 1 0,0-1 0 0,4-1 0 0,-2 1 2 16,1 0 1-16,0-1 4 0,2 0 2 0,2 1 2 0,-1-3 2 0,1 2 2 15,0-2 0-15,3-2 2 0,-2 1-1 0,2-2 3 0,-1-1 0 0,1-1 1 16,0-1 0-16,0 0-2 0,1-3-1 0,-1 1-2 0,-1-2-2 0,0 0-1 16,-1-2 0-16,0-1-3 0,-1-1 0 0,-1 0-1 0,-1-4-1 0,-1 1-1 0,-1-1-1 15,-3 0-1-15,0-3-2 0,0 0 1 0,-2 0 0 0,-1-2 0 16,-2 0 0-16,-1-2-1 0,-1 0-2 0,-2 0 0 0,1 0 0 0,-3-1-2 0,-1 1 0 16,-1 2 0-16,2-2-1 0,-2 3-4 0,-1 1-9 0,1 2-11 15,1 1-18-15,-1 1-24 0,0 1-22 0,2 3-24 0,-2 1-25 0,-2 1-21 0,3 3-33 16,-2 0-38-16,2 2-34 0,1 2-34 0,-2 3-30 0,0 0-29 0,2 0-77 0,-1 3-95 15,3 0-35-15,-1 1-3 0,0 0 13 0,3 1 17 16</inkml:trace>
  <inkml:trace contextRef="#ctx0" brushRef="#br0" timeOffset="10308.99">15586 13365 38 0,'0'-4'494'0,"-2"-1"6"0,-1 2 4 0,1-2 4 0,-2-1 4 16,0 0-75-16,-1 1-110 0,1 1-96 0,2-2-91 0,-3 3-50 0,3-1-32 15,-1 1-15-15,2 2-9 0,0-1-5 0,1 2-6 0,0 2-6 0,0 0-5 16,1 1-4-16,0 3-2 0,3 1-4 0,-2 2 0 0,3 2 0 16,0 2 2-16,1 1-1 0,2 2-6 0,-2 1-13 0,0 1-17 0,3 1-26 0,-3 0-26 15,3 0-30-15,-2 2-29 0,3 0-29 0,-2 0-26 0,0 0-36 0,1-2-39 16,2 1-71-16,-2-2-87 0,1-2-41 0,-1 0-23 0,2-2 2 0,-1-2 46 16</inkml:trace>
  <inkml:trace contextRef="#ctx0" brushRef="#br0" timeOffset="10434.99">15692 13332 0 0,'-20'-41'334'16,"-1"1"37"-16,-2-2 2 0,2 0-50 0,0 0-71 0,1 1-78 0,-1 3-79 16,1 2-40-16,3 2-20 0,-1 6-17 0,2 1-16 0,1 4-18 0,2 1-18 15,1 5-17-15,0 2-18 0,1 2-33 16,2 2-41-16,2 3-74 0,-2 2-89 0,4 0-43 0,-1 4-24 0</inkml:trace>
  <inkml:trace contextRef="#ctx0" brushRef="#br0" timeOffset="11027.06">15592 12842 277 0,'-1'-3'461'0,"-1"0"4"0,-1 1 3 0,2-1-30 0,-2 0-45 15,2 0-96-15,-1 0-121 0,0 1-54 0,2-1-28 0,0 2-16 0,0 1-10 16,0-1-10-16,2 1-8 0,0 1-5 0,1 0-5 0,-1 4 0 0,3-2-3 16,1 5 1-16,-1 0-1 0,0 3-2 0,4 2-2 0,-3 3-5 0,4 3-4 0,-3 4-4 0,3 1-6 15,-1 3-3-15,2 2-3 0,-1 3-6 0,3 1-9 0,-1 1-6 16,-2 2-3-16,4-1-7 0,-1 2-9 0,0-2-10 0,2 1-13 0,0-2-4 0,2 0-2 15,0-1-5-15,3-2-6 0,0-1-3 0,1-2-4 0,0-2 1 16,4-1 1-16,-1-4 6 0,1-1 5 0,1-3 6 0,-3-4 5 0,3-1 9 16,-1-4 8-16,-1-2 6 0,1-2 3 0,-2-2 5 0,-2-3 7 0,1-1 3 15,-3-3 3-15,0-2 5 0,0 0 9 0,-3-2 1 0,-3-1 0 0,1-3 3 0,-4 1 5 16,-1-3 5-16,-3 0 4 0,-2-1 5 0,-1 0 4 0,-3-2 4 0,-3 1 3 16,0-3 3-16,-3 2 6 0,-3-2 3 0,1 0 3 0,-5 1 1 0,1 0 4 15,-3 1 1-15,-1 0 0 0,-2-1-1 0,1 4-4 0,-2-1-7 16,1 3-6-16,-1 0-5 0,-1 2-2 0,1 2-7 0,1 2-7 0,-1 2-5 0,-1 4-2 15,2-1-4-15,0 4-2 0,0 0-5 0,0 4-4 0,1 2 0 0,1 2 2 16,1 2 0-16,0 2 1 0,0 2 1 0,4 1 2 0,-2 1 1 0,2 2 3 16,3 0 0-16,-1 2-3 0,1 0-1 0,3 2 2 0,2-1-1 0,-1 0-1 15,2 2-1-15,0-4 2 0,4 1 0 0,0 0 0 0,2-2-1 0,-1 0 1 16,4-2 4-16,1-1 4 0,0-2 1 0,2-1 0 0,0 0-1 0,2-2 0 16,-1-1-1-16,4-3 2 0,0-1 0 0,2-1 0 0,2-2-2 0,0-3 0 0,1-1-1 15,1-3-2-15,2-1-3 0,2-3-3 0,-1-4-2 0,2-1 0 16,-3-2 1-16,1-3 1 0,1-4 2 0,-3 0 1 0,-1-2-1 0,-1-3-3 0,-1-1-1 15,-3-2 3-15,-2-1 0 0,-3-3-1 0,-1-1 2 0,-4-3 0 16,0-1 5-16,-1 0 5 0,-4 0 7 0,1-2 9 0,-4 1 12 0,1 0 12 16,0 3 11-16,-3 2 9 0,2 4 4 0,-2 3 2 0,0 2 1 0,2 3-1 0,-2 4-2 15,1 1-1-15,2 1-3 0,-2 5-7 0,0 1-8 0,2 1-10 0,-2 4-14 0,1 1-15 16,-2 3-10-16,2 2-10 0,-2 3-2 0,0 3-2 0,2 2 1 0,-2 2 0 16,1 3 1-16,1 3 0 0,-3 1 3 0,4 3 0 0,-2 1 1 0,2 2 0 15,1 2 0-15,1 2 0 0,2-1 3 0,-1 3 0 0,4 1-1 0,1 0-3 16,-1 1-5-16,5 2-8 0,0-3-14 0,1 2-16 0,2 0-13 0,4 0-12 15,0 1-11-15,4 0-11 0,0 0-21 0,5 0-26 0,-2-2-27 0,5 0-27 16,1-1-29-16,0-4-30 0,3 1-28 0,0-3-22 0,2-2-53 0,0-3-65 16,-1-2-39-16,1-2-28 0,0-3-9 0,0-2-2 0</inkml:trace>
  <inkml:trace contextRef="#ctx0" brushRef="#br0" timeOffset="11398">17573 13173 294 0,'-16'-13'448'0,"-4"0"3"0,-4 0 4 0,-3 1-3 0,-2 1-9 16,-4 2-112-16,2 1-161 0,-2 2-71 0,-1 3-29 0,-1 1-16 0,2 2-11 16,-1 2-4-16,3 1 0 0,1 2 3 0,2 2 2 15,2 1-2-15,2 1-4 0,1 4-6 0,3-1-5 0,1 3-5 0,3 1-6 0,2 3-5 0,3 3-3 16,0-1-2-16,2 4-1 0,4 1-1 0,-1 2 0 0,2 0-2 0,3 3 1 0,0-1-1 16,2 0-2-16,0 1-1 0,3 1-3 0,1-3 1 0,1 0 1 15,1 0 0-15,1-2-2 16,2-1 0-16,2-2 4 0,2 0-1 0,1-2-5 0,-1-5-2 0,2 0-2 0,0-1-1 0,3-3 2 0,-1-3-4 0,2 1-5 0,0-6-2 15,2 0-3-15,-1-2 1 0,1-2-1 0,0-2-2 0,-1-3-1 0,3-1 2 16,-2-1 3-16,-1-1 4 0,-1-1 0 0,1-2 1 0,-2-1-1 0,-2 2 4 0,1-2 5 16,-4 2 5-16,0-2 2 0,-3 2 2 0,0 1 0 0,-2-1-2 15,1 2-4-15,-4 0-6 0,2 0-6 0,-3 2-5 0,-1-2-4 0,-2 3-6 0,3 0-8 16,-4 1-5-16,0-1-6 0,1 2-2 0,-2 1-3 0,-2-2 0 0,1 1 0 16,-4 0 1-16,2 1 5 0,-1 0 2 0,-1 1 7 15,-3 0 3-15,2 0 0 0,-1 0 5 0,-2 0 5 0,0 0 2 0,1 1-1 0,-1 0-1 16,-1 1-6-16,1 2-2 0,-2-2-3 0,2 1-1 0,-1 1-4 0,2 1-5 0,-2 0-6 15,0 2-5-15,1-1-3 0,2 0-4 0,-2 3-6 16,1-3-6-16,1 2-5 0,1-1-7 0,1 1-9 0,0 0-8 0,0-2-11 0,3 2-15 16,0-1-19-16,2-1-18 0,0 0-20 0,3 0-24 0,1-2-27 0</inkml:trace>
  <inkml:trace contextRef="#ctx0" brushRef="#br0" timeOffset="12458.99">18191 13542 151 0,'17'-7'259'0,"-3"1"-36"0,-2 2-37 15,-2-3-37-15,-4 2-35 0,-2 1-23 0,-3 0-14 0,-2 0-6 0,-3 0 0 16,-1 1 0-16,-3 1 3 0,-2-2 5 0,-3 3 6 0,-3-2 5 0,-3 2 4 16,0 1 2-16,-4 0-3 15,-2 0 3-15,1 0 6 0,-5 2-1 0,3 1-3 0,-4 1-5 0,3 0-7 0,-2 0-6 0,1 2-8 0,-1 0-9 0,4 3-9 16,-1-1-11-16,1 1-7 0,4 1-3 0,0 1-5 0,0 1-6 0,4 1-9 16,2 0-6-16,1 1 0 0,2 1-3 0,2 1-1 0,1-1 1 0,3 1 1 15,1 0 5-15,1 1 4 0,3-2 3 0,2 1 3 0,3-1-1 16,-1-1 0-16,4 1 4 0,1-2 5 0,1 1 0 0,3-2-3 0,1-2 3 0,1 1 5 0,2-2 2 15,1-1-1-15,-1 0-3 0,3-2-5 0,0 0-2 0,-1-4 1 16,2 1-1-16,-1 0 0 0,1-3-2 0,-1-2-4 0,1 1-1 0,1-3 1 16,-1 0-5-16,0-1-4 0,1-2-3 0,-1-2-3 0,0 0-3 0,0-2 1 0,-1-1 0 15,-1-2 1-15,0 0-2 0,-1-1-1 0,-1 1 0 0,-1-3 0 16,-3-2 2-16,0 0 1 0,-1 2 0 0,-2-3-1 0,-1 0 3 0,-2 2 3 0,-1 0 1 0,0 1 0 16,-1 1-2-16,-2 0-2 0,1 3 1 0,-2 1 1 0,-1 2-2 0,0 0-2 15,0 1-2-15,0 4-1 0,-1-2 1 0,-2 4 1 0,2 0-3 16,-1 1-1-16,-1 2 1 0,-2 2-1 0,3-1 1 0,-2 3 0 0,2 1-1 0,-1 1 1 15,1 0 0-15,-2 1 3 0,4 3 1 0,0 1 1 0,0-1 0 0,4 2 1 16,-2 1 1-16,3 1 4 0,0 1 0 0,2 1-1 0,2 0 2 0,1-1 2 16,0 1 0-16,1 0-2 0,3-1 2 0,-2 0 2 0,2-1 0 0,2-1 0 15,-1 1-1-15,1-3 1 0,0 0-2 0,2-2-3 0,-2-1 0 0,0 1 4 16,-1-5 1-16,0 1-1 0,-2-1-1 0,0-1 2 0,1-3-1 0,-2 0-3 16,-2-1-2-16,1-2 1 0,0-1-1 0,-3-1-2 0,-1-3 0 0,2-1-1 15,-3 0-4-15,0-2-8 0,-2-2-4 0,-1-2-3 0,-1 0-7 0,-2-5-5 16,1 2-4-16,-1-3-3 0,-1 0-3 0,0-3-3 0,-2 2-1 0,-2-1-2 15,0 0-1-15,0-1-1 0,0 1 1 0,-1 0 2 0,0 2 3 0,2 0 4 16,-1 2 0-16,-1 1-4 0,1 3-5 0,0 0-7 0,0 2-5 0,2 2 0 16,0 1 0-16,-1 2 0 0,2 1 1 0,-1 3 2 0,2 0 2 0,-3 0 1 15,3 3 0-15,-1-1 0 0,0 2 6 0,1 2 9 0,1-1 10 0,-1 0 11 16,1 2 5-16,0 1 3 0,0-3 4 0,1 2 6 0,0 2 2 0,2-1 1 16,-1-2 4-16,3 1 5 0,-2 0 6 0,0 0 7 0,1 0 2 0,1-1 2 0,1 1 4 15,1 0 8-15,0 0 5 0,-1 0 4 0,1-1 4 0,1 1 3 16,1-2 1-16,-1 1 1 0,1 0-4 0,2 0-3 0,-1 1-6 0,3 0-6 15,-1-1-2-15,-2 1-1 0,3 1-4 0,-1-1-7 0,-1 2-3 0,0 0-2 0,2 0-5 16,-2 2-6-16,0 1-5 0,-1-1-4 0,1 1 0 0,-1 3 1 0,1-3 0 16,0 2 0-16,0 1 0 0,0-1 0 0,-1 1 1 0,1 1-2 0,0-2-2 15,-2 2-5-15,2-3-1 0,-1 2 2 0,1-1 2 0,-1 0 2 0,1 0 2 16,0-2-2-16,-1 1 2 0,3-1 2 0,0 1 2 0,0-3-1 0,2 1 2 0,-1-2 0 16,4 0 2-16,-1 1 1 0,3-4-1 0,0 1 1 0,1-2 0 15,4-1-2-15,-3-2-1 0,3-1-3 0,0-1-1 0,-1-1-2 0,-1-3 0 0,0-1-2 16,0 0 0-16,-2-2-2 0,-1-1 0 0,-1 0 0 0,-2-2 0 0,-1 0-2 15,-2 1 0-15,-3-2-1 0,0 1 0 0,-2-1 1 0,-2 1 0 16,-2-2 0-16,-1 1 0 0,-1 0-2 0,-2 0 2 0,-1 0 3 0,-3 1 0 0,1 0-2 16,-2 0-1-16,-1 2-2 0,-2-1 1 0,-1 1 4 0,0-1-1 0,-1 2-1 15,-2 1 1-15,1 2 1 0,-3-2-1 0,1 2-1 0,-1 0 0 0,0 2-1 16,-2 1-1-16,0 1-1 0,0 2 2 0,0 2 5 0,-1 0-3 0,0 4-4 16,-1 1 1-16,-1 0 2 0,2 3 1 0,0 1 2 0,0 3 0 0,0 1-2 15,2 1 1-15,0 1 0 0,2 2 0 0,2 0 0 0,0 1 0 0,2 0 0 16,2 1-1-16,4 1 3 0,-1-2-1 0,3 1-1 0,2-1-3 0,0-1-1 0,4-1-1 15,-1 1 4-15,3 0-2 0,0-3-1 0,1 1 2 0,2-2 4 16,2-1 0-16,-1-1 2 0,3-1-1 0,0-2-1 0,1-1 0 0,0-1-1 0,3-2 1 16,-2-3 0-16,3-1 2 0,-1 0-1 0,-1-4 1 0,2 0-1 0,-1-3-3 15,0-2-3-15,-1-2-2 0,-2-3 0 0,0-1 3 0,-1-1 2 0,-1-3 1 16,-2-1-1-16,1-4-1 0,-4-1-2 0,-1-1 2 0,0-6 1 0,-2-2 0 0,-1-1 0 16,-3-3 5-16,1-3 7 0,-2-1 5 0,-1-1 4 0,-1 1 8 0,-2-2 9 15,1 1 13-15,-3 0 11 0,0 2 7 0,0 1 6 16,-1 4 0-16,-2 3-2 0,2 4-1 0,0 3 1 0,-2 4-3 0,2 2-4 0,-1 4-7 0,-1 3-7 15,1 3-9-15,-2 2-12 0,2 5-11 0,-4 2-13 0,-1 3-7 16,1 1-6-16,0 8-3 0,-1-1 1 0,0 5 0 0,1 0-1 0,1 4 2 16,0-1-1-16,3 4-1 0,0-1-2 0,1 4-3 0,4 0-5 0,-1 0-7 15,3 0-9-15,3 1-11 0,-1 1-9 0,4-1-13 0,1-1-12 0,-1 0-16 0,5 0-15 16,-2 0-23-16,3-2-26 0,3 0-23 0,-1-1-20 0,1-2-22 0,1 0-23 16,0-1-17-16,2 1-17 0,-1-2-46 0,-1-1-58 0,1-3-45 0,0 1-38 15,-4-1-14-15,2-1-3 0</inkml:trace>
  <inkml:trace contextRef="#ctx0" brushRef="#br0" timeOffset="12760.05">14818 14845 0 0,'-101'48'497'0,"4"-4"42"0,3-2 2 16,8-3-1-16,10-5-4 0,5-3-7 0,9-2-10 0,6-1-159 16,8-2-226-16,5-1-96 0,9 0-37 0,5-1-19 0,8 0-8 15,5 1-3-15,6-1-1 0,7-2 1 0,7 3-3 0,9-3 2 16,6-2 2-16,10-1 6 0,8-4 8 0,9-2 7 0,11-3 7 0,13-3 1 0,13-5-1 0,10-5 0 0,14-4 2 16,16-6-3-16,11-6-1 0,15-5 1 0,11-4 2 0,11-3-6 0,10-7-7 15,10-3-11-15,5-4-12 0,8-3-13 0,7-3-11 0,3-3-15 0,2-2-15 16,-2-2-12-1,-2-2-10-15,-3-3-8 0,-2-3-7 0,-4-1-13 0,-6-3-16 0,-7 0-9 0,-11-2-6 0,-10-2-3 0,-10 2-3 16,-11-1-10-16,-10 1-14 0,-16 1-19 0,-10-1-19 0,-11-1-41 0,-14 4-52 0,-13-1-23 0,-8 0-13 16</inkml:trace>
  <inkml:trace contextRef="#ctx0" brushRef="#br0" timeOffset="13008.99">19153 12560 2 0,'-107'-86'310'0,"-8"2"-25"0,-7 4-34 0,-7 2-50 16,-8 6-58-16,-4 4-46 0,-7 4-39 0,-6 3-19 0,-8 8-11 0,-4 4-4 15,-8 8-2-15,-3 7-4 16,-6 5-4-16,-3 7-1 0,-7 9 0 0,-6 9 0 0,-6 8 3 0,-7 9 3 0,-4 11 3 0,-4 7 4 0,-2 11 7 0,-2 9 7 15,-2 7 10-15,5 5 9 0,5 5 7 0,4 3 7 0,5 5 5 16,7 0 1-16,13 4 0 0,8 0 4 0,9 2 0 0,11 1 2 0,9-1-1 16,12 1 0-16,10-1-1 0,10 0-10 0,11 0-9 0,13-3-9 0,13-5-8 0,10-2-5 15,14-4-3-15,10-3-1 0,12-4-3 0,10-4-5 0,11 0-5 16,12-2-7-16,8-1-5 0,14-3-3 0,11 0-2 0,11-2-1 0,13-2 0 0,12-5 0 16,15 0 1-16,11-5-1 0,9-3-3 0,16-4-2 0,11-5-1 0,10-5-1 0,12-3-4 15,11-4 1-15,12-4 4 0,11-5-9 0,8-3-14 0,7-3-15 0,1-2-15 16,5-4-17-16,-1 0-18 0,1-1-17 0,2-3-16 0,-6 1-15 15,-6 1-12-15,-7-1-20 0,-9 1-21 0,-6 2-52 0,-10 0-63 0,-10 2-47 0,-8-2-41 16,-14 1-11-16,-15 1 17 0</inkml:trace>
  <inkml:trace contextRef="#ctx0" brushRef="#br0" timeOffset="37932.51">11814 15339 0 0,'0'-4'55'0,"-1"3"303"0,-1-1 1 0,1 1-49 0,1-1-69 0,-1 0-61 0,0 0-55 15,-1 0-32-15,1 2-22 0,1-1-9 0,0 0-6 16,0 0-3-16,0 1-3 0,0 0 2 0,0 0 4 0,0 0 3 0,0 0 8 0,0 0 5 0,0 0 9 15,0-2 6-15,0 2 9 0,0 0 3 0,0-1 5 0,0-1 2 16,0 2 2-16,0-1 1 0,0 0 5 0,0-2-2 0,0 3-3 0,0-2-2 0,0 0-3 16,0 2-4-16,-1-1-4 0,0 0-2 0,-2 0-5 0,2 0-1 0,1 1-3 15,-1 0 1-15,0 0 0 0,-1 0 1 0,2 0-2 0,-1 0 1 0,1 0-1 16,-1 0-3-16,0 0-1 0,-2 0-3 0,3 0-3 0,-2 0-4 0,-2 0-6 16,3 0-4-16,-1 0-6 0,1 0-5 0,-1 0-7 0,-1 0-5 0,3 0-5 15,-1 0-5-15,0 0-3 0,-1 0-3 0,1 0-4 0,1 0-2 0,-1 0-3 16,0 0-2-16,-2 0-1 0,2 0-3 0,1 0-3 0,0 0 0 0,-1-1-1 15,1 1-1-15,-1-1 0 0,1 1-1 0,0 0-1 0,0 0 0 0,0 0 0 16,0 0 0-16,0 0 0 0,0 0-1 0,0 0 1 0,0 0 0 0,0 0 1 16,0 0 0-16,0 0-1 0,0 0 0 0,0 0 0 0,0 0 0 0,0 0 0 15,0 0 0-15,0 0 0 0,0 0-1 0,0 0 0 0,0 0 1 0,0 0 1 0,0 0 0 16,0 0-1-16,0 0-1 0,0 0 0 0,0 0 0 0,0 0 0 16,-2 0 1-16,1 0 0 0,0 0-1 0,-2 1-1 0,2 0 2 0,-2-1-1 15,0 1 0-15,2 1-1 0,-2-1-1 0,-1 3 2 0,2-1 0 0,-2 1 2 0,-1 0-1 16,2 1-2-16,-1 1 0 0,-1 0 1 0,-1 2 1 0,1 0 1 0,-2 2 1 15,0 1-1-15,1 2 1 0,-2 1-1 0,1 2 2 0,-2 1 1 0,-1 1 0 16,1 2-2-16,-3 4 2 0,0 1 1 0,-1 1 1 0,-3 4 0 0,0 4 0 0,-3 2-1 16,1 0 0-16,-3 6 0 0,-3 2-1 0,2 2 0 0,-2 1 0 15,-2 0-2-15,1 1 1 0,0 2 1 0,-2-1-1 0,2 1 1 0,0-2 1 0,2 1 0 16,0-3 1-16,2-3 2 0,1-1-1 0,3-1 0 0,1-3-2 0,1-4-1 16,1 0 0-16,4-5 2 0,-1 0-1 0,0-3-2 0,5-4 1 0,-1-1-1 15,1-1 0-15,1-4-1 0,2 1 0 0,-1-3 0 0,-1 1-1 0,4-4-1 0,-2 1 1 16,2-1 0-16,0-2 1 0,-1 0-1 0,1-2 0 0,1-1 0 0,-1-1-2 0,0 1-2 15,-1-2-1-15,2 0-2 0,0-2-4 0,0 2-6 0,0-1-3 0,0-2-3 16,0 0-11-16,0 1-15 0,0-1-18 0,0-1-19 0,0 0-18 0,0 0-18 0,0 0-19 16,-1 0-14-16,1-1-26 0,-1-2-25 0,-3 2-24 0,3-2-23 0,0-2-22 15,-2 1-20-15,2 0-12 0,1-3-7 0,-1 2-18 0,0-3-23 0,-1 2-43 0,1-3-50 16,1-1-16-16,-2 1 2 0</inkml:trace>
  <inkml:trace contextRef="#ctx0" brushRef="#br0" timeOffset="38399.51">10656 15891 0 0,'-1'-5'373'15,"-3"1"24"-15,2-1 6 0,-2 0-43 0,2 1-66 0,-2-1-67 0,0 1-67 16,3 0-32-16,-2 1-17 0,1-1-7 0,2 0-4 0,-1 1-5 0,1 0-2 16,1-2-7-16,-1-1-7 0,2 2-3 15,1-2-5-15,2 1-2 0,0-1-2 0,0 0-3 0,1 2-5 0,0-3-3 0,2 2-7 0,-1 1-3 0,3 0-2 0,-2 2-6 16,2-1-5-16,-2 2-4 0,2 1 1 0,1 1-2 0,-1 0-3 15,1 1-2-15,-2 1 1 0,1 1-1 0,0 0 0 0,-1 2 0 0,-2-1 0 16,2 1-3-16,-3 1-3 0,0 0 2 0,2 2 3 0,-3-3 3 0,-1 2-1 0,-2-1 1 0,3 1 1 16,-4-1 0-16,0 0 2 0,1 1-1 0,-2-2-1 0,0 3 0 15,-2-3 0-15,1 2 1 0,0-3 2 0,-2 0-2 0,1 0-5 0,-2-1-1 16,2-1-4-16,-1 0-1 0,-2-1-2 0,0-1-3 0,2 1-1 0,-2-2-2 16,0-2-5-16,-2 1-2 0,1-1-4 0,1-4-4 0,-2 4-6 0,1-4-5 15,-1 0-7-15,1 1-4 0,0-4-6 0,0 1-5 0,0 0-3 0,1-1-7 0,-1-1-11 16,0 2-16-16,3-1-19 0,-1 1-27 0,0 1-29 0,-1-1-28 0,3 1-26 15,-1 1-29-15,2 0-27 0,0 1-58 0,0 1-73 0,-1 0-44 0,2 0-33 16,0 2-10-16,2 0 3 0</inkml:trace>
  <inkml:trace contextRef="#ctx0" brushRef="#br0" timeOffset="38803.53">12210 16520 175 0,'-5'-4'463'0,"0"-4"5"0,2 2 1 0,0-3 0 15,-1-1 0-15,2 1-100 0,-1 0-148 0,2 0-77 0,-1 0-46 0,2-1-20 16,2 1-9-16,0-1-5 0,2 1-6 16,1-2-4-16,0 2-5 0,3-4-1 0,-1 4-5 0,2-2-1 0,-2 2-3 0,3-2 0 0,-2 3 1 0,0-1-4 15,1 3-5-15,-3-2-5 0,3 4-4 0,-3-1-3 0,0 1-1 0,-1 2-1 0,0 0 0 16,-1 2 0-16,2 0-2 0,-2 0 2 0,-2 0 4 0,2 1 0 16,-1 1-3-16,-2-1-2 0,3 1-1 0,-2 1-1 0,-1 1-1 0,2-2-1 0,-2 0-5 15,-1 2 0-15,1-2-2 0,-1 2 1 0,-1 0 1 0,1-1-1 0,-2 1-3 16,-1 0 0-16,1 0 2 0,-3 0-1 0,1 0 0 0,-1-1-1 0,0 0-5 15,-2 1-6-15,0-1-5 0,0 1-8 0,-1-3-8 0,2 1-10 0,-4-1-11 16,3-1-10-16,-2 0-10 0,-1-1-16 0,0-1-18 0,1-1-15 0,0 1-15 16,0-2-14-16,-1 0-13 0,1-1-10 0,-2-2-11 0,1 2-8 15,3-3-10-15,-1 3-10 0,2-3-9 0,0 4-25 0,1-3-28 0,0 1-47 0,0 2-56 16,2-3-16-16,2 3-1 0</inkml:trace>
  <inkml:trace contextRef="#ctx0" brushRef="#br0" timeOffset="40199.51">12088 14902 197 0,'-6'-8'367'0,"0"-1"0"0,-4 1-1 0,1-1-62 0,-2 0-92 0,0 1-76 16,-1-1-68-16,-3 1-31 0,0-1-14 0,-1 1-4 0,-2 1 2 0,2-2 3 15,-2 3 4-15,0-2 6 0,0 1 5 16,0-2 6-16,0 2 4 0,0 0 4 0,2 0 3 0,0-1 3 0,0 3 1 0,1-3 1 0,0 3-4 16,1-3-3-16,-1 3-7 0,3-1-5 0,-2 0-5 0,2 3-6 0,-1-2-4 0,0 1-5 15,-1 0-5-15,-1 1-5 0,-1 2-1 0,2 0-4 0,-3 1-5 0,-2 1-2 0,1 0-2 16,-5 2 1-16,2 1-1 0,-1 0 2 0,-2 2 1 0,-1 1 0 0,0 0-2 15,-3 3 2-15,1-1-1 0,-3 3 0 0,0 0-1 0,-1 1 3 0,-1 1 4 16,-2 1 1-16,3 2-2 0,-4 0-1 0,-1 3 0 0,-1 0-1 0,-3 2 0 16,2 0 0-16,-2 2-2 0,-1 3 0 0,-2 2 1 0,-1 1 0 15,1 4 0-15,-3 2-1 0,-3 4-4 0,2 2 0 0,0 1 1 0,0 2 1 0,-2 4 0 16,2 0 0-16,0 3 1 0,-2 0 1 0,3 4-2 0,-1-3 3 0,0 3 5 16,1 0 5-16,0 0 4 0,0 0 6 0,0 0 5 0,3 2 6 15,-2-2 4-15,4 2 3 0,1-2 4 0,3 1 3 0,1 0 4 0,1 0 3 0,4-2 0 16,5-1-1-16,0 1-1 0,4 0-7 0,3-3-9 0,3 1-4 0,2-1-2 0,4 1-4 15,4-2-7-15,0 0-2 0,3 1-2 0,3 0-4 0,3-1-4 0,3-1-2 16,1-1 1-16,6 0-3 0,-1 1-2 0,7-2 2 0,3 3 7 0,2-2 2 0,3 0 1 16,6-3 0-16,1 0 2 0,6-1 2 0,5 1 1 0,2-2 1 0,5-2 3 15,3-2 0-15,2-3-1 0,6-2 5 0,4-2 5 0,3-4 3 0,6-1-2 16,2-5-2-16,4 0-3 0,4-4-3 0,3-4 1 0,4-5-2 0,6-2-2 16,5-3-4-16,4-3-6 0,5-6 0 0,0-3 4 0,2-6-2 0,6-2-3 0,-2-4-4 15,0-5-4-15,-2-2 1 0,2-4 1 0,-2-2-1 0,2-2-2 0,-2-2-2 16,0-3-1-16,-3-1 2 0,3-2 4 0,-3-1-3 0,-2-2-8 0,-2 0-7 0,0-2-7 15,-4 0-7-15,-1-3-5 0,-6 0-4 0,-1-1-5 0,-5-3-2 0,-2 0 0 16,-9 1-1-16,-4-2-3 0,-5 0-3 0,-7-1-6 0,-5 0-6 0,-5-2-5 16,-4-1-2-16,-8 0 2 0,-7-1 1 0,-3-2 1 0,-8 2 2 0,-4-4 3 15,-7-2 2-15,-3 0 0 0,-5-4 4 0,-4 0 3 0,-8-1 6 0,-1 0 6 16,-6-1 5-16,-6-1 8 0,-3-1 6 0,-4 1 8 0,-4 3 7 0,-6 3 8 16,-5 3 6-16,-5 5 5 0,-7 4 8 0,-4 4 9 0,-6 6 3 0,-9 4-1 15,-4 8 1-15,-6 3 0 0,-7 4 1 0,-7 9 2 0,-8 3 1 0,-9 3-2 16,-7 8 0-16,-6 3 0 0,-7 3-4 0,-7 8-4 0,1 0-8 0,-2 6-6 0,-2 1-3 15,3 3 2-15,-1 1-2 0,1 1 1 0,3 2 1 0,8-1 1 0,4 1 3 16,10-2 1-16,3-1 1 0,11 1-3 0,5-3 1 0,9-1 3 0,11 0 2 16,8-4 1-16,7-1-2 0,8-3-6 0,6 1-2 0,6-4-3 0,7 3-8 15,5-5-7-15,7-1-11 0,2 1-13 0,5 0-20 0,3-1-22 16,4 0-27-16,6 0-31 0,1 0-32 0,5 2-33 0,5 1-52 0,1 1-59 0,3-1-62 16,2 1-63-16,1 1-26 0,4 1-12 0,3 1 0 0,1-1 231 0</inkml:trace>
  <inkml:trace contextRef="#ctx0" brushRef="#br0" timeOffset="40669.51">14391 16193 0 0,'-7'-1'42'0,"-2"1"460"0,4-1 0 0,-1-3-1 0,1 1-1 15,1-1-2-15,0 1-1 0,3-2-117 0,0 1-172 0,1 0-90 0,1-1-55 16,3 0-28-16,1 1-17 0,1-1-9 0,3 0-2 0,2-1-2 0,1 0-3 15,2-1 0-15,4-1-1 0,0 2 1 0,3-3 3 0,4 1-3 0,0-1-3 0,3-1-5 16,2 0-6-16,3 0-11 0,0-1-17 0,1 0-20 0,0 1-23 0,2-3-21 0,2 1-20 16,-1-1-21-16,-1 1-21 0,0 0-22 0,-1 0-19 0,-2 0-17 0,-3 1-17 15,0 0-23-15,-4 1-27 0,-1 0-32 0,-4 1-33 0,-4 2-21 0,-2-1-14 16</inkml:trace>
  <inkml:trace contextRef="#ctx0" brushRef="#br0" timeOffset="40947.51">14719 15649 133 0,'-22'-7'344'0,"2"3"-29"0,1-1-43 0,3 1-54 0,0 1-59 0,1 0-40 0,1-1-31 16,3 1-15-16,0 1-9 0,5-1 1 0,0 0 4 15,1 1 10-15,2-2 11 0,3 1 6 0,3-1 2 0,2 0 1 0,2 0 5 16,3 0 3-16,1-1 4 0,4-1 4 0,2 1 3 0,2-2-2 0,2 1-4 0,4-1-6 0,-1-1-7 16,1 0-13-16,2 1-16 0,0-1-10 0,3 0-6 0,0 1-9 0,0 0-5 15,1 0-6-15,1 0-5 0,-1 1-5 0,0 1-7 0,1 0-5 0,-1 1-3 16,-1 2-2-16,0 2-3 0,-3 0 1 0,1 1 3 0,-3 1 0 0,-1 3-2 15,-4 2-1-15,0 2 0 0,-4 0-1 0,-3 3 2 0,-1 1 0 0,-3 4 1 16,-3 0-1-16,-4 4 2 0,0 0-1 0,-5 4 1 0,-1 0-2 0,-3 4-6 0,0 0-4 16,-5 1-5-16,1 2-2 0,-2-1-3 0,-2 1-4 0,0-1-5 15,-1 1-7-15,1-1-8 0,-2-1-14 0,1-1-18 0,1-1-21 0,2-5-22 0,0 0-23 16,2-1-22-16,-1-2-20 0,3-2-17 0,-1-2-30 0,4-1-38 16,0-1-67-16,0-4-82 0,2 0-32 0,0-2-9 0,3-1 6 0,0-3 206 0</inkml:trace>
  <inkml:trace contextRef="#ctx0" brushRef="#br0" timeOffset="41247.51">15638 15356 88 0,'15'-4'290'0,"0"0"-53"0,0 2-77 16,1 0-57-16,3-2-48 0,-1 2-23 0,5-2-14 0,-1 1-7 15,3-2-5-15,0 0-5 0,0-1-4 0,-1 1-7 0,4-2-7 0,-2 1-10 0,1-2-10 16,-2 0-16-16,1 0-17 0,-1-1-21 0,-1 1-19 0,0-1-24 15,-3-1-27-15,1-1-40 0,-3 2 114 0</inkml:trace>
  <inkml:trace contextRef="#ctx0" brushRef="#br0" timeOffset="41512.51">16021 15272 0 0,'-8'3'244'0,"2"1"187"0,1 0 1 0,0-2 3 16,-1 2 4-16,1-2-68 0,1 2-99 0,0-1-75 0,2 2-64 15,-3 1-33-15,4 0-19 0,-2 0-11 0,2 2-7 0,1 0-4 0,0 1 0 16,0 2-1-16,0 0 2 0,3 0-2 0,-1 0-4 0,1 3-7 0,0 0-7 16,2 0-7-16,-1 2-6 0,1 1-6 0,1 1-4 0,2-1-6 0,0 1-4 0,0 1-4 15,2 0-1-15,-2-1-3 0,3 0 0 0,0 2-5 0,1-3-2 0,0 2-9 16,0-2-8-16,1 1-15 0,0-2-18 0,-1 1-18 0,0-1-19 0,2 1-23 15,-3-2-22-15,2 1-22 0,-1 0-20 0,-2-2-30 0,1 1-32 0,-2 0-55 0,0-1-65 16,-3 0-42-16,0 0-33 0,-2 0-3 0,-2 0 7 0</inkml:trace>
  <inkml:trace contextRef="#ctx0" brushRef="#br0" timeOffset="41703.53">15803 16315 0 0,'0'0'173'0,"0"0"252"0,2 0 0 15,0-1 1-15,-1 0-2 0,2-1-76 0,-1 0-112 0,1 1-77 0,-2-2-65 16,2 3-34-16,-1-3-22 0,2 2-13 0,-2-2-11 16,3 1-6-16,0-1-6 0,0 1 0 0,1-1 1 0,-1-1-1 0,3-1 2 0,0 2-2 0,1-4-1 15,2 1-2-15,3-2 0 0,-1 0-5 0,3-2-8 0,1 0-14 0,0 0-15 16,3-3-19-16,1 1-18 0,3-2-19 0,0-1-16 0,0 1-22 0,5-3-24 16,-3 1-45-16,4-1-57 0,-3 0-55 0,3 0-57 0,1 0-22 0,0-2-7 15</inkml:trace>
  <inkml:trace contextRef="#ctx0" brushRef="#br0" timeOffset="42079.52">16741 15617 0 0,'0'7'174'0,"-1"0"236"0,1-1 0 0,0 1 2 0,0 0 2 15,-1 1-72-15,-3 1-105 0,3-1-70 0,-2 0-56 0,2 4-23 0,-3-1-11 16,2 0-5-16,-1 0 1 0,-2 1-1 0,3 1-1 0,-2-1 2 0,3-1 1 15,-2 0-1-15,2 0-4 16,-1 0-5-16,-2-2-7 0,3 1-10 0,-2-1-11 0,2-3-8 0,0 1-7 0,-1 0-6 0,1-2-7 0,1 0-1 0,-1-2-1 0,0 1-3 16,-1-1-4-16,1 0-1 0,1-2-2 0,0 1-4 0,0-1-9 15,0-1-4-15,0 0-3 0,0 0-2 0,1-3-2 0,1 2 0 16,-1-3-1-16,0-1-1 0,2 0 1 0,-1-2-1 0,1 0 2 0,-1-2 2 0,3 0 1 0,-2-1 4 16,0-1 6-16,1 1 8 0,2-2 8 0,-2 3 6 0,0-3 5 0,0 3 4 15,-1-1 2-15,2 0 0 0,0 2 1 0,-1 0 3 0,0 0 2 0,0 0 0 16,0 2 3-16,0 1 0 0,1-1 2 0,0 3-1 0,0 0-5 15,0 0-3-15,2 3-2 0,-2 0-2 0,2 0-2 0,1 0 0 0,-2 3-5 0,4 0-1 16,-2 0 0-16,-1 3-2 0,3-2-2 0,1 2-1 0,-2 0-4 0,0 0-1 0,-2 1 1 16,2-1-3-16,0 1-3 0,-2-1-5 0,3 1-7 0,-2-3-8 0,0 2-8 15,0 0-14-15,0 0-14 0,-2 1-21 0,2-3-21 0,-2 2-22 0,0 0-25 16,1 1-24-16,0-1-27 0,-2 0-42 0,0 1-52 0,1-2-57 16,-1 1-61-16,0-1-25 0,0 0-11 0,-1-1 7 0,0 0 430 0</inkml:trace>
  <inkml:trace contextRef="#ctx0" brushRef="#br0" timeOffset="42879.52">18691 14821 0 0,'0'-5'99'0,"-2"1"412"0,-1 2-1 16,-2-2-2-16,0 2-1 0,0-1 0 0,0 3-1 0,0 0-115 0,-1 0-164 0,0 3-87 16,0-1-52-16,0 3-25 0,1 1-13 0,1 1-4 15,-1 3 1-15,1 1 3 0,2 0 5 0,-1 5 1 0,3 1 3 0,0 1 0 0,3 2 1 0,-1 1-2 16,4 2-5-16,-1 0-4 0,3 2-6 0,0 0-7 0,2 1-7 16,3 1-8-16,-1 0-9 0,-1-1-13 0,3 2-14 0,1-1-13 0,-1 0-10 15,-2-3-11-15,3 3-9 0,-3-2-10 0,2 0-12 0,-3-1-15 0,2 0-17 0,-3-3-20 16,1 1-24-16,-1 0-22 0,-2-2-23 0,2 2-14 0,-3-3-12 15,0 1-14-15,-1-2-20 0,-1 1-36 0,0-1-43 0,-4-1-51 0,1-2-55 0,-4 0-12 0,1-2 3 16</inkml:trace>
  <inkml:trace contextRef="#ctx0" brushRef="#br0" timeOffset="43379.52">18529 15291 0 0,'-2'-18'196'0,"0"0"208"0,-1-3 1 0,1 3 5 0,-1-2 8 16,-2 0-75-16,3 2-111 0,-2-1-67 0,2 0-45 0,-1 3-20 0,-2-1-4 16,3 0-2-16,-1 3 1 0,1-1 1 0,-1 2 1 15,2 0 2-15,-2 1 1 0,2 0-2 0,-2 0-5 0,1 1-9 0,1 0-13 0,1 2-10 0,-1 0-12 16,0 1-9-16,-1-1-9 0,1 4-5 0,1-2-5 0,0 3-4 0,0-1-2 16,0 1-3-16,0 1-2 0,0-2-3 0,0 3-3 0,0-1-3 0,0 0-2 15,0 2-2-15,1 0 2 0,2-1 2 0,-2 2 1 0,4-1-1 0,-1 0 0 16,-1-1-2-16,3 2 1 0,1 0 0 0,-1 0 0 0,0 0-1 0,4 0 0 15,-2 0 2-15,2 2 1 0,-2-1 4 0,2 0 1 0,0 1 0 0,1-1-1 16,0 0 1-16,0 3 1 0,0-1 6 0,-1 1 1 0,1-1 3 0,0 0 0 16,-1 1 1-16,0 1 2 0,-1 0 0 0,0 0 0 0,0 0-1 0,0 0-3 15,-2 0 0-15,2 1-1 0,-3-1-1 0,1 0-2 0,-1-1 0 0,-1 0-4 16,-2 0-1-16,1 0-2 0,2-3-1 0,-3 3-3 0,-1-2-1 0,1 0-2 0,-1-1 2 16,0 1 2-16,0-1 1 0,-2 0 2 0,1-1 0 0,2 1-3 15,-2-1 1-15,-1 0-1 0,0 0 1 0,0 0 3 0,0 0-1 0,0 0-1 0,0 0 0 16,0 0 1-16,0 0-2 0,0 0-5 0,0 0 1 0,0 0 1 0,0 0 0 15,0 0 0-15,0 0-2 0,0 0-2 0,0 0-1 0,0 0-2 0,0 0 0 16,0 0 3-16,0 0-1 0,0 0 1 0,1 0-1 0,0 0 3 0,2 0-2 0,-2-1-1 16,3 1 0-16,-2-1 0 0,3-2 1 0,-1 1 1 0,0-1 1 0,1-1 1 15,2 0-1-15,-2-1-1 0,1 0 0 0,3 0 0 0,-3-2 0 0,3 0-2 16,-3 1 1-16,2-1-2 0,-1 1-1 0,-2-1-1 0,1 1-1 16,0 0-4-16,-1 1-2 0,0 0-3 0,0 1-3 0,-1 0-2 0,1 0-2 15,-1 3-1-15,1 0-5 0,-3-1-6 0,2 2-4 0,0 2-6 0,-1 0-6 0,2-1-9 16,-1 3-9-16,1-1-14 0,-1 0-15 0,1 1-16 0,0-1-20 0,0 1-19 15,0-1-21-15,2 2-22 0,-1-1-24 0,3-1-25 0,-2 0-57 0,1-1-73 16,2 1-41-16,-1-2-29 0,0-1-3 0,3-1 6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0" units="cm"/>
          <inkml:channel name="Y" type="integer" max="20400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259.84253" units="1/cm"/>
          <inkml:channelProperty channel="Y" name="resolution" value="1285.44421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9-06T13:11:11.89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16376 3207 47 0,'-1'-2'173'0,"-2"-1"-24"0,2-1-25 0,1 3-22 0,-1-2-24 15,0 2-13-15,-1-2-10 0,1-1-1 0,1 2 1 0,-1 0-2 16,0 1-2-16,-1-2-2 0,1 2-2 16,1-1-4-16,-1 0-5 0,1 0-4 0,-1-1-1 0,-1 3 3 0,2-3 3 0,0 2 1 0,0-2-1 0,0 2-1 0,-2-1 1 15,2 0 0-15,-1 0 2 0,1 0-1 0,-2 1-1 0,2-2 1 0,-1 2 2 16,1 0 1-16,0-1 2 0,-1 1-3 0,1 1-4 0,0-1-1 0,0 0 1 15,0 1-2-15,0 0-3 0,0 0-3 0,0 0-3 0,0 0-3 0,0 0-2 16,0 0 0-16,0 0 0 0,0 0-3 0,0 0-2 0,0 0-1 0,0 0 0 16,0-1-2-16,0 1-1 0,1-1 0 0,-1 1-5 0,0-1 0 0,0 1-2 15,0 0 0-15,0 0 1 0,0 0 0 0,0 0-1 0,0 0-1 0,1 0-1 16,1 1 1-16,-1 0 2 0,1-1 1 0,0 2 4 0,0-1 4 0,-1 3 5 16,2 0 5-16,-2-1 7 0,0 2 6 0,1 1 8 0,-1 0 2 0,-1 1 1 15,0 1 3-15,0 1 4 0,-1 1 0 0,-1 0 0 0,1 1-3 0,-1 0-1 16,-1 1-1-16,-1 0 0 0,1 1-3 0,-1 0 0 0,0 2-5 0,-1-1-7 15,0-1 0-15,2 3 1 0,-1-2-1 0,0 2-5 0,0 0 2 0,-2 0 2 16,2 0 0-16,1 1-2 0,-1 1 0 0,-1 0-2 0,3 1-2 0,-2 0-1 16,0 2-1-16,0 3 2 0,-2-2-3 0,2 3-5 0,1 0-1 0,-1 0 2 0,-1 0-2 15,0 0-2-15,1 1 0 0,0-1-1 0,0 0-2 0,0 0-4 16,0-1-2-16,0 0-1 0,2 0-1 0,-3-1-1 0,3-1-1 0,-1-1-1 16,2 0 2-16,-1-1 2 0,2-2-1 0,0-1-4 0,2 0 0 0,-1-2 0 15,-1-1 2-15,3 0 1 0,-1-1-3 0,-1-1-2 0,4-1 0 0,-2-1 2 0,-1 0 0 16,2-2 1-16,-2 1-1 0,3-2-4 0,-2 0-1 0,-1-2 2 0,2 1 0 15,-1-1 1-15,-1-2-1 0,-1 3-1 0,3-3 2 0,-3-1 1 0,0 1-2 16,1 0-2-16,-1-1 0 0,0 0 2 0,-1 0-1 0,0-1 0 0,0-1-3 0,0 0-3 16,0 0-5-16,0 0-7 0,0 0-6 0,-1-1-9 0,0 1-11 0,-1-3-17 15,1 0-18-15,-1 1-22 0,-2-1-20 0,3 0-17 0,-2 0-18 0,2-3-17 16,-1 2-14-16,0-1-15 0,0-1-11 0,-1 2-13 0,3-3-28 0,-3 2-34 16,1 0-52-16,1-2-55 0,1 2-16 0,-1 0 5 0</inkml:trace>
  <inkml:trace contextRef="#ctx0" brushRef="#br0" timeOffset="512.99">15967 3934 0 0,'-3'-4'286'15,"-1"1"11"-15,-1-2-53 0,0 1-56 0,2 0-60 0,1 0-32 0,-2-1-18 0,3 1-6 16,-3-1-2-16,3 1-3 0,0 0-4 16,0 1-6-16,-1-2-3 0,1 1-3 0,1 2-2 0,0 0-2 0,0 0-5 0,0 0-3 0,0 0-2 0,0 2-4 15,0-1-2-15,1 1-3 0,1 0-1 0,0 0 1 0,1 1 2 0,0 0 4 16,2 0 2-16,-1 2 2 0,1-1 3 0,1 1 4 0,0 1 5 0,3 0 1 15,-3 0 1-15,3 1-2 0,0-1 0 0,-1 2-1 0,2 0-3 0,0 1-2 16,1-1-4-16,0 1-2 0,0-1-5 0,1 2 4 0,0-1 6 16,-2 1-1-16,3 0-1 0,-2 0 0 0,1 1 3 0,2 0-2 0,-2 0-3 0,1 1-1 15,-1 0 0-15,2 0 0 0,-3 1-1 0,3-1 3 0,-2-1 0 0,1 2-5 0,-1-1-8 16,-1 0-3-16,0-1-2 0,1 0-1 0,-1-1-2 0,-1 0 2 16,1 0 2-16,-2-1-2 0,0-1 0 0,0 0 0 0,1 0-2 0,0-3 0 15,0 3 0-15,-3-4 1 0,2 1 0 0,1 0-1 0,0-3 0 0,-1 0-3 0,1 0-5 16,-2-4-1-16,3 1-1 0,1-4-1 0,-1 1 3 0,1-5-2 15,2 1-3-15,-2-3-1 0,3-2-1 0,0-2 0 0,1-3-1 0,2-2 0 0,-1 1 1 16,0-4 1-16,2 0-1 0,-3 0 0 0,2 0-2 0,-1 0-1 0,-2-1-2 16,0 4 1-16,-2 0 3 0,1 2-3 0,-4 1-4 0,1 2-5 0,-2 2-8 15,1 1-13-15,-4 2-19 0,1 1-11 0,-1 2-11 0,-3 1-17 0,1 2-22 16,1 0-16-16,-4 3-17 0,2 1-17 0,-1 2-18 0,-2 0-13 0,1 3-14 16,1 1-19-16,-1 2-24 0,0 0-46 0,-1 1-56 0,1 1-34 0,1 2-22 15,0 0-2-15,-1 0 253 0</inkml:trace>
  <inkml:trace contextRef="#ctx0" brushRef="#br0" timeOffset="2045.99">14093 5614 0 0,'-15'7'77'0,"4"0"216"0,1 2-31 0,4-1-65 0,2 1-83 0,5 3-42 15,6 1-21-15,1 0-10 0,7 2-3 0,6 0-1 0,9 1 0 16,6 1 3-16,6-1 3 15,11-2-1-15,7-2 2 0,13-2-1 0,10-4-1 0,11-5 1 0,14-2 3 0,11-6 2 0,9-4-2 0,9-5 1 0,7-1 2 16,10-7-2-16,4-1-3 0,5-2-6 0,0-2-6 0,1 0-3 0,-1-1-1 0,0 0-6 16,-3-1-8-16,-6 1-15 0,-8 0-17 0,-5 1-18 0,-4 0-18 15,-6 0-16-15,-4 1-16 0,-8-3-14 0,-3 0-13 0,-8 1-14 0,-8-4-15 0,-4-2-11 0,-5-2-6 16,-9-1 4-16,-7-2 10 0,-5-2 23 0,-7-2 29 0,-8-1 27 16,-7 2 28-16,-8-2 22 0,-8-1 21 0,-6 2 22 0,-7 0 21 0,-7 1 25 15,-8-1 22-15,-9 2 20 0,-11-1 15 0,-10 4 5 0,-10 1 4 16,-11 2-7-16,-14 3-10 0,-12 2-12 0,-12 5-11 0,-14 2-10 0,-12 2-8 15,-8 5-8-15,-14 5-10 0,-11 5-10 0,-10 4-8 0,-12 5-10 0,-11 5-11 0,-7 4-6 16,-8 6-7-16,-7 4-4 0,-6 7-5 0,-1 3-3 0,-5 4-1 0,1 2-1 16,5 4 2-16,5 2-1 0,6 2 0 0,8-2 5 0,7 2 6 0,12 0 5 0,8-1 3 15,9-1 4-15,11-1 4 0,14-1 2 0,11-4 2 0,11-1 0 0,8-2 4 16,11 0 0-16,8-2-1 0,9-1 0 0,6-1-1 0,9 1-4 0,7-1-5 16,5 0-2-16,7 1-1 0,4 0-3 0,7 2-5 0,3 0-8 0,6 3-9 15,5 0-8-15,3 5-9 0,8-1-13 0,4 3-12 0,6 1-13 0,5 2-11 16,7-1-12-16,7 0-13 0,6 1-18 0,5-4-22 0,3 0-35 0,9-2-42 15,3-2-57-15,7-4-62 0,4-3-30 0,3-5-13 0</inkml:trace>
  <inkml:trace contextRef="#ctx0" brushRef="#br0" timeOffset="5529.03">14483 5501 186 0,'3'-2'183'0,"0"1"-23"0,-2 0-24 16,2 1-24-16,-2 0-28 0,2-1-21 0,-2 0-19 0,0 0-10 0,1 1-6 15,-1-1-2-15,0-1-3 0,-1 1-1 0,1 0-1 0,2 1-2 0,-2-1-1 16,0-1-2-16,-1 1-2 0,1 1-1 0,1-1-1 0,-1-1 0 0,0 2 0 15,-1-1-3-15,0 1 1 0,0 0-2 0,0 0-2 0,0 0-2 0,0 0-1 16,0 0 0-16,0 0-1 0,0 0 0 0,0 0 0 0,0 0-1 0,0 0 1 16,0 0 1-16,0 0-1 0,0 0 2 0,0 0-1 0,0 0 0 0,0 0 1 15,0 0 4-15,0 0 4 0,0 0 2 0,0 1 1 0,0-1 2 0,0 3 1 0,-1-2 0 16,0 2-1-16,-1-2 1 0,1 3-2 0,-1-2-1 0,-2 0 2 16,3 2 0-16,-3-1-1 0,2 0 0 0,-2 0-3 0,0 1 0 0,-1 0 0 0,0 0 1 15,0 0-2-15,-1 1 0 0,1 0 0 0,0-1 2 0,-2 2 4 16,0-1-1-16,1-1 1 0,-2 1-1 0,1-1 2 0,-3 1-1 0,3 2 0 0,-3-2 1 15,1 0 0-15,-1 2 2 0,2-3 1 0,-4 1 2 0,2 0 4 0,-1-1 0 16,1 1-2-16,-1 1 0 0,0-2 1 0,0 1-1 0,-2 0-1 0,1-1-1 16,2 0 2-16,-2 1-2 0,-1-1 1 0,2 1-1 0,0 1 1 15,0-2-2-15,-2 1-1 0,2 0 1 0,1-1 2 0,-2 0-1 0,-1 1-2 16,2-1 0-16,0 3-1 0,0-2 0 0,-2 0-2 0,2 3-1 0,0-3 0 0,-1 3-1 16,-1-3-3-16,1 3 0 0,-2-1 0 0,0 2-2 0,1-2-1 0,0 0 1 0,-2 1 1 15,0 0 0-15,1 1-2 0,-1-1 2 0,1 3 2 0,-1-2 1 0,-1 0 1 16,0 0-2-16,0 0-1 0,1 1-1 0,0 0 1 0,1-2-2 0,-2 1-2 15,1 2-1-15,0-2-1 0,0 0 0 0,3 0 1 0,-3 0-2 0,1 1-3 16,1-1 0-16,0-1 0 0,1-1-1 0,-2 0 2 0,4 1 0 0,-2-1 1 16,-1-1 0-16,2 1 0 0,0-1 0 0,0 1-2 0,2-1-1 0,-3 1 1 15,1-1-1-15,-2 1 1 0,2 0-1 0,-2-2-1 0,0 3 0 16,-2-2 0-16,0 3-2 0,-2-1-1 0,-2 3 0 0,1-1 0 0,-2 1 2 0,-2 1 0 16,0 0 1-16,-4 1 0 0,1 1 0 0,-3 1-3 0,-1 0 0 0,1 0 2 15,0-1 2-15,-3 2 1 0,1-2 3 0,2-1 3 0,-1 1 2 0,1-1 4 16,0-1 1-16,3-1 2 0,-1-2 2 0,3 1 2 0,-1-1 3 15,3-3 5-15,-1 3 3 0,2-3 2 0,1 0 1 0,2-2 1 0,-1 0 1 0,2 0-2 16,1 0-2-16,0-3-4 0,1 2-2 0,0-2 0 0,-1 2-2 0,4-2-2 16,-3-1-1-16,2 1-3 0,0 1-3 0,0-2-2 0,1 0-4 0,1 0-3 15,-1 0-3-15,1 0-1 0,-1 1-1 0,-2 0 0 0,2-1 0 0,0 2-1 0,0-1 0 16,-2 3-1-16,1 0-1 0,-3 1 0 0,2-1-2 0,-1 4 1 16,-2-1-1-16,-1 2 1 0,0 0 0 0,1 0-1 0,-1 1 2 0,-1 1 0 0,0-2 1 15,0 3-3-15,2-1 0 0,0 0 1 0,-2 1 1 0,2-3 2 0,0 2 0 16,0-1-2-16,1 0-1 0,0-1-1 0,3 0-1 0,-2-2 3 0,3 0-2 15,0 0-1-15,-1-1 0 0,1 0 2 0,1 0 1 0,1-1 1 0,0 0-1 16,-1 0-2-16,1-1 0 0,-2-2 0 0,3 2 2 0,-1 0 2 0,1-1 0 16,-2-1 0-16,0 0 0 0,0 0 1 0,2 0-1 0,-2 0-1 0,0 0-1 15,-1 0 0-15,-1-1-1 0,1-1 0 0,0 2 1 0,-1-1 1 0,-1 2 2 0,1-1-2 16,-2 0 0-16,-1 0 0 0,3 0-1 0,-3 0 0 16,0-2 0-16,0 3 0 0,-1-2-1 0,1 2-1 0,-1-1 0 0,-2 0-1 0,1 0 0 0,1-1 0 15,-1 1 1-15,-1-1 0 0,2 2 0 0,-3-2 0 0,2 3-1 0,-2-3 0 16,2 1-1-16,-2-1 0 0,2 2 0 0,-2-1 4 0,3 0 1 15,-1 0 0-15,-2 0 1 0,3 0-1 0,-1-2-1 0,-1 2 0 0,3-1-2 16,-2 0 0-16,-1 2 2 0,1-1 1 0,1 0 1 0,-1 0 1 0,0-1-1 16,0 1-3-16,1-1-1 0,-1 3 2 0,-1-1-1 0,2 1 1 0,-3-1-1 0,2 0 2 15,-2 1 0-15,2 0 0 0,-3 2-1 0,2 0-1 0,-2-1 0 0,0 1 0 16,0 0 0-16,0-1 1 0,-1 3 0 0,0-2-3 0,-2 1 2 0,4-1 3 16,-3 1-1-16,3-1-1 0,-1 2 0 0,0-3 1 0,0 1 1 0,1 0-1 15,-1-2 3-15,3 1-1 0,-2 0 1 0,3-2-1 0,-1 1-1 0,-1 0 2 16,2-2-2-16,0 0-1 0,1 0-1 0,0 0 1 0,2 0-1 0,-2-1 0 15,0 2 1-15,0 0 0 0,0-2 0 0,-1 0-1 0,2 1 2 0,-2 2 1 0,1-2 2 16,-1 1-1-16,-1 0-2 0,-1 0 0 0,2 3 0 0,-2-2 0 16,0 2 1-16,-2 1-3 0,2-2 1 0,-2 3 0 0,0-2 0 0,-1 3-1 0,0-1 0 15,-2 2 0-15,2 0-2 0,0-1 0 0,0 0 2 0,0 2 1 0,0-1 1 16,-2 0-1-16,2-1 1 0,1 1-1 0,0-1 1 0,2 0 0 16,-2-1-1-16,3 0 1 0,-1 0-1 0,1-1-1 0,-1 1 1 0,1-3 0 0,1 1 0 15,0 1-1-15,0 0-1 0,-2 0-1 0,3-1 0 0,-1 1 2 0,-1-1-1 16,-1 2-1-16,1-3 0 0,1 1 1 0,-2 2 0 0,1 0 0 0,1-1 0 15,-3 1-1-15,2 0-1 0,-2-1 0 0,2-1 0 0,0 1 3 0,-1 0 0 16,2 0-2-16,-1-1 0 0,-1 1-1 0,3-1 1 0,-1 1 1 16,0-2-1-16,1 2 1 0,1-2-1 0,3-1 0 0,-1 1 3 0,-1 0 3 0,3-1-2 0,1 0-2 15,0 0-1-15,0-1 3 0,0 0-1 0,2-1-1 0,1 1 0 0,-1-1 0 16,1 0-1-16,1 0-2 0,0-2 1 0,-1 2 3 0,1-2-1 0,0 1 0 16,0 0-1-16,-1 1 1 0,1-2 0 0,0 1-2 0,-1 0 2 0,1 0 0 15,0 1 2-15,-2-1 0 0,0 1-1 0,1-1 0 0,0 1-1 0,0 0-3 16,-1 2 0-16,0-2 0 0,2 1 0 0,-1 0 0 0,-1-1 1 0,0 1 1 15,2 1-1-15,-2-2 0 0,2 0 0 0,0 0-1 0,-1 0 2 0,1 0 2 16,1 1 0-16,0-2-1 0,-2 2 0 0,2-3-3 0,1 2-1 0,0 0 2 16,-1-1 2-16,-1 2-2 0,2-3 0 0,-1 2 0 0,0 1 0 0,-2-2-1 15,1 1 0-15,0-1 0 0,0 3 1 0,0-2-2 0,-1 1 2 0,0 0 2 16,-2-1 0-16,3 2-3 0,0-1 0 0,-1 1 2 0,2-3-1 0,1 2 2 16,-1-1-1-16,-1 0 1 0,3 0 0 0,-1-1 0 0,1 1 0 0,-1-2 1 0,2 1-2 15,-1-1-2-15,1 2 0 0,0-2 1 0,1 0 1 0,-2 0-1 16,2 0 1-16,0 0 1 0,0 0-2 0,0 0 0 0,0 0-2 0,0 0 0 15,0 0 1-15,0 0 0 0,0 0 1 0,0 0 1 0,0 0 1 0,0 0-1 0,-2 0 1 16,1 0 1-16,-1 0-3 0,-1 0-3 0,1 1-3 0,-1 0-5 0,-3 0-6 16,2 1-5-16,-1-2-7 0,0 1-8 0,-1 2-5 0,0-2-4 0,0 1-10 15,-2-1-12-15,2 1-10 0,1 0-11 0,-2 0-10 0,0 1-10 0,2-2-7 0,-1 2-4 16,2-3-5-16,1 2-5 0,0 0-2 0,-2-1-1 0,4 0-4 16,-1 1-3-16,0-2-2 0,2 1-3 0,0-1-12 0,0 0-13 0,0 0-40 0,0 0-49 15,4 0-38-15,0-1-32 0</inkml:trace>
  <inkml:trace contextRef="#ctx0" brushRef="#br0" timeOffset="6128.99">9465 7161 0 0,'0'0'208'16,"-1"-2"-5"-16,0 1-38 0,1-3-34 0,0 1-34 0,0-1-22 0,0 1-17 15,0 0-8-15,0-3-4 0,0 4-3 0,0-4-3 0,0 1-1 0,0 1 0 16,0-1-1-16,1-1-2 16,-1 1 0-16,0-1-1 0,0 1 0 0,0-1 2 0,0 0-1 0,1 2-1 0,-1-1 0 0,0 0-1 0,0 0-3 0,0 2-2 0,0-1-1 15,0 0-1-15,0 1-3 0,0 0-1 0,0 0-4 0,0 1-2 0,0 0-4 16,0 0-4-16,0 2-1 0,0 0-2 0,0 0 1 0,0 0 0 0,0 0 0 16,0 0 0-16,-1 0 1 0,0 0 0 0,-3 3 1 0,3-2 0 15,-3 2 1-15,2-1 2 0,-2 2 0 0,0-1 1 0,-1 1 1 0,0 1 0 0,0 1 1 16,-1-1-1-16,0 2 3 0,-1 0 4 0,0 1 1 0,1 2 0 15,-3-2 0-15,2 3 1 0,-2 1-1 0,-2 2-1 0,-1 0-3 0,0 0 0 16,-3 2-1-16,0 1-3 0,-1 1-1 0,-1 1-2 0,0 0-1 0,-2 2-4 0,0-1-1 16,1 1 2-16,-1 0 0 0,0 0 0 0,2-2 1 0,0 0 4 0,1-1 3 15,-1 0 3-15,4-2 4 0,-1 1 1 0,0-1 3 0,2-2-1 0,3 0 1 0,-2-3 1 16,4 1 1-16,-2-1 1 0,1-2 3 0,2 0 0 0,0-2 1 0,2-1-4 16,1-1 0-16,0 1-1 0,-1-2-1 0,2 0-3 0,-1-2 0 0,2 1-1 15,0-1 2-15,1 1 2 0,0-3-3 0,1 0-2 0,0 0-3 0,2 0-4 16,-1 0 0-16,1 0 2 0,-1 0-1 0,2 0-4 0,-1 0 0 0,0-1 1 15,2-1 0-15,0 1 1 0,-1 0-3 0,1-1-2 0,2 0-1 0,0 1-1 16,1-2 0-16,-2 2 0 0,2-1-1 0,1 1 1 0,-2-2-1 0,3 1-2 16,0-1 0-16,1 1-3 0,0-1 1 0,-2 0 0 0,2-1-3 0,-1 0-2 15,1 2-11-15,-1-2-11 0,1 0-15 0,0 1-17 0,0 1-20 0,0-1-22 16,-1 2-20-16,1-2-19 0,1 2-28 0,-2 1-31 0,4-2-78 0,-2 1-98 16,1-1-42-16,0 0-19 0,2 1 0 0,0-1 182 0</inkml:trace>
  <inkml:trace contextRef="#ctx0" brushRef="#br0" timeOffset="20005.62">7178 8135 80 0,'-1'-3'264'0,"-1"1"-40"0,2-2-44 0,-1 3-39 0,-1-2-36 16,1 2-27-16,0-1-19 0,1 1-13 0,-1-2-7 0,-1 2-4 0,1 0-1 15,1 1-1 1,-1-1 0-16,0-1-1 0,1 1 0 0,0 1-2 0,0-1-1 0,0 0-1 0,0-1 0 0,0 1-1 0,0-2-2 0,0 2-1 0,0-2-3 16,0 2-3-16,1-2 0 0,0 3 0 0,-1-3 2 0,1 1 3 0,1-1 6 15,-2 1 5-15,1-1 7 0,-1 2 4 0,0-1 3 16,0 1 5-16,0-2 9 0,0 1 3 0,0 2 6 0,0 0 2 0,0 0 0 0,0 0 1 0,0 0 1 15,0 0-3-15,0 0-7 0,0 0-5 0,0 0-7 0,-1 0-6 0,-1 1-7 16,1 0-7-16,-1 1-7 0,-1-1-7 0,2-1-3 0,-3 3-4 0,2-3-3 16,-2 2-1-16,2 1-2 0,-1 1-3 0,-1-2-2 0,1 1-4 0,0 1-1 15,-1 0 0-15,2 0 1 0,-2 0 0 0,2 0 1 0,-2 1-1 0,3-1 0 16,-2 1 3-16,2 0 7 0,1 1 0 0,-1-1 3 0,0 2 4 0,-2 0 5 0,2 3 8 16,-2 0 9-16,2 3 7 0,-4 3 5 0,1 0 6 0,1 2 2 15,-2 3 4-15,-3 3 7 0,2 2 1 0,-4 0 1 0,3 3-2 0,-3 1-4 16,1 2-1-16,-1-1 1 0,0 2-5 0,0 1-4 0,3-1-5 0,-2 1-5 15,3 0-3-15,0-1-2 0,-1 0-4 0,4-2-5 0,0 1-3 0,1-4-5 16,-1 0-3-16,3 1 0 0,0-3-1 0,0 0 0 0,0-1-1 0,1-1-2 0,2-1 0 16,-2-1-1-16,2-2 0 0,-1-1-2 0,2-2 2 0,0-3 0 15,-2 1 4-15,1-2 4 0,-1-2 4 0,-1 0 6 0,2-3 3 0,-2 0 5 0,0 1 6 16,2-3 7-16,-2 0 5 0,0-1 8 0,-1-1 6 0,1 0 6 0,-1 1 0 0,0-2 1 16,0-2-4-16,0 2-4 0,0-2-5 0,0-1-6 0,0 0-5 0,0 0-6 15,-1 0-7-15,1 0-8 0,-1-2-9 0,-3-1-7 0,3 2-4 16,-1-3-5-16,-1 0-3 0,2-1-3 0,-2-1-1 0,2 1-3 0,-1-2 0 0,-2 0 1 15,3-1-1-15,-1-2 0 0,1 0 0 0,0-2 0 0,1-1 1 0,-1 0-1 16,-1-3-1-16,1-2-3 0,1-1-1 0,0-3-2 0,0 0 1 0,1-3-1 16,1-3-1-16,-1-2-2 0,1-2 2 0,1-4 0 0,2 2 0 0,-1-3 0 15,1 1-2-15,1-1 0 0,0-1 1 0,-1 1 1 0,4 2 3 16,-2 0 3-16,-1 1 0 0,3 4 1 0,-3 1 2 0,2 2 0 0,-2 2 1 0,0 2-2 16,-1 4 1-16,0 1 2 0,0 3 1 0,-1 0-2 0,-2 3-2 0,3 0-1 15,-2 3-1-15,-1 1-2 0,-1 0 1 0,2 1 0 0,-2 1 0 0,2 0-3 16,-1 1 0-16,-1 0-1 0,0 1-1 0,1 1-2 0,-1 1 1 0,-1-2 2 15,1 1 1-15,1 2 1 0,-1-1 2 0,-1 0 0 0,0 2 0 0,0-1 1 16,0-1 0-16,0 2 2 0,0 0 1 0,0 0 1 0,0 0 0 0,0 0 1 0,0 0-1 16,0 0 0-16,0 0 1 0,0 0-1 0,0 0 1 0,0 0-2 15,0 0 0-15,0 0 0 0,0 0-1 0,0 0 1 0,0 0 1 0,0 0-1 0,0 0 1 16,0 0-2-16,0 0 1 0,0 0 2 0,0 0-1 0,0 0-1 0,0 0 0 16,0 0 0-16,0 0 1 0,0 0 1 0,0 0 0 0,-1 0 0 15,-1 0 0-15,2 0 0 0,0 0 0 0,0 0 0 0,0 0-1 0,0 0 0 0,-1-1 0 16,1 1 2-16,0-1 0 0,0-1-2 0,0 1 1 0,0 0-1 0,0-2 0 15,0 3 0-15,0-4-2 0,0 2 0 0,0-1 0 0,0-2 2 0,0 2 0 0,0-1 0 16,0 0-2-16,0 1-3 0,0-2 1 0,0 0 0 0,0 1 2 0,0-1 2 16,0 1 0-16,0 0-2 0,0 1 2 0,1-1 0 15,1 1 0-15,-2-1-2 0,0 1-1 0,0-1 0 0,0 0-1 0,0 2 2 0,0 0 0 0,0-2 1 16,0 3-1-16,0-2-2 0,0 2-1 0,0 0 2 0,0-1-2 0,0 1 0 16,0 1 0-16,0 0-1 0,0 0 1 0,0 0-1 0,0 0 1 0,0 0 0 15,0 0-2-15,0 0-3 0,0 0-1 0,0 0-1 0,0 0-1 0,0 0-3 16,0 0-1-16,0 0 0 0,0 0 1 0,0 0 0 0,0 0-2 0,1 1-1 15,0 1 2-15,-1-1 2 0,3-1 1 0,-1 3 1 0,-1-2 4 0,3 1 0 16,-2 1 2-16,2 0 4 0,-1 2 0 0,-1-1 0 0,3 0 1 0,-3 2-2 16,2 0 2-16,0 3 2 0,1-1 0 0,0 1 0 0,-1-1-1 0,-1 1-1 15,1 3-1-15,0-3-2 0,2 2 0 0,-2-1 1 0,0 0-1 0,-1 1 0 16,2-2 0-16,0 2 4 0,-1-2 1 0,0-1 1 0,1 1-1 0,-2-1-2 16,1 1 0-16,-1-1 0 0,-1-2 2 0,3 1 2 0,-3 0-1 0,1-1 0 15,-2-2 1-15,3 1 0 0,-3-1 0 0,3 1-1 0,-2 0-2 0,2 0-2 16,-1 0 2-16,-1-1 2 0,2 1-2 0,-2 0 1 0,3 2-1 0,-2-1 1 0,-1 1 1 15,2 2 0-15,-1-1-1 0,-1 1 2 0,3-1-1 0,-1 1-1 16,-1 2 0-16,1-1-1 0,2 2 0 0,-2-1-1 0,0-1-1 0,0 3 2 0,-1-2-1 16,2-2-1-16,0 1-4 0,-1 2-7 0,0-4-9 0,0 1-10 0,0 0-11 15,0-2-10-15,1 2-7 0,-1-4-6 0,-2 2-9 0,2-3-9 16,-3 1-16-16,2-1-19 0,-1 1-30 0,-1-3-34 0,1-1-31 0,0 2-27 0,-2-2-28 0,0 0-28 16,0-1-64-16,0 0-79 0,0-4-38 0,-4 2-19 15,2-1-5-15,-2-4 1 0</inkml:trace>
  <inkml:trace contextRef="#ctx0" brushRef="#br0" timeOffset="27168.85">4299 8942 0 0,'0'0'127'0,"0"0"201"0,0 0-2 15,0 0-71-15,0 1-105 0,0 2-61 0,0-1-41 0,0 1-20 0,0 1-9 16,0 0-3-16,2 2 0 16,-1 1 3-16,-1 1 2 0,1 0 5 0,1 1 4 0,-1 1 1 0,0 1 2 0,-1 2 1 0,0 0-3 0,0 0-1 0,1 3-1 15,2 0-1-15,-2 1-1 0,0 0-1 0,-1 0-1 0,3 0-4 0,-1 3-3 0,1-2-2 16,-1 3-1-16,3 0 0 0,-1 3 1 0,0-1 0 0,-1 1 0 15,1 2 1-15,2-1-2 0,-2 1 0 0,0-1-1 0,-1 3 0 0,3-2 0 0,-2 0 0 16,0 1-2-16,1-3-1 0,0 0 0 0,-1-2-1 0,-1-2 1 0,1-2 3 16,0-1 4-16,2-2 9 0,-3-1 11 0,-1-2 8 0,2-1 7 15,-2-2 4-15,3-1 3 0,-4-2 4 0,2 0 3 0,-2-3 3 0,0 1 2 0,1-4 2 16,-1 0 0-16,-1-2-1 0,0-2-2 0,0-1-6 0,0-1-6 16,-1-3-8-16,-2-1-7 0,1-2-5 0,-1-3-5 0,-3 0-4 0,2-4-2 0,-1 1-5 15,0-4-3-15,-1-1-3 0,1-2-4 0,-1-2-5 0,-1-1-4 16,0-1-3-16,2-1-3 0,-1 0-1 0,1 0-1 0,1 0-1 0,1 0 2 0,-1 1-1 15,0 1 1-15,3 3-2 0,-1 0 0 0,-1 3-1 0,3 2 1 0,-1 2-1 16,-1 1 2-16,1 1-2 0,0 3-1 0,1 3-1 0,0 0-1 0,0 1 1 16,0 3-1-16,0-1 0 0,0 3 1 0,1 3 1 0,2-2 1 0,-1 3 1 15,2 0 1-15,0 0 1 0,2 3-1 0,-1-2 1 0,0 3-2 0,2 1 3 0,1 0 1 16,-2 1 0-16,4 0-1 0,-3-2 1 0,3 3 0 0,-1-1 0 16,2 1 0-16,0-1 0 0,-1 1 0 0,1 0-1 0,-1-2 1 0,2 0-1 0,0 1 1 15,-2 0 2-15,1-1 2 0,-1 1 0 0,0 0 1 0,0-2-1 0,1 1-1 16,0 0 0-16,-1-1 2 0,1-1 0 0,-1 1 0 0,2-1 0 0,-1-1 3 15,-3-1-1-15,2 0-1 0,-1-1-1 0,2 0 0 0,-3-1 0 0,0 0 2 16,1-3 2-16,0 2 3 0,-3-2-2 0,1 0-5 0,2-1 1 0,-4-2 1 16,1 2-2-16,0-2-2 0,-1-1 1 0,-1 1 0 0,0-1 0 0,1-2-2 15,-3 1-1-15,1-1 0 0,-2-1-2 0,2-1-1 0,-2 0 1 0,0-2 0 16,-1 1 0-16,1 0-1 0,1-3-1 0,-2 2 2 0,2-1 2 0,-2 1 1 16,1-2 0-16,0 2-1 0,1-1-1 0,-1 2 0 0,-1 1-2 0,1 1-1 15,0 0 0-15,1 3 1 0,-1 0-1 0,-1 2 1 0,0-1-1 0,0 2-1 16,0 0 0-16,0 1-2 0,0 1 3 0,1 0 0 0,1 2-1 0,-1-1 0 15,0 0 2-15,-1 2 1 0,4 0 1 0,-2 2 1 0,-1 0 1 0,3-1 0 0,-1 2 1 16,-1 1 1-16,3 1 0 0,0-2 1 0,-1 4-1 0,1 0 1 16,1 0 3-16,-1 1 3 0,0 2 3 0,1-2-1 0,-1 3 0 0,0 0 0 15,0 1-2-15,1 0 1 0,-1 0-1 0,-1 1 1 0,2 0-1 0,-1-1 0 16,0 2-2-16,-1 1-1 0,1-2-1 0,-2 1-4 0,1 0-2 0,0-1-2 0,1 0-1 16,0 1 2-16,-1-1 1 0,-1 0 0 0,1-1-3 0,2 0-7 15,-2-1-11-15,0-1-11 0,-1 2-18 0,2-2-22 0,-1-2-18 0,1 1-19 0,-1-1-17 16,1 0-14-16,-2-3-19 0,1 2-18 0,1-2-33 0,1-1-38 15,-1 1-59-15,0-2-70 0,3-2-31 0,-2 1-13 0,2-1 3 0,0-1 364 0</inkml:trace>
  <inkml:trace contextRef="#ctx0" brushRef="#br0" timeOffset="27519.86">5826 8503 0 0,'0'0'159'0,"-1"1"174"0,-1-1 1 0,1 1-76 0,0 0-110 16,1 2-57-16,-1-2-36 0,-2 2-19 0,2 1-9 0,-3 0-9 0,3 1-4 31,0-1-2-31,-2 4 0 0,2-1 0 0,-1 2 3 0,-1 0 2 0,2 0 3 0,-3 1 3 0,3 1 6 0,-1 1 1 0,-1 0 1 0,2 1 2 0,-2 0 3 16,2 1 0-16,-3 2 2 0,1 0 0 0,0 0 1 0,-1 1-1 0,1 1 1 15,-1-1-1-15,-2 1-3 0,1 3-3 0,-2-1-6 0,0 2-3 0,0-1-2 16,-2 2-4-16,-1-2-3 0,0 1-1 0,0 0-4 0,-1 1 0 0,2 0-1 16,-2-2-1-16,0 1-1 0,1-2-1 0,-1 2 0 0,2-2-1 0,-1 2 0 15,3-3-2-15,-2-1 0 0,4 0 1 0,0-2-1 0,0 0 2 0,0-1-1 16,0-1 1-16,3 0-2 0,-1-2-3 0,-2-1-3 0,3-1-10 0,-2-1-11 0,1 0-11 16,1-1-11-16,-2 0-12 0,-1-1-12 0,2 1-13 0,-1-2-15 15,0 1-19-15,-2-1-22 0,1 0-51 0,0 0-63 0,1-2-50 0,-3 0-42 0,1 0-16 16,-1-2 248-16</inkml:trace>
  <inkml:trace contextRef="#ctx0" brushRef="#br0" timeOffset="27869.85">5236 8840 0 0,'5'-7'116'0,"1"2"224"0,2 0 2 0,-2-1-72 0,0 3-105 15,0 0-55-15,0 0-35 0,1-1-14 0,0 3-6 0,-2-2-3 0,1 2-3 16,2 1 0-16,-2 0 1 16,-1 1 4-16,1 1 5 0,-1 0 3 0,0 1 2 0,0-1 0 0,0 1 2 0,-1 1 0 0,-2 1-2 0,2 0-1 0,-3 0 0 15,3 1 1-15,-3-2 1 0,-1 3 0 0,0 0-1 0,0-1-3 0,0 0-4 16,0 1-3-16,-1-1-1 0,-3 1-4 0,3-1-6 0,-1 1-2 0,-1-1-2 15,-1 1-3-15,2-2-4 0,-2 2-4 0,-1-3-3 0,1 0-3 0,1 0-5 16,-1-2-3-16,-1 0-4 0,0-1-6 0,1 0-7 0,0-1-4 0,0 0-6 16,0-1-4-16,0 1-6 0,0-3-5 0,2 3-4 0,-3-4-8 0,3 2-6 15,-1-2-14-15,-1 0-17 0,2 1-13 0,-2-2-10 0,0 1-10 0,3 1-6 16,-1-1-7-16,-1 1-8 0,2-1-8 0,-2 1-10 0,2-1-23 0,0 2-31 16,0-1-58-16,-1-1-70 0,0 3-28 0,2-2-11 0</inkml:trace>
  <inkml:trace contextRef="#ctx0" brushRef="#br0" timeOffset="28441.85">5989 9206 284 0,'1'-2'361'0,"-1"2"-27"0,1-1-41 16,0 0-78-16,1-1-95 0,-1 1-46 0,-1 1-22 0,0 0-11 0,0 0-4 15,0 0-6-15,2 0-4 0,0 0-2 16,0 1-1-16,-1 1 3 0,2-1 1 0,-2 0 3 0,2 2 2 0,-1-2 2 0,-2 3 3 16,1 0 0-16,2 0 0 0,-2 0-1 0,0 1-3 0,-1 0-1 0,0 1 0 0,0 0-2 0,0 1-1 15,-1-1-1-15,0 1-3 0,-2 1-1 0,2-3-4 0,1 3 0 0,-1-3-1 16,0 3-3-16,-2-3-1 0,3-1-1 0,-2 2 1 0,0-3 1 0,1 0 0 15,1 1-2-15,-1-1 0 0,0-1-2 0,-1 0 0 0,0-1-2 0,1 0-1 16,-2-1-1-16,2 0 0 0,-2-1 0 0,1 0 0 0,1-1-3 0,-2 2-5 16,2-2-1-16,-3 0-3 0,3 0 0 0,0-1 2 0,0 2 0 0,-1-1-1 15,1 0-1-15,1-1 0 0,0-1-1 0,0 2 2 0,0-1-2 0,1-1 0 16,1 0 0-16,-1 0 2 0,0 0 1 0,-1 0 2 0,4-1-2 0,-2 1-1 16,-1-1-1-16,2 0 1 0,-2 1 1 0,2-1 3 0,-2-1-1 0,1 2-3 15,1-1-2-15,-1 1-1 0,1 1-5 0,-2 0-4 0,2 0-8 0,-2-1-11 16,0 2-7-16,-1 1-8 0,1-1-9 0,1-1-9 0,-1 2-9 0,0 0-11 15,-1-1-8-15,0 2-9 0,0-1-8 0,0 1-10 0,0 0-11 0,0 0-13 16,0 0-24-16,0 0-33 0,0 0-46 0,0 0-56 0,0 0-26 0,0 0 49 0</inkml:trace>
  <inkml:trace contextRef="#ctx0" brushRef="#br0" timeOffset="30186.85">5487 9684 0 0,'-22'2'89'0,"-2"-1"343"0,-3 1 0 0,-1 0 1 16,1-1 0-16,-2 1-72 0,1 0-104 0,-1 3-86 0,1 0-80 0,0 2-38 0,1 1-19 15,2 3-10-15,0 0-8 16,3 1-6-16,1 1-2 0,1 1 4 0,4-1 4 0,1 0 7 0,5-1 7 0,0 0 5 0,5-2 4 0,0-1 5 0,5-2 4 15,5 1 3-15,3-3 2 0,4-2 4 0,4-3 3 0,5 0 2 0,5-5 1 16,7-2-7-16,4-3-7 0,8-4-6 0,3-3-9 0,8-4-3 0,5-3-2 16,3-4-5-16,6-3-4 0,2-2-6 0,5-3-5 0,4-2-2 0,-2-2-1 15,3 1-3-15,-1-2-1 0,1-2 0 0,-4 1-1 0,-2 0 1 0,-4 0-2 16,-1 0-3-16,-7 2-4 0,-4 0-1 0,-7-1 2 0,-5 3-1 0,-5-1-3 0,-7 1-3 16,-6-1-4-16,-4-1-4 0,-7-1-5 0,-6 1-4 0,-8-2-2 15,-5-1-1-15,-5-2-2 0,-8 3 1 0,-6 0-1 0,-3 0 0 0,-7 2 0 0,-4 1 4 16,-5 4 3-16,-2 2 3 0,-3 3 3 0,-5 2 3 0,-5 5 6 15,-1 2 3-15,-5 4 3 0,-3 4 2 0,-1 3 3 0,-8 5 1 0,-2 4 2 0,-5 2 2 16,-6 7 0-16,0 4-2 0,1 5-1 0,-3 3 0 0,0 4 1 0,3 4 1 16,-1 3 1-16,2 2-1 0,0 4 0 0,2 1 0 0,3 4 0 15,4 0-2-15,5 0-1 0,3 1-2 0,5-1 0 0,4 2 0 0,6-2 1 0,4-3 0 16,6 0 0-16,4 1-2 0,4-2 1 0,5-1-1 0,5-1 2 0,3 1 1 16,5-1 2-16,2 0 0 0,6 1 4 0,5 0-1 0,1-1 1 0,5 1-1 15,6-3-1-15,3 2 0 0,2-2 0 0,5-1-5 0,4-2-6 0,1-2-9 16,5-2-11-16,4-2-14 0,1-1-19 0,1-2-18 0,4-3-20 0,1-2-16 15,3-2-14-15,2-3-12 0,0-1-11 0,3-2-12 0,1-4-13 0,1 0-29 16,0-1-36-16,-1-4-55 0,1-2-65 0,1-2-23 0,-3-2-5 0</inkml:trace>
  <inkml:trace contextRef="#ctx0" brushRef="#br0" timeOffset="37973.92">5309 11889 0 0,'-5'10'290'0,"2"-2"34"15,0 1-17-15,-1-1-70 0,3 0-93 0,-1 1-51 0,-2-1-30 0,4 0-11 16,0-1-5-16,0 0 0 0,0-3 2 0,1 2 5 0,3-3 3 16,0 0 4-16,1-3 0 0,2 0 0 0,0-3 0 0,5-2-3 15,0-3-1-15,6-3-4 0,1-4-6 0,6-3-7 0,4-6-7 0,3-1-6 0,7-6-10 0,4-3-6 0,3-6-7 16,7-2-3-16,5-4-2 0,4-2-1 0,1-1 1 16,3-2-2-16,0 0 0 0,2 1 2 0,0 0 2 0,-3 3 2 0,-1 4 1 0,-4 1 3 15,-3 5 3-15,-3 4 0 0,-7 6-1 0,-7 4 1 0,-4 5-1 0,-5 5-2 16,-6 5-1-16,-6 5-3 0,-2 6-2 0,-6 4-4 0,-5 6-4 0,-5 5-7 0,-6 7-10 15,-5 6-8-15,-2 5-8 0,-6 6-5 0,-2 1-7 0,-3 3-6 0,-1 5-6 16,1-1-6-16,-3 3-1 0,1 0-5 0,0 1-3 0,-1-1-2 0,5-2 2 16,-2 0 2-16,3-4 3 0,3-1 2 0,0-3-1 0,2-2-6 0,0-3-8 15,5-4-21-15,0-2-27 0,1-4-53 0,2-1-66 0,2-5-33 0,2-1 91 16</inkml:trace>
  <inkml:trace contextRef="#ctx0" brushRef="#br0" timeOffset="39813.93">6247 12903 132 0,'-5'3'159'0,"3"0"-15"0,-1 1-14 0,-1 1-20 0,2 0-18 15,-1 0-18-15,2 0-17 0,0 2-10 0,1-1-5 0,0-1-6 0,0 3-2 16,0-1-2-16,0 1-1 16,0 0 0-16,1-1-1 0,0 0 0 0,1 0-1 0,-1 2-1 0,-1-3-3 0,2 2-2 0,0-2-2 0,-1 1-2 0,0 0-3 15,-1-2-2-15,3 2 2 0,-1-3-2 0,-1 0-1 0,3 1 2 0,0-2 3 16,-1-1 2-16,1 1 1 0,0-3 1 0,1 0-1 0,1 0 1 0,0-3 2 16,3 0 1-16,-2-2 3 0,1-1 0 0,3-4 4 0,0 0 2 15,1-2 5-15,1-2 2 0,2-3-1 0,1-4-1 0,3 1-2 0,-1-4-2 0,4-1 0 16,0-1 0-16,5-3-1 0,-2-1 0 0,5-2-1 0,-1 0-4 0,2-2-1 15,2 1-5-15,0-2-4 0,2 1-6 0,1-1-4 0,0 1-1 0,-1 3 0 16,1-2-1-16,0 1-3 0,-1 4-1 0,-1 1-1 0,-3 5 0 0,-4 0-2 16,0 3-1-16,-2 3 0 0,-4 1 2 0,-1 3 0 0,-1 0 0 0,-4 4 4 15,-2 0-2-15,0 4-1 0,-5 1 0 0,1 1-1 0,-4 2 2 0,0 3-1 0,-1 1-1 16,-2 1-3-16,-2 2 1 0,0 1 3 0,0 2-1 0,-2 2-2 16,-2 1-2-16,0 1-5 0,1 2-5 0,-3 0-5 0,0 2-7 0,0-1-5 0,1 3-8 15,-2-2-8-15,1 2-5 0,-1-1-2 0,1 1-7 0,0 3-6 0,0-4-6 16,-2 1-5-16,2-1-4 0,1 1-2 0,0-1-1 0,1-2 0 0,2 0-2 15,-1-1-4-15,2-1-3 0,0-1-5 0,1-1-17 0,0-2-20 0,1 1-37 16,-1-1-44-16,1-3-37 0,1 0 88 0</inkml:trace>
  <inkml:trace contextRef="#ctx0" brushRef="#br0" timeOffset="40879.92">6606 14321 0 0,'-1'7'148'0,"-3"-2"173"0,1 0-1 0,1 0-79 0,-3-2-112 0,3 1-55 0,-1-1-27 16,-1-1-14-16,2-2-6 0,-3 1-2 0,4-1 1 16,-2-1-2-16,2-1 1 0,1-2 0 0,0-1 1 0,0-1 0 0,0-2-2 0,3-1-3 0,-1 0-4 15,4-3-7-15,0-1-3 0,3-3-5 0,0 0-1 0,3-2-2 0,1-1 0 16,3-1 0-16,1-2-2 0,3-1-1 0,4-1-2 0,-1-2-1 0,3-1-2 16,3-1-1-16,1 1-1 0,0-2-1 0,2 1 2 0,0 1 0 0,2-2 0 15,-2 3-1-15,3-2 0 0,-2 2-1 0,1 1 2 0,-2 3 0 0,-3 1 2 16,-1 1 1-16,-3 3 2 0,0 2 2 0,-4 1 0 0,-2 1 1 0,-2 4 1 15,-1-1-1-15,-3 3 1 0,-1 1 1 0,-2 1 1 0,-3 3 0 0,0-1-1 16,-1 2-1-16,-3 2 0 0,0 0 0 0,0 2-1 0,-2-1 1 0,-1 2 1 0,0-1-1 16,0 1-2-16,-1 0 0 0,-1 1-2 0,1-1-3 0,1 1-3 15,-1-1-3-15,-1-1-2 0,1 1-1 0,0 0-4 0,1 1-6 0,-1-1-5 0,-1 1-8 16,1 0-9-16,0 1-13 0,1-1-16 0,-4 2-23 0,3-1-25 16,-3 2-41-16,2 0-50 0,-2 0-38 0,-2 1 94 0</inkml:trace>
  <inkml:trace contextRef="#ctx0" brushRef="#br0" timeOffset="41163.93">5975 15621 49 0,'-10'10'343'0,"0"-1"-4"0,3-5-6 16,-2 0-87-16,4-3-123 0,1-2-67 0,3-2-40 0,1-2-16 0,3-3-7 15,2-1-4-15,3-5-1 16,2-3 0-16,5-1-1 0,1-3 4 0,4-3 0 0,0-3 3 0,6-1 3 0,0-1 2 0,4-1 2 0,1-3 1 0,5-1 1 16,0 3-3-16,4-2-4 0,-1 0-5 0,2 3-5 0,2 1-6 0,0 1-6 15,-1 3-9-15,-1 2-11 0,2 1-15 0,-4 3-18 0,0 2-36 16,-2 2-43-16,-3 2-57 0,-2 2-64 0,-3 1-29 0,-1 3 249 0</inkml:trace>
  <inkml:trace contextRef="#ctx0" brushRef="#br0" timeOffset="42345.93">6802 14759 0 0,'-1'-1'185'0,"1"0"72"0,-1-1-46 0,-2 1-48 0,0 1-48 15,0-1-35-15,-2 1-32 0,1 0-15 0,1 1-11 0,-3-1-5 0,0 3-5 16,1-1-2-16,-2 2-4 0,2 0-1 16,-1 0 1-16,-2 1 0 0,1 0 1 0,1 2-1 0,-3 0-1 0,3 1-1 0,-3 0-1 0,2 2 0 0,-2-1 0 15,0 2 1-15,1 0-2 0,-1 1 0 0,-1 1 0 0,0-1-1 0,-2 3-1 16,-2 0 0-16,1 0 0 0,0 0 1 0,-2 1 0 0,-1 1 0 0,-1 0 0 15,-2 3-3-15,-1 0-3 0,-1 2-4 0,-2-1-3 0,0 1-4 0,1 2 0 0,-2 0-5 16,-1 0-4-16,-1 1-5 0,1 0-3 0,-1 0-6 0,1 0-8 0,-2 1-4 16,2-2-8-16,0-2-9 0,-1 1-11 0,3-4-15 0,0 1-17 15,0-3-23-15,0-3-29 0,2 0-34 0,0-3 186 0</inkml:trace>
  <inkml:trace contextRef="#ctx0" brushRef="#br0" timeOffset="42596.93">5304 15213 180 0,'-6'-17'335'0,"0"0"-45"0,0 0-64 16,2 1-64-16,0 1-63 0,3-1-30 0,0 0-16 0,1 0-4 0,1 3-2 15,0 0-3-15,3 1-1 16,-1 0 0-16,0 2 0 0,2 1 6 0,0 1 9 0,0 0 7 0,2 1 5 0,0 1 7 0,-1 1 6 0,3 2 0 0,-2 0-3 16,3 2-1-16,0 1-1 0,1 1-2 0,1 2-2 0,1 0 0 0,2 3-1 15,1 1-8 1,1 1-8-16,2 1-9 0,0 1-8 0,1 2-8 0,1 0-8 0,1 1-4 0,3 0-6 0,0 2-5 0,2-1-3 0,-1-1-2 0,4 0-1 15,0 1-6-15,-2-3-8 0,3 1-10 0,2 1-12 0,-2-4-13 0,1 1-12 16,2 0-13-16,-1-2-13 16,2-1-12-16,0 0-14 0,-2 0-12 0,2 0-10 0,1-2-14 0,0 0-14 0,0 1-21 0,-1-2-24 0,0 0-39 0,-2 2-45 15,-1-1-35-15,1-2-30 0</inkml:trace>
  <inkml:trace contextRef="#ctx0" brushRef="#br0" timeOffset="43164.93">5795 15684 0 0,'-11'15'318'0,"-2"-5"18"0,3 1-2 0,-1-2-86 15,1 3-123-15,3-4-60 0,-1 1-35 0,1 2-14 0,2-1-7 0,2 0-5 16,2 0 0-16,0 1 0 0,1-2 2 0,1 1 6 0,2-1 5 31,0-1 7-31,4 0 6 0,0-2 4 0,2 1 2 0,2-5 6 0,1 0 4 0,2-2 2 0,4-3 1 0,0-4 2 0,3-2 1 0,4-4 1 0,1-5-3 16,5-4-3-16,1-7-5 0,4-3-5 0,3-6-8 0,3-4-5 0,4-4-3 0,1-4-6 15,3-1-8-15,1-3-8 0,1-1-7 0,0-3-10 0,-1 1-13 16,0-2-9-16,0 0-9 0,-4-2-8 0,-2 2-5 0,-4 1-4 0,-4-1-3 0,-3 3-1 16,-6 0 0-16,-4 2 2 0,-5 0 1 0,-5 0 7 0,-5 3 7 0,-3 0 9 0,-6 2 12 15,-6 2 8-15,-4 4 9 0,-6 2 6 0,-4 6 6 0,-5 2 5 0,-6 7 5 16,-3 4 2-16,-5 7 2 0,-7 3 1 0,-2 8 1 0,-6 6 1 0,-5 5 0 16,-3 9 3-16,-4 4 2 0,-3 8 4 0,-3 6 0 0,0 4 5 0,0 5 5 15,0 4 1-15,0 2-2 0,0 3 4 0,1 3 4 0,3 2 4 0,0 2 2 16,3 1 0-16,2 3 1 0,3 0 0 0,3 1-4 0,2 2-1 0,6-1-2 15,4 0-4-15,2 0-4 0,4-2-3 0,6-2 0 0,4-2-3 0,2-3-3 16,4-3-4-16,6-5-5 0,2-1-2 0,4-5-2 0,2-1-3 0,5-3-3 16,4-2 0-16,4-2-2 0,6-5 0 0,1-2 0 0,7-3 0 0,3-5-2 15,5 0-1-15,2-5-5 0,7-3-2 0,7-2-6 0,3-5-6 0,6-3-5 16,5-2-6-16,2-7-5 0,7-3-5 0,-1-3-6 0,6-4-3 16,2-5-5-16,1-2-3 0,2-3-5 0,-2-3-1 0,0-3-1 0,1-1 2 0,-2-3 4 15,-3 0 6-15,0 0 5 0,-6-2 2 0,-1 4 3 0,-6 0 0 0,-5 1-3 16,-5 2-5-16,-3 3-8 0,-6 2-22 0,-3 2-29 0,-7 2-50 0,-3 4-61 15,-5 1-42-15,-4 1-33 0</inkml:trace>
  <inkml:trace contextRef="#ctx0" brushRef="#br0" timeOffset="43459.92">5637 16011 144 0,'-2'0'135'0,"2"0"-40"0,0 0-42 0,-4 0-54 0,3-1-57 0,-2 1-68 0,2-2-72 16</inkml:trace>
  <inkml:trace contextRef="#ctx0" brushRef="#br0" timeOffset="43997.93">6350 15810 106 0,'5'25'321'15,"-2"3"-41"-15,-1-1-64 0,-6 2-71 0,1 0-76 0,-4 1-35 0,0 0-15 16,-3-1-8-16,-1 1-5 0,-3 1-2 0,0-3 0 0,-3 0 1 0,0 0 2 16,-3-3 4-16,-1 2 2 15,-4-5 3-15,0 1 4 0,-1-2 1 0,-3-2 0 0,-2-2 0 0,-1-1 1 0,-4 0 3 0,0-4 1 0,-1 0 1 0,-3-2 2 16,-1-3 0-16,0-2 0 0,-4-1-1 0,2-3 0 0,-6-2-2 0,0-2-2 15,-1-3-2-15,-1-2-1 0,-1-4-4 0,-3-4-2 0,1-2-4 0,-2-5-3 16,-3-4-2-16,1-1-4 0,-2-3 0 0,-1-7 0 0,-3-3-1 0,-1-5-1 16,-3-6 1-16,-2-6 1 0,-2-5 1 0,-2-5 0 0,-2-6 1 0,-4-6 0 15,-1-6 3-15,-4-6 2 0,0-4 3 0,-1-4 3 0,-1-1 1 0,-4-6-1 0,-1-4 2 16,0-3 4-16,2 1 3 0,-1-1 2 0,4 2 3 0,1 1 2 0,7 5 3 16,3 2 1-16,4 3 0 0,4 4 0 0,3 2 0 0,7-1-2 15,3 3-3-15,8 0-2 0,1-2-4 0,6 0-8 0,7-1-5 0,3 0-3 0,6-3-3 0,6-2-1 16,4-4-2-16,8-5-3 0,3-5-3 0,7-5-3 0,7-2-2 0,8-5-1 15,6-4-1-15,7-2 0 0,8-5 3 0,8-2 4 0,8-2-1 0,6-1-3 16,9-1-1-16,10 0-1 0,5-2 2 0,7 6 0 0,6 1 2 0,4 5 1 16,4 3 2-16,7 5 0 0,0 4 2 0,2 4 1 0,1 9-2 0,-3 5-1 15,-3 8-1-15,-3 6 3 0,-4 7 1 0,-7 8 1 0,-5 8 1 0,-5 6-1 16,-4 6-2-16,-5 6 0 0,-5 5-1 0,-2 5-4 0,-5 4-1 0,-4 4-5 16,-5 3-1-16,-2 3-2 0,-3 5-1 0,-2 1-2 0,-5 2-1 0,-2 2-4 15,-5 3-1-15,0 3-4 0,-4 0 1 0,1 1 1 0,-5 2 2 0,1 2 1 16,-5 1 3-16,0 0 1 0,-2 2 3 0,-4 2 0 0,-4 2 0 0,-1 1 1 15,-3 0 1-15,-4 2 2 0,-3 2 1 0,-4 3 2 0,-2 2 0 0,-6 1 1 16,-1 2 0-16,-7 3 0 0,-4 3-4 0,-2 0-1 0,-5 4-3 0,-5 2-1 16,1 2-4-16,-5 0-5 0,-1 3-5 0,0-1-5 0,-1 2-3 0,1-1-4 15,-1-1-4-15,2 1-7 0,0-3-4 0,3-1-5 0,1-3-5 0,2-1-3 16,2-2-10-16,2-2-13 0,3-3-20 0,1-2-22 0,0-2-54 0,2-3-66 16</inkml:trace>
  <inkml:trace contextRef="#ctx0" brushRef="#br0" timeOffset="44166.94">3806 9259 188 0,'-16'-14'282'0,"1"-2"-79"15,1 3-112-15,1-1-77 0,1 1-62 0,1 1-45 0,0 0-38 0,2 0-40 0,1 2-43 16</inkml:trace>
  <inkml:trace contextRef="#ctx0" brushRef="#br0" timeOffset="44378.93">3919 8941 38 0,'31'-11'86'0,"2"1"-6"0,-1-2-3 0,3-1-2 0,1 0-4 0,1-1-3 0,2 1-3 16,0-1-7-16,1 2-8 0,1-1-7 0,-1 0-6 0,0 1-5 0,1 0-3 15,-2 3-3 1,1 0-4-16,0 2-3 0,-2 2-2 0,2 3-4 0,-4 0-3 0,1 4-3 0,-1 1-3 0,-2 3 0 0,1 3-1 0,-3 0 0 0,0 4-2 15,-1 0 0-15,-2 4 0 0,1 2 0 0,-3 0 0 0,-1 1 0 0,-1 2-1 16,1 3 1-16,-4-1 0 0,1 1 0 0,-3 1 2 0,-2 1 0 0,0 1-3 16,-2 2 0-16,-3 2-3 0,-1 2-2 0,-2 0-3 0,-3 4-4 0,-1 1-5 15,-3 5-3-15,-3 0-3 0,-3 2-5 0,1 3-3 0,-4-1-9 0,-2 2-8 16,1-1-11-16,-1 1-11 0,-2-2-8 0,3 2-8 0,-3-3-2 0,4-3 2 16,-2-1 2-16,2-3 3 0,1-1 3 0,1-3 71 0</inkml:trace>
  <inkml:trace contextRef="#ctx0" brushRef="#br0" timeOffset="44528.92">5242 10301 70 0,'15'3'93'0,"-2"-3"2"0,0-2 0 16,2 0 1-16,-1-2 2 0,-3 1-7 0,1-2-8 0,1-1-12 0,-3 0-13 0,1-2-12 16,-2 3-10-1,-1-3-7-15,1 2-6 0,0-3-6 0,-3 2-3 0,3-1-4 0,-2 1-1 0,-2-2-1 0,2 3-2 0,0-2-2 0,-2 1-1 0,1 0-3 16,-1 1-4-16,0 0-2 0,1 2-3 0,-1 0-3 0,0 0-5 0,0 1-4 16,1 2-6-16,-1 0-7 0,0 1-10 0,1 1-24 0,-2 0-28 0,1 2-63 15,0 0-77-15,1 2-37 0,-1-3 224 0</inkml:trace>
  <inkml:trace contextRef="#ctx0" brushRef="#br0" timeOffset="49759.89">13354 8135 0 0,'-2'-6'67'16,"-1"-1"231"-16,-1 3-35 0,1-2-51 0,0 1-61 0,-1 0-44 0,2 0-39 0,-2 1-21 16,2-1-13-16,-2 1-4 0,0 0-1 15,2 1 2-15,-2 1 2 0,0-2-1 0,-1 1-2 0,3 1-1 0,-2-1 1 0,2 2 3 0,-1-2 0 0,-2 2 0 16,3-2 1-16,-1 2-3 0,2 0 0 0,-1-1-2 0,-1 1-3 16,3 1-4-16,-1 0-4 0,-1-2-2 0,1 2-2 0,-1 0-3 0,2 0-3 0,0 0-3 15,0 0-1-15,-1 0-1 0,-1 0 2 0,1 2 1 0,1-2 3 0,-1 0 4 0,-2 1 1 16,2 2 0-16,-1-2-1 0,-1 3 1 0,2 0 2 0,-4 0 4 15,3 1 2-15,-2 2 1 0,0 2 3 0,-1 1 2 0,-1 2 0 0,0 3 1 0,-3-1-1 16,3 3 4-16,-2 3 4 0,-2 0 4 0,2 2 4 0,-4 0 1 0,0 3 0 16,2 3-1-16,-4-1 1 0,2 2-3 0,-2 0-3 0,1 1 0 0,-2 0 0 15,0 2 2-15,0-1 1 0,-1-2-2 0,2 3-1 0,-1-1-1 0,2 0-3 16,-1 2-1-16,0-2 0 0,-2 0 3 0,1 2 2 0,0-2 1 0,1 1-1 16,-1-1-3-16,2 1-4 0,-2-1-2 0,2-1-1 0,-1 1-3 0,1-1-3 15,1 0-3-15,0-1-2 0,2-2-2 0,-1 1-3 0,2-3-4 0,0 0-6 16,2-2-1-16,-2-2 1 0,4 2-1 0,-1-4 1 0,0-2-2 0,2 0-2 15,0-2-1-15,0-2 1 0,2-1-1 0,-2-2 0 0,3 1 0 0,0-3 1 16,0-1 0-16,-1 0 0 0,1-2 0 0,1 0 2 0,-1 0-3 0,1-2-1 16,0 1-5-16,-1-2-5 0,-1 0-8 0,2 0-9 0,-1 0-11 0,1-2-13 15,0 2-12-15,-1-1-14 0,-1 0-12 0,1 0-12 0,1-1-10 0,0 0-10 16,0 0-10-16,0 0-7 0,0 0-6 0,0 0-4 0,0 0-5 0,0-1-4 16,0 1-10-16,0 0-10 0,1-4-23 0,1 0-26 0,-1 2-40 0,-1-4-44 15,1 0-17-15,1-1 314 0</inkml:trace>
  <inkml:trace contextRef="#ctx0" brushRef="#br0" timeOffset="50495.9">12680 8909 257 0,'0'-5'340'15,"0"-2"-41"-15,0 2-64 0,0 0-71 0,0 0-73 0,0-2-33 0,0 2-17 16,0 1-8-16,0-1-6 0,0 1-3 0,0 1 0 0,0-1-2 0,0 0-2 16,0 2-2-16,0-1-2 0,0 2-2 0,0-1-1 0,0 0 0 0,0 0 1 15,0 2-1-15,0 0 0 0,0 0-2 0,0 0 0 0,0 0 0 0,0 0 0 16,0 0 2-16,0 0 3 0,0 0 2 0,-2 0 1 0,1 2 2 0,1-1 0 16,-2 0-1-16,-2 2-1 0,2-2 0 0,-2 3-1 0,0 0-1 0,-1 1-2 0,-1-1-1 15,0 3 0-15,-3-2-4 0,3 0-1 0,-2 2-3 0,0 0-3 16,0-1-2-16,-2-2 1 0,4 2 0 0,-3-1 0 0,3-2 1 0,0 1 0 0,-2 0-1 15,2-1 0-15,1-3 0 0,-1 3 0 0,2-2-1 0,1-1 2 16,-1 0-2-16,-1 0-2 0,2-1-4 0,1-1-7 0,-1 1-3 0,2-1-6 0,0 1-5 16,0-3-6-16,-1 2-8 0,2-1-10 0,0 0-8 0,0 1-6 0,2-1-7 15,-1-1-8-15,0 2-12 0,0 0-9 0,3 1-24 0,-1 0-25 16,2-1-56-16,-2 1-68 0,2 1-35 0,3 0-20 0</inkml:trace>
  <inkml:trace contextRef="#ctx0" brushRef="#br0" timeOffset="58492.11">11974 11503 0 0,'-4'4'95'0,"2"-3"240"0,-2 3 1 0,3-1-63 0,1-1-92 0,0 1-60 15,0-2-45-15,4 1-19 0,-1-1-7 0,2 2 0 0,2-2 3 0,1 0 5 16,2-1 4-16,4-1 4 16,1-3 5-16,1 1 4 0,3-2 3 0,2-3-1 0,2-4 1 0,5-1-3 0,0-1-5 0,6-4-6 0,2-2-7 15,2-4-7-15,4-2-6 0,2 1-6 0,2-4-3 0,0-1-7 0,1 1-4 0,3-4-6 16,-3 2-4-16,4-3-2 0,-3 3-5 0,1 0-3 0,-2 0 0 0,-4 3-1 15,0 2 1-15,-5 2-1 0,-3 2 1 0,-4 4 0 0,-2 2 2 0,-5 3-1 16,0 2 0-16,-4 4-3 0,-3 1-1 0,-4 3-2 0,-1 3-4 0,-3 3-8 16,-3 5-13-16,-2 0-14 0,-3 5-13 0,-1 0-12 0,-1 4-11 0,-3 3-11 0,-1 1-11 15,-1 1-12-15,0 2-10 0,-1-1-10 0,0 1-13 0,2 1-20 16,0-3-24-16,-1 1-35 0,2-1-40 0,0-1-36 0,3-2-32 0,-1 1-11 0,0-3 338 16</inkml:trace>
  <inkml:trace contextRef="#ctx0" brushRef="#br0" timeOffset="61059.08">13205 12992 84 0,'0'0'156'0,"0"0"-18"0,0 0-21 0,0 0-24 0,0 0-23 16,0 0-17-16,0 0-15 0,0 0-10 0,0 0-4 0,0 0-4 0,0 0-1 16,0 0-2-16,0 0 0 15,0 0-3-15,0 0-2 0,0 0 1 0,0 0 0 0,1-1 1 0,-1 1 1 0,0 0-1 0,2 0-1 0,-2 0-1 0,1 0 0 16,0 0-3-16,0 0-3 0,2 0 0 0,-2 0 0 0,3 0-1 0,-2 0 0 15,1 0 0-15,-1 0 0 0,2 0 1 0,-2 0-1 0,3 0-1 0,-1 0 0 16,0 1 0-16,-2 0-2 0,2 1 1 0,1-2 1 0,-3 1 2 0,2 0-1 16,-1 1-1-16,-1-1 1 0,2 1-3 0,-1-1 0 0,0 0 0 0,1 0-1 15,-2 1-2-15,2-2 1 0,0 1 1 0,-2 0 0 0,-1 0 1 0,2 1-1 0,-2-2 0 16,0 1-2-16,1 0 2 0,-1 1 2 0,0-2 0 0,-1 1 3 16,0-1 0-16,0 0 0 0,0 0 1 0,0 0 1 0,0 0 2 0,0 0 0 0,-1 1-1 15,-2 1 1-15,2-2-1 0,-3 1 1 0,1 2 0 0,-2-2-1 16,0 1 0-16,0 1-2 0,-3-1-1 0,2 1 2 0,0 0-2 0,-3 1-1 0,2 0-2 15,-2-1-1-15,0 2 0 0,1 0-1 0,-1-1 2 0,-1 1 0 0,0 0-1 16,0 1 2-16,3-2 0 0,-2 1 0 0,0-1 1 0,2 1-2 16,-1-1 1-16,2-1-1 0,0 1 1 0,1-1-1 0,1 0 0 0,1-1 0 0,-1-1 1 15,1 1-1-15,1 0 1 0,2-2 0 0,0 1 1 0,0 0 0 0,2-1 1 16,1 0 1-16,3-1 0 0,0 0 0 0,3-1 2 0,-2 0 0 0,1 0 1 16,3 0-1-16,0-3-1 0,-1 1-2 0,4 1-1 0,-2-2-1 15,1 0 1-15,-1 2-3 0,2-2 1 0,-3-1-1 0,3 2 0 0,-2-1 1 0,-2 1-1 16,1 0-3-16,0 2 1 0,-2-2 2 0,1 1 0 0,-3 1 1 0,1-1 0 0,-2 3 1 15,-1-3 0-15,0 2 3 0,1 0 1 0,-3 1 2 0,-1 0-1 0,1 0 1 16,-2 0 0-16,-1 0-1 0,0 0 1 0,0 0 0 0,0 0-2 0,0 1 0 16,-3 0-1-16,1 0-1 0,-2 1-1 0,-1-1-2 0,2 1 0 0,-1 0-2 15,-1 1 0-15,-1-2-1 0,1 2 1 0,0-1 1 0,0 1-1 0,-1 0-1 16,1-1 1-16,0 1 2 0,-2-2 1 0,4 1-1 0,-1-1 1 0,0 0-1 16,-1 0-1-16,3 1-1 0,-1-2 0 0,2 1 0 0,0-1 0 0,1 0 0 15,0 0 2-15,0 0-1 0,0 0-1 0,1-1-1 0,0 1 0 0,2-2-2 16,-1 0 0-16,3 1 1 0,-1-1 2 0,0-1 1 0,1 0 0 0,1-1 0 15,0 1 2-15,-1-1 1 0,4-1 1 0,-2 1 1 0,2-1-1 0,-2 1-1 16,3-2 2-16,-1 0 0 0,1-1 0 0,0 1 0 0,1-1 0 0,-1 1-1 16,1-1 0-16,0 2 0 0,-2 0-2 0,1-2-2 0,-3 3-3 0,3-1 0 15,-3 1 1-15,0 1 1 0,-1 1 0 0,-1-2-1 0,0 2 1 0,-2 0 0 16,0 1 1-16,0 1-1 0,-2 0 0 0,-1 0-2 0,0 0 0 0,-1 1-1 16,-2 1 0-16,2 1 1 0,-4 0-1 0,1 0 0 0,-1 2 0 0,-2 0 0 15,1 0 0-15,-2 2-2 0,0 0 1 0,0-1-1 0,-2 2 1 0,1-1 0 16,0 0 0-16,0 1 2 0,-1-1-1 0,2 2 1 0,0-3 0 0,-1 1-1 15,2-1 2-15,0 1 1 0,1-1 1 0,0-2-1 0,2 2 1 0,1-3-1 16,0 0 1-16,1 0-1 0,0-1 1 0,0 0 1 0,2-1 2 0,2 0-2 16,1-1 2-16,-2 0 2 0,3-1 0 0,0 0 0 0,2-1 2 0,0-1 2 0,2 0 0 15,0-2 1-15,2-1 1 0,1 1 3 0,3-1 1 0,-2-2-1 0,3-1-2 16,1-1 0-16,2 1 0 0,-1-1-3 0,3 2-1 0,-1-2-2 16,1 0 0-16,-1 1-3 0,1 0-3 0,1 0-1 0,-1 2-3 0,0-1-2 0,1 1-5 15,-2 2-4-15,-2 0-1 0,-1 2 0 0,0-1-1 0,-3 1-1 0,1 1 0 16,-2 1 1-16,-2 1 0 0,-1 3-1 0,-3-1 2 0,-1 2 0 0,-1 0 0 0,-3 3 1 15,-1-1 3-15,-3 1 3 0,0 1 2 0,-1 2 3 0,-2 1 0 16,-3-1 1-16,2 1-1 0,-3 2 0 0,1 0 1 0,-1-1 3 0,0-2 3 16,0 1 2-16,3-1 2 0,-2-1 3 0,2-1 1 0,0 0 0 0,0-1 1 0,2-3-1 15,1 1 1-15,-2-3 2 0,4-1 1 0,-1 0 3 0,0-1-1 0,2-1-1 16,0 0-2-16,0-1-5 0,1-3 1 0,0 1 1 0,1-2 3 0,0-1 2 16,2 1 1-16,-1-2 1 0,2 0 0 0,1-1-1 0,-1 1-2 0,1-1-1 15,0-1-2-15,1 1-1 0,0 1 2 0,-1-1 1 0,2 1-2 0,0-1-4 16,-2 1-3-16,1 0-3 0,-1 0-1 0,-1 2-2 0,-1-1-1 0,2 2-1 15,-2-1 0-15,-1 1-2 0,1 1 0 0,-1 1 1 0,-1-1-3 0,1 2-1 16,-1 1 0-16,1-2-1 0,-2 2-2 0,0 1-5 0,0 0-2 0,0 0-3 16,0 0-4-16,-3 1-3 0,0 2-2 0,1-2 0 0,-1 1-4 0,-2 4-1 15,0-4-2-15,0 4 0 0,-1-3 0 0,1 3 2 0,-4 0 2 0,3 0 4 16,-2 1 1-16,0 0 3 0,-2 0 1 0,1 1 0 0,0-1 1 0,0 0 2 16,-1 1 0-16,1 0 5 0,-2 1 0 0,1-1 2 0,-1 1 0 0,0-1-1 15,1 0-1-15,-1 1-1 0,1-1 1 0,0 1 2 0,1-1 2 0,-1-2 3 0,1 2 1 16,1-2 2-16,0 0-1 0,2 0 1 0,1-1 0 0,0-2 1 15,2 0 1-15,2 0 2 0,0-3 2 0,1 0 1 0,0 0 3 0,1-3 1 0,0 0 2 16,2 0 3-16,0 0 2 0,-1-2 4 0,2-1 4 0,-2 2 2 16,3-2 5-16,-2 1 3 0,-1 1-1 0,1 0 1 0,-1-1-3 0,-1 2-1 0,1-1-1 15,-1 0-4-15,-1 1 0 0,0 0-1 0,0 2-3 0,0-1-1 0,0 0-6 16,-1 0-5-16,-1 1-4 0,1 1-3 0,1-2-1 0,-1 2-2 16,0 0 1-16,-1 0 1 0,1 2 1 0,-1-2-1 0,-1 1-1 0,2 0-2 0,-3 2-2 15,2-2 0-15,-2 1 2 0,2 0 0 0,-1 1 2 0,-1 1-1 0,1-2 1 16,0 1 1-16,-1 0-2 0,1-1-1 0,-1 1-1 0,-1 1-1 0,0-2-1 15,1 0 0-15,0 2 1 0,0-1 0 0,0 0 0 0,0-1 0 0,-1 1-2 0,0 0-1 16,2 0 0-16,-1 0 0 0,0-1 1 0,0 1 0 0,-2 0 1 16,2 0 1-16,2 0 0 0,-2-1 2 0,2 0 0 0,-2 0-2 0,2 0-1 15,-1 0 0-15,2 1 0 0,-2-3 4 0,2 1-1 0,0 0 1 0,-1 1-1 0,1-2 1 16,1 0-1-16,0 0 2 0,0 0-2 0,0 0 1 0,0 0-1 0,0 0 1 16,0 0 0-16,1-2 1 0,1 1 2 0,-1 0-1 0,0-2 0 0,-1 1 0 15,1 0 0-15,2 0 0 0,-2 0 1 0,2 1-1 0,-2 0 0 0,3-2 1 16,-3 2 0-16,0-2 0 0,-1 1 0 0,1 2 0 0,1-2-1 0,-1 1-2 15,-1 1 0-15,0 0 0 0,0 0-1 0,-1 0 0 0,-2 1 0 0,1 1-2 16,-2-1 0-16,-1 1-2 0,1 0 0 0,0 2-2 0,-2-2 0 0,1 0 0 16,-1 2 0-16,0 1 0 0,0-1 0 0,-1-2 1 0,0 4 1 0,2-1-2 15,-1-2 1-15,-2 2 1 0,2-1 2 0,1-1 1 0,-1 0 1 0,1 1 1 16,0 0 0-16,1-1 3 0,1-1-1 0,0 1 2 0,1 0-1 0,-1-2 0 16,2 1 0-16,0 0 0 0,-1-2 0 0,2 0 1 0,0 1-2 0,2-1-4 15,-1 2-1-15,0-2-3 0,0 1 0 0,2 0-4 0,-1 0-2 0,3 1-3 16,-1-2-3-16,1 1-2 0,0 0-5 0,1-1-7 0,0 0-4 0,2 0-7 15,1 0-4-15,-2-1-4 0,4 0-4 0,-2-1-6 0,2 0-10 0,1-1-15 16,1 0-20-16,-1 0-25 0,3-3-38 0,-1 2-47 0</inkml:trace>
  <inkml:trace contextRef="#ctx0" brushRef="#br0" timeOffset="61236.1">13506 13032 134 0,'-9'2'181'0,"-1"1"-42"16,4 1-40-16,-2-2-34 0,2 1-31 0,1 0-21 0,0-1-16 0,0 1-14 15,3 1-12-15,-1-2-16 0,2 0-18 0,0 2-27 0,1-2-31 0,0 1-46 0,0 0 37 32</inkml:trace>
  <inkml:trace contextRef="#ctx0" brushRef="#br0" timeOffset="63923.08">12677 14313 0 0,'0'-4'169'0,"-1"2"36"0,0-2-25 0,-2 1-25 0,2-1-25 0,0-1-26 15,-2 1-24-15,2 1-14 0,-2-1-11 0,2 1-9 0,-1-1-8 0,-1 1-6 16,2-1-3-1,-3 1-4-15,3 1-4 0,-1-1-3 0,0 0-1 0,1 1-3 0,1-2-2 0,-1 1-1 0,0 2-1 0,1-3-2 0,0 1-4 0,1 1 0 16,0-2-2-16,0 2-1 0,3 0 0 0,1-2-2 0,0 1 0 16,0 1 0-16,4-1 0 0,-2 0 2 0,4 1 1 0,-2-2 1 0,2 1 0 0,0 2-1 15,3-3 2-15,0 3-1 0,-1-2 0 0,1 2-1 0,2-2-1 0,-1 2 1 0,1-1 1 16,-1 0-2-16,1 2 1 0,0-1-1 0,-1-1-1 16,0 1-1-16,0 1 1 0,0-1 0 0,-1-1 0 0,-2 1 1 0,1 0 1 0,-1 1 0 0,-2-1 1 15,0 0 4-15,-1 0 4 0,-1 1 7 0,0-1 5 0,-2-1 6 16,0 2 5-16,-1 0 6 0,-1 0 6 0,-2-1 3 0,3 0 4 0,-4 1 0 0,2-1 1 15,-2 1-1-15,-1 0-1 0,0 0-4 0,0 0-5 0,0-2-5 16,-1 1-6-16,-2 1-6 0,2-1-6 0,-4 1-6 0,3 0-7 0,-2 0-4 16,-1 0-5-16,-1 0-3 0,1 0-2 0,-3 1-1 0,1-1-2 0,-2 3-1 0,1-2-2 15,0 1 1-15,-2 1 0 0,2 0-1 0,-2 1-2 0,1 0 1 0,-1-1 3 16,0 2-2-16,0 0 1 0,3 0 0 0,-2-1 0 0,0 0 3 0,3 1 0 16,-3-2 1-16,3 2 0 0,0-1 0 0,1-2 1 0,1 0-1 15,2 1 1-15,-1-1 0 0,3-2 0 0,0 1 1 0,0 1 0 0,3-2 3 0,-1 0 0 16,2-2 1-16,3 1 0 0,1 0 1 0,-1-2 0 0,4 1-1 0,2-1-1 15,-1-1 0-15,5-1 1 0,0 1 0 0,0-3-3 0,3 2 1 0,1-2 1 16,3 1-1-16,-2-1-2 0,2 0 0 0,1 0 0 0,-1-2-1 0,1 2-1 16,3 0-1-16,-2 0-1 0,1 0-1 0,-2-2-2 0,1 2 0 0,-2 0 0 15,-1 0 0-15,-2 0-1 0,0 2 2 0,-4-1 1 0,-1 0-1 0,-3 4 0 16,0-1-2-16,-6 0 0 0,-2 2 0 0,0 1 1 0,-5 3-1 0,-5-1-1 16,-1 2-1-16,-2 3-2 0,-4 1 1 0,-3 1-1 0,-2 1 1 0,-3 2-2 15,0 1 2-15,-4 1 0 0,0 0 4 0,-1-1 3 0,0 2 4 0,-2-1 4 16,0-1 2-16,0 0 7 0,2-1 0 0,3 1 4 0,-3-1 0 0,4-3 1 15,0 0-1-15,1 2 0 0,0-5 2 0,4 2 2 0,0-2 0 0,1 0-2 0,0-1-1 16,4-2-3-16,-2 2 0 0,4-1-2 0,1-2-1 0,1 0 0 0,1-2-3 16,2 1 0-16,1-1-1 0,3 0 1 0,0-1-1 0,1 0-1 0,2-2-2 15,2 0 2-15,2 0-2 0,1-1 0 0,2 1-1 0,0-2-2 0,2 0-1 16,0-1 1-16,1 1-1 0,3-1-2 0,-1 0-1 0,1 1-4 16,-1 0 0-16,1-2 0 0,2 2 0 0,-2 0 0 0,-1-2 1 0,1 3-1 0,-1-1 2 15,-2 0 2-15,1 1 2 0,-4-2-1 0,1 3 2 0,-1-1 2 0,-1 1 2 16,-3-1 3-16,-1 3-1 0,-1-1 0 0,-3 1-1 0,-1 1-1 0,-4 0 0 15,2 1 3-15,-3 2-2 0,-2 0-2 0,-1-1 0 0,-1 1 1 0,-3 2 0 0,-2-1 2 16,2 0-1-16,-5 3 2 0,0-1 1 0,0 1 2 16,-2-1 3-16,-1 1 1 0,2-1 1 0,-2 1 1 0,-1-1 1 0,2 0 2 0,-1-1 0 0,2 1 2 15,0-1-2-15,1 0-1 0,3-1 0 0,-1-2 0 0,1 1-2 0,2 1-2 16,2-3-4-16,0 2-5 0,3-2-2 0,-2 0-4 0,4 0-4 16,0 0-3-16,-1-1-2 0,3 0-1 0,2 0-2 0,1 0-5 0,1-1-3 0,2 0-4 15,2 0-4-15,0 0-4 0,1-2-4 0,1 2-4 0,2-2-5 0,0 2-6 16,0-2-8-16,2 3-13 0,-1-2-22 0,1-1-26 0,1 2-46 0,-3-2-57 15,2 2-36-15,-1-2 33 0</inkml:trace>
  <inkml:trace contextRef="#ctx0" brushRef="#br0" timeOffset="65303.08">15053 15473 90 0,'-1'1'217'16,"-3"5"-23"-16,3-3-23 0,1 1-31 0,-1 0-33 0,0 2-29 0,1-1-27 15,0 1-15-15,1 1-10 0,0 0-3 0,0 1-1 0,4-1-1 0,-2 0 0 16,0 1 1-16,2-2 0 0,3 3 3 15,-1-3 3-15,3 0 3 0,0-1 2 0,4-2 2 0,2 0 0 0,1-2 2 0,3-2 0 0,4-2 0 0,3-1-1 16,1-4-1-16,4-1-2 0,4-3-1 0,1-2 0 0,4-3-4 0,5-3-5 16,-1-1-2-16,3-3-2 0,1 0-2 0,-1-3 0 0,4 2-5 0,-1-3-6 15,0 0-7-15,0 0-7 0,-1-2-6 0,-1 2-8 0,1-1-7 0,-4 0-9 16,1 0-7-16,-5 1-9 0,-3 1-9 0,1-1-9 0,-7-1-13 0,-2 1-14 16,-4 0-3-16,-3-2 2 0,-5-2 13 0,-4 2 19 0,-5-4 20 0,-4 0 18 15,-5-2 17-15,-5 0 16 0,-7-1 14 0,-4 3 15 0,-5-2 12 0,-5 4 14 0,-4 1 15 16,-6 3 16-16,-5 0 11 0,-2 5 7 0,-8 1-4 0,-2 4-12 15,-4 1-7-15,-7 4-10 0,-3 2-4 0,-5 4-2 0,-1 3 0 0,-4 2-2 0,-3 5 3 16,-2 1 5-16,2 5 1 0,-2 2 2 0,0 3 2 0,2 4 0 0,-1 3 3 16,3 3 2-16,0 4 1 0,4 3-1 0,1 2-6 0,5 1-3 0,1 5-6 15,5 2-5-15,4 0-7 0,1 2-8 0,10-1-5 0,4-1-4 0,5-1-5 16,6-2-5-16,5 0-4 0,5-1-5 0,4-2-5 0,6 1-4 16,5-1-4-16,5-3 0 0,6-1-3 0,5 2-5 0,6-2-2 0,5-2-5 0,6-2-6 15,3-4-8-15,7 0-11 0,7-4-11 0,3-3-13 0,5-3-13 16,9-4-13-16,2-1-13 0,8-4-15 0,1-5-15 0,5-4-11 0,4-3-10 0,2-4-8 15,3-2-7-15,-1-2-11 0,0-3-13 0,-1-2-23 0,0 0-29 0,-6-1-47 0,-5 0-59 16,-3 0-21-16,-7 1-4 0</inkml:trace>
  <inkml:trace contextRef="#ctx0" brushRef="#br0" timeOffset="65912.08">11250 15006 0 0,'11'-4'30'0,"-3"0"227"0,-2 0-52 0,1 1-45 0,-2-2-44 16,0 1-30-16,0 1-21 0,0 0-10 0,-2-2-3 0,-1-1-2 0,2 2 0 0,-2-1 0 15,1 1 1-15,-2 1 2 0,2 0 2 0,-1 0 2 16,-2 0 0-16,1 2 1 0,-1 1 3 0,0 0 0 0,0 3-3 0,0 1 1 0,-1 1-2 0,1 3 2 16,-2 1 4-16,-1 3 4 0,-3 2 3 0,1 6-1 0,0 1-2 0,-4 5-1 0,2 3 1 15,-3 4-4-15,0 3-8 0,-2 4-5 0,-2 4-3 0,1 2-4 0,-1 5-6 16,-3-1-9-16,1 3-11 0,0 1-14 0,0-2-10 16,-1-1-12-16,2 2-9 0,-2-5-13 0,3-2-15 0,-1-1-11 0,1-3-10 0,2-3-8 0,-1-2-8 15,0 0-8-15,1-5-11 0,1-2-6 0,0-2-2 0,1 0-7 0,0-3-9 16,0-3-9-16,-1 0-12 0,1-3-13 0,-1-2-12 0,-1-2-17 0,0-3-20 15,1-2-21-15,-2-4 65 0</inkml:trace>
  <inkml:trace contextRef="#ctx0" brushRef="#br0" timeOffset="66093.08">10711 15941 0 0,'-1'-36'8'15,"1"-1"326"-15,1-2 5 0,5 1-19 0,-1-2-29 0,1-1-38 0,4 1-40 16,3-1-22-16,-1 1-16 0,3 1-8 0,2 1-3 0,2 0-5 0,2 2-6 16,4 0-4-1,0 3-6-15,1 2-8 0,3 2-9 0,0 1-15 0,2 5-15 0,2 1-16 0,0 4-15 0,1 1-12 0,0 4-8 0,2 3-7 0,2 3-9 16,-1 1-3-16,0 3-5 0,2 3-5 0,-1 3-3 0,2 2-4 0,-1 2 0 15,0 3-1-15,0 1-1 0,-2 2-4 16,2 2-4-16,-1 2-5 0,-1 3-6 0,1 1-12 0,-2 1-13 0,-2 2-26 0,1 0-31 0,0 1-29 0,-3 1-29 16,1 0-24-16,-1 1-21 0,-1 1-31 0,-1 0-32 0,-3 0-71 0,2-3-88 15,-3 2-39-15,0-2-16 0,-1-2 0 0,-2 2 54 0</inkml:trace>
  <inkml:trace contextRef="#ctx0" brushRef="#br0" timeOffset="66287.08">11746 15695 0 0,'-9'-11'213'0,"-1"-2"219"0,4 0-11 0,-1-1-11 0,0-1-13 16,2 0-54-16,1 1-74 0,2 0-111 0,-2 0-130 0,3 2-58 0,1 1-26 16,1 1-12-16,2 1-6 15,-1 1-6-15,-1 0-7 0,3 1-3 0,-1 1-3 0,-1 2-4 0,3 0-2 0,-3 2-12 0,1 1-14 0,1 1-37 0,0 1-45 16,-1 1-56-16,2 2-61 0,0-1-25 0,-1 2-7 0</inkml:trace>
  <inkml:trace contextRef="#ctx0" brushRef="#br0" timeOffset="76314.77">22010 8276 140 0,'1'-3'378'0,"-1"-1"0"0,0 3-2 16,-1-1-69-16,-3 2-101 0,0 2-72 0,1-1-54 0,-5 3-26 0,2 0-10 15,-1 2-6-15,-2 1-1 0,-2 2 1 0,0 2 1 16,-2-1 4-16,1 3 2 0,-1 0 3 0,-2 2 3 0,1-1 0 0,-3 0-1 0,1 1-2 0,0 2-4 16,-1 1-6-16,-2 1-5 0,2-2-6 0,-2 3-3 0,2-2-4 0,-1 2-5 15,3-1-4-15,-1 1-5 0,0 0-6 0,1-1-8 0,0 0-6 0,4-1-8 16,-1 2-9-16,1-3-9 0,0 1-9 0,2 1-7 0,0-1-11 0,0-1-11 15,0 0-10-15,1 0-9 0,0 0-12 0,1-1-12 0,-1 0-11 0,2-1-13 16,-1 0-22-16,1-1-28 0,-1 1-47 0,1-3-53 0,1 0-33 0,0-1-23 16</inkml:trace>
  <inkml:trace contextRef="#ctx0" brushRef="#br0" timeOffset="76548.77">21339 8597 235 0,'0'-21'495'0,"-1"0"3"0,-1-3 3 0,-1 2 2 16,-2-2 2-16,-1 1-99 0,0-1-148 0,-2 3-81 0,2-2-51 15,-2 3-33-15,1-1-27 0,2 4-14 0,0 0-7 0,-1 2-7 0,2 1-4 16,-1 2-3-16,1 2-2 0,2 0-5 0,-3 1-3 0,4 3-2 0,-2-2-2 0,2 4-1 0,0-1-5 16,0 1-4-16,1 1-7 0,0 3-6 0,1 0-7 0,0 0-8 0,3 2-7 15,-2 0-11-15,3 3-14 0,0 1-25 0,2 0-32 0,0 2-32 0,-1 0-36 16,4 1-29-16,-1 2-29 0,2 0-47 0,0 1-59 0,0 0-58 15,3 1-59-15,-3 0-26 0,4 0-10 0,0 0 3 0,0 1 352 0</inkml:trace>
  <inkml:trace contextRef="#ctx0" brushRef="#br0" timeOffset="76782.77">22102 8685 0 0,'4'0'257'0,"-1"0"116"0,1 0 0 0,-3 1-48 0,2-1-72 15,-2 0-76-15,0 0-76 0,-1 0-41 0,0 0-22 0,0 0-16 0,0 0-13 16,0 0-4-16,-1 2-2 0,0-1-1 0,0 0-1 16,-1-1-7-16,2 1-8 0,-1 1-8 0,-2-1-7 0,2-1-9 0,-2 1-11 0,0 1-12 0,2-1-13 15,-2 0-20-15,2-1-20 0,1 0-40 0,-1 0-43 0,1 0-57 0,-3 0-61 16,2 0-25-16,-1-2 102 0</inkml:trace>
  <inkml:trace contextRef="#ctx0" brushRef="#br0" timeOffset="77247.77">22405 8610 231 0,'-4'-1'385'0,"-1"-2"4"0,3 1 3 0,-1-1-77 0,0 0-113 0,0-2-65 0,-1 1-44 16,3 2-20-16,-3 0-13 0,3-2-2 0,0 2 1 0,0-1-2 0,-1 0 1 16,2 2-1-16,0 0-1 0,0-2-3 15,2 2-2-15,-1-2-3 0,0 2-2 0,4-2-3 0,-3 2 0 16,2-1-2-16,1 1-6 0,0-1-3 0,3-1-5 0,-2 3-2 0,1-1-3 0,1-1 1 0,-2 2 0 0,3 0 0 15,-2 2-2-15,1-1 0 0,-1 2-5 0,-1-1 1 0,2 1-1 0,-2 2 1 0,1 3 0 16,-3-1 0 0,1 1 3-16,-1 2 2 0,1-1 0 0,-3 3 0 0,1 0-2 0,-1 1 2 0,-2 0 2 0,0 0 3 0,0 3 1 0,0-2-1 0,-2 2-1 15,-1 0 0-15,-2 0 1 0,2-2 1 0,-1 2 1 0,0-2 2 0,0-1 0 16,-2 0 3-16,2-1 2 0,1-1-1 0,0-2-3 0,-2-1 0 0,4 0 0 16,-1-2-1-16,-1-1-1 0,3-1-2 0,-1-1-1 0,0-2-1 0,-1 1-4 15,2-2-2-15,0-3-3 0,2 0-4 0,-1-2-1 0,0-1-5 0,0-2-2 16,3-3-3-16,0-1-4 0,-1-1 0 0,2-4 1 0,2 0 1 0,0-4 0 15,-1 1-1-15,4-2-2 0,-1 0-2 0,2-2 0 0,-1-1-1 0,1 0-1 16,3 0 1-16,-3 2 2 0,4-2-3 0,-3 1-4 0,2 3-10 0,-3 0-12 0,2 2-15 16,-3 3-15-16,0 0-17 0,-3 3-15 0,3 1-17 0,-4 0-17 15,2 4-17-15,-3 1-19 0,0 1-14 0,1 1-14 0,-3 1-13 0,1 4-10 16,1-1-12-16,-1 2-10 0,0-1-26 0,-1 3-34 0,0 2-41 0,-1-1-45 16,2 0-11-16,-3 0 115 0</inkml:trace>
  <inkml:trace contextRef="#ctx0" brushRef="#br0" timeOffset="78066.77">22168 9422 215 0,'0'11'338'0,"0"-1"-44"0,1-2-66 0,0 0-55 16,0-3-52-16,3 2-23 0,0-3-9 0,3-2 0 0,0-2 3 15,1 0 4-15,2-1 3 0,3-4 5 0,0-2 2 16,3-2-2-16,3-2-3 0,1-3-4 0,2-3-5 0,2-4-7 0,3-1-9 0,-1-2-9 0,4-4-10 0,0 0-11 0,2-4-9 16,3-2-9-16,0-1-6 0,-1-2-7 0,1-1-5 0,0-2-6 15,-1 0-5-15,-2-2-4 0,0-2-3 0,-1 0-3 0,-1-2-3 16,-4 0-1-16,0-2 0 0,0-1 1 0,-3 2 0 0,-3 0-1 0,-2 2 0 0,0 0 1 15,-4 3 1-15,0 3 1 0,-4 2 3 0,-1 2 2 0,-2 3 3 0,-1 2 1 16,-3 2 2-16,-2 2 1 0,-2 3 0 0,-4 3 0 0,-1 2 0 0,-2 2 0 0,-3 3 1 16,-3 2-1-16,1 2-1 0,-5 4 1 0,-4 1-2 0,0 4 0 0,-3 1-1 15,-4 4 1-15,-2 2-1 0,0 4 0 0,-5 2-3 0,1 3 1 0,-2 2 0 16,0 1 1-16,-2 4-1 0,2-1 2 0,-3 4 1 0,3 0-1 0,1 1 0 16,4-1 0-16,-2 2 3 0,3-2-2 0,5 0-2 0,0-1-4 0,4 1-4 15,2-2-5-15,1-3-5 0,4 2-5 0,0 0-6 0,5-1-10 0,-1-1-8 16,1 1-9-16,4-1-7 0,2 0-12 0,1-1-12 0,1 1-10 0,2-4-8 15,3 3-11-15,-1-2-9 0,3-1-24 0,4-1-26 0,-2 0-47 0,3-2-55 16,0 1-36-16,3-1-31 0</inkml:trace>
  <inkml:trace contextRef="#ctx0" brushRef="#br0" timeOffset="78414.77">22521 9569 310 0,'2'-9'380'0,"0"-2"-13"0,-2 3-17 0,2-1-84 15,-1 0-114-15,0 1-56 0,-1 1-26 0,0 1-10 0,0 1-4 0,0 1 5 16,0 1 6-16,0 2 2 0,0 1 1 16,0 0 2-16,0 2 0 0,-1 1 1 0,0 4 3 0,-1 0 1 0,-1 3-1 0,0 2-6 0,-1 2-10 0,1 2-7 15,-1 1-7-15,-2 3-11 0,1 0-11 0,0 3-9 0,-3-1-5 0,2 3-4 0,1 0-2 16,-2-1-2-16,2 1-1 0,0-1-10 0,-1 1-13 0,1-1-12 16,0-1-12-16,0 0-14 0,-1-1-13 0,1 1-13 0,1-4-13 15,-1 4-10-15,1-5-9 0,-1 0-11 0,3 2-11 0,-1-3-11 0,-2-2-14 16,4 0-11-16,-1-1-13 0,0-1-24 0,0 0-33 0,-1-2-42 0,3-1-48 0,-1-1-16 15,0 0 247-15</inkml:trace>
  <inkml:trace contextRef="#ctx0" brushRef="#br0" timeOffset="78731.77">22150 9951 235 0,'-2'-1'379'0,"0"1"1"0,1 0 2 0,1 0-82 16,-1 0-121-16,-1 1-67 0,0 1-46 0,1 0-23 0,1 1-13 0,0 0-1 0,0 1 5 15,1 0 1-15,1 2-1 0,1-1 2 16,-2 0 1-16,3 2 1 0,-1-2 0 0,-1 0-2 0,2 2-2 0,2-3-3 0,-1 2-2 0,0-1-1 0,1-1-1 16,-1 2-5-16,2-1-10 0,0-2-3 0,-1 2 0 0,2 0-1 0,0-2-1 15,-1 1-1-15,1 1-2 0,-2-1 0 0,2-3 1 0,1 2-3 0,-2 1-2 16,3-3 0-16,-4 1-1 0,3 0 2 0,-3-2-1 0,2 0 0 0,0 0 0 15,-1 0-5-15,0 0-6 0,-1-3-8 0,-1 1-8 0,2-1-9 0,0-1-9 0,-1 0-8 16,0-1-7-16,0 0-8 0,1-2-7 0,0-1-9 0,-1 0-5 0,-1-1-7 16,3-2-6-16,-2 0-4 0,1 0-4 0,-2-1 2 0,-1 1 1 0,1-3 0 15,1 1-1-15,-1 0-14 0,-1-1-21 0,0 0-45 0,-1 0-56 0,1 0-35 16,-1 0 11-16</inkml:trace>
  <inkml:trace contextRef="#ctx0" brushRef="#br0" timeOffset="79446.77">23473 8535 0 0,'4'-9'189'0,"0"-2"191"0,-2 1 6 0,3 2-45 16,-4-1-67-16,2 1-74 0,-1 1-80 0,-2 0-35 0,1 0-17 0,1 2-9 0,-1 0-4 16,0 1-3-16,-1 1-4 0,1-1-5 15,1 3-5-15,-2 0-3 0,0-1-1 0,0 2 2 0,0 0 6 0,1 2 4 0,1-1 2 0,-2 4 0 0,0-2-1 16,0 3-5-16,0 2-3 0,0 1-2 0,0 2-3 0,0 2-1 0,-3 3-1 16,0 1-2-16,1 1-2 0,-2 3-6 0,-1 2-6 15,-2 3-7-15,0 1-2 0,-3 2-4 0,3 1-1 0,-3-1-2 0,0 4-2 0,-2-2-5 16,-1 2-8-16,3-1-9 0,-3-1-12 0,-1 2-11 0,3-3-8 0,-3 1-10 15,3-1-12-15,0-3-11 0,0-1-10 0,2-1-10 0,-1-2-12 0,1 0-10 16,2-3-7-16,1-2-10 0,-1 0-11 0,1-3-21 0,2 1-25 0,1-3-43 0,-1-1-50 16,-1-3-29-16,0-2-15 0</inkml:trace>
  <inkml:trace contextRef="#ctx0" brushRef="#br0" timeOffset="79714.78">23124 8799 0 0,'2'-4'280'0,"2"-2"79"0,1 0 6 15,-1 1-71-15,1 1-104 0,0 0-60 0,0 0-39 0,1-1-17 0,0 2-10 16,-1 1-5-16,3 0-3 0,-2 1 2 0,0 0 2 16,0-1 3-16,-1 2 1 0,0 0 0 0,0 2-3 0,1-1-2 0,-2-1-4 0,1 3-5 0,-1-2-7 15,0 0-6-15,-1 2-3 0,0 1-5 0,-1-2-2 0,1 1-5 0,-2 0-4 16,3-2-5-16,-2 2-7 0,-2-2-1 0,1 2-2 0,1-1-2 0,-1-1-4 15,0 1-6-15,-1-1-11 0,0-1-8 0,0 0-13 0,0 0-10 0,0 2-11 0,-1-1-13 16,0-1-13-16,-1 0-14 0,1 0-11 0,-1 1-18 0,-2-1-18 16,3 1-30-16,-2 1-38 0,2-1-59 0,-1 0-68 0,0-1-26 0,0 2-3 0</inkml:trace>
  <inkml:trace contextRef="#ctx0" brushRef="#br0" timeOffset="79998.77">23519 9026 0 0,'4'0'272'16,"-2"0"75"-16,1 0 4 0,-1 0-64 0,-1 1-98 0,2 1-53 0,-2-1-35 0,1 0-13 0,-1-1-3 15,0 1 0-15,1 1 1 0,-2-1 2 0,2 0 3 0,-2-1 2 0,0 2 0 16,0-2-4-16,0 1-5 0,0-1-9 0,0 0-10 0,0 1-11 0,0 1-9 16,0-1-9-16,0 0-7 0,0-1-7 0,0 2-4 0,0-1-7 0,0 0-5 15,0-1-11-15,0 3-11 0,0-2-17 0,0-1-16 0,0 2-18 0,0-1-18 16,0 0-17-16,0-1-17 0,0 1-19 0,0 1-21 0,0-2-39 0,0 0-47 16,0 0-62-16,0 0-69 0,0 0-27 0,0 0-6 0</inkml:trace>
  <inkml:trace contextRef="#ctx0" brushRef="#br0" timeOffset="81531.78">18663 10512 176 0,'-2'-2'206'0,"2"1"-36"0,-2 1-36 15,-1 0-33-15,2 0-29 0,-1 0-23 0,-1 0-19 0,2 0-10 0,-2 0-9 16,2 0-5-16,-1 1-3 0,-2 0-4 0,3 0-2 0,-2 1-3 0,2-2-3 16,1 1-4-1,-1 2-6-15,0-2-5 0,-1 0-4 0,1 1-7 0,1 0-7 0,0 1-10 0,0 1-14 0,0-2-19 0,0 1-24 0,0 1-29 0,0 0-33 16</inkml:trace>
  <inkml:trace contextRef="#ctx0" brushRef="#br0" timeOffset="83065.78">19969 11458 4 0,'-7'-1'218'0,"1"-2"-26"0,-1 2-27 0,-1 0-28 0,0 1-27 0,-2-1-24 0,3 0-20 15,-2 1-15-15,-1 0-10 16,0 0-7-16,1 0-4 0,0 1-2 0,0 0-1 0,-1-1 0 0,1 1 0 0,-1 0 0 0,3 1-2 0,-2-1-1 16,3-1 0-16,-1 1-1 0,0 1 1 0,2-1-2 0,2-1-3 0,-2 1-1 0,2 0 0 15,1 1-4-15,-1-2-4 0,3 0-1 0,0 0 0 0,0 0-1 0,1 0 0 16,3 0 0-16,0 0 0 0,3 0 3 0,1-3 2 0,2 1 0 0,0-1 0 15,2-2-1-15,2 2 1 0,1-1 1 0,0-1 1 0,2 1-1 0,0-1-2 16,2-3-1-16,1 3-1 0,0-3-1 0,-2 3-2 0,2-2-3 0,-1 0-4 16,-2 1 1-16,2 1 1 0,-3-2-1 0,-2 2 0 0,-1 2-2 0,1-2 1 15,-4 2 0-15,1 1-1 0,-2-1 1 0,-2 3-2 0,0 0 0 0,-4 0 1 16,2 0 2-16,-4 3 2 0,1-1-1 0,-2 2-2 0,-3 0 1 0,2 0 1 16,-4 1-1-16,1 2-3 0,-1-3 0 0,0 2 1 0,-1 1 1 0,-1 0 1 0,-2-2 0 15,2 3-2-15,-1-3 0 0,-2 3 2 0,3-2 0 0,-2 0 0 0,0 0 1 16,1-2 2-16,0 3 8 0,1-2 7 0,-1-1 5 0,3 0 5 0,-1 0 3 15,1-2 0-15,0 1 2 0,0 1 3 0,2-3 0 0,0 2-1 16,-1-2-1-16,3 0 2 0,-2 0-3 0,2 0-2 0,1-1-8 0,-1 1-8 0,1-1-5 16,0 0-4-16,0 0-2 0,0 0-3 0,0 0 0 0,0 0-2 0,1 1-1 15,-1-1 0-15,1 0 1 0,2 0-1 0,-2 0-1 0,3 0 1 0,-1 0 1 16,-1 0 3-16,3-1 0 0,-3 0 0 0,2 1-1 0,-1-1-2 0,-1 0 0 16,3 1-1-16,-3-1 0 0,2 1 2 0,-3 0 0 0,2-1 0 0,-2 1 1 15,1 0 1-15,-2 0-2 0,0 0 0 0,0 0-1 0,0 0-1 0,0 0 2 0,-2 1 2 16,1-1 0-16,-2 2 2 0,1-1-1 0,-2 3 0 15,-2-2 2-15,1 1 1 0,0 1 1 0,-2-3-2 0,-1 3 0 0,2 0 0 0,-3 1 0 16,3-2 1-16,-2 1 1 0,1 0 2 0,0-2 0 0,-1 1 2 0,2 0 2 0,0-1 1 16,1 2-2-16,0-3-5 0,1 2-1 0,-2-3 2 0,4 3 0 15,-1-2 0-15,1-1-1 0,-1 1 2 0,2 1-2 0,0-2-4 0,-1 0-1 0,2 0-1 16,0 0-3-16,0 0-4 0,0 0 2 0,2-2 4 0,0 1 0 0,-1 1-2 16,3-1 0-16,-1 0 2 0,0-1-2 0,2 2-2 0,0 0 1 0,-1-1 0 15,0-1-1-15,1 1 1 0,-2 1-1 0,1-1 0 0,1 0 2 0,0-1-2 16,-3 1 1-16,2 1 2 0,-3-1-1 0,2-1 0 0,-2 1 3 0,1 1 4 15,-1 0 0-15,-1 0-3 0,0 0-1 0,0 0-1 0,0 0-1 0,0 0-1 16,-1 0 2-16,-1 0 0 0,-2 0 0 0,2 1 2 0,-2 1 0 0,-2-1-3 16,1 2-1-16,0-1-4 0,1 1 2 0,-3-2 1 0,1 3 1 0,-2-1 0 15,3-1 2-15,0 2 0 0,0-2-4 0,-1 0-4 0,1 2-2 16,1-1-3-16,1-1-2 0,-1 1-1 0,0-2 0 0,2 2-1 0,-1-2-1 0,2 1-4 0,-2-1-1 16,2 0 1-16,1-1-1 0,-2 1 0 0,2-1 1 0,0 0 2 15,0 0 0-15,0 0 1 0,0 0 1 0,0 0 4 0,0 0 2 0,0 0-1 16,0 0 4-16,0 0 2 0,0 0 2 0,0 0 2 0,0 0 1 0,0 0 0 15,2 0 0-15,-1 0 1 0,2 0 1 0,0-1 0 0,-1 1-1 0,3-1 0 16,0-2 1-16,-1 2 0 0,1-3 2 0,0 3 1 0,1-2 0 0,0-1-5 16,-1-1 0-16,2 2 2 0,0-1 0 0,-1 0-1 0,0-1 1 0,0 2 3 0,2 0-1 15,-2-1 0-15,-1 0 0 0,0 1-1 0,1-1-1 0,-1-1-4 0,-1 2 0 16,0-1 2-16,0 2 1 0,0-1-2 0,0-1 1 0,-1 3 0 0,-1-3 1 16,3 1 1-16,-3 1 0 0,1-2-1 0,-2 3-1 0,2-1 0 0,-1-1 2 15,-1 1 0-15,3-2 2 0,-3 1-2 0,2 2 0 0,-1-3 1 0,-1-1-1 0,2 1 0 16,-2 1-1-16,2-2-2 0,-2 0 1 0,3 2 0 0,-2-2 0 15,-1 0-1-15,2-1 0 0,-1 0 1 0,2 2 1 0,-1-3 1 0,0 1-1 16,2-1 3-16,-1 0-1 0,0 0 0 0,2-1-1 0,-1 0 2 0,0 0 0 0,2-2 0 16,-2-1 1-16,2 2 3 0,1-3-3 0,-2 1-1 0,2-1-2 15,-1-1 2-15,1-1-1 0,-1 0-1 0,1 1-1 0,-2-2 0 0,0 1-1 0,-1-2-1 16,0 2-1-16,-1-2 0 0,-2 3-1 0,-2-1 1 0,0-1-1 0,0 2 2 16,-5 0 0-16,0 0 0 0,-1 1 0 0,-3 0 1 0,1 1 0 15,-5 0 3-15,0 3-2 0,-1 0 1 0,-4-1 0 0,0 4-1 0,-4 1-1 16,-1 0-2-16,1 2 1 0,-2 1 2 0,-2 2 2 0,0 1 0 0,-2 3 2 15,0-1 2-15,1 1 4 0,-2 3 5 0,1 0 4 0,-1 1 2 0,3 2 2 0,-1 0 4 16,-2 1 0-16,2 1 2 0,1 2 0 0,0-1 0 0,0 2-2 0,2 1-1 16,-2 0-2-16,4 1 2 0,0 2-4 0,3-1-7 0,0 1-3 0,0 0-4 15,3 2 0-15,1 0 1 0,3 0 0 0,2-1 1 0,0 1 1 0,5-1-2 16,1 0 4-16,4-1 1 0,2-1 1 0,1 1 0 0,6-4 0 0,1 1-1 16,2-3 0-16,4 1-1 0,3-3 1 0,1-1-1 0,2 0 1 0,2-3-3 15,3-1-1-15,1 0-1 0,0-2-3 0,3-1-3 0,-1-1-6 0,1-2-6 16,0 1-11-16,-2-2-8 0,-1-2-10 0,2 1-10 0,-4-1-11 0,-1 0-12 15,-2-2-10-15,-1 1-10 0,-4 0-13 0,0 0-13 0,-2-1-18 0,-4 0-24 0,2 0-44 16,-3 0-56-16,-2 0-49 0,-2 0-45 0,-1 1-15 0,0 0 60 0</inkml:trace>
  <inkml:trace contextRef="#ctx0" brushRef="#br0" timeOffset="85162.77">20218 13032 0 0,'-2'0'20'16,"1"1"68"-16,1 0-21 0,-1 0-17 0,0 1-15 0,1-2-11 0,0 1-10 15,0 0-5-15,0 1-6 16,0-1-1-16,0 1 0 0,0 0-1 0,1-2-2 0,0 1 0 0,-1 1 3 0,1-2 0 0,-1 1 4 0,2 0 2 0,-1 0 4 16,1 1 1-16,-2-2 2 0,2 1 5 0,-1 0 3 0,0 1 4 0,-1-2 3 15,0 0 1-15,1 0-1 0,1 0 1 0,-2 0 2 0,1 0 1 0,0 0-3 16,-1 0-4-16,1 1-3 0,1 0-2 0,-1-1-3 0,0 2-2 0,-1-2 1 15,1 1-2-15,2 2-3 0,-2-2 1 0,0 1 0 0,-1 0 0 0,1 0-2 16,2-1 0-16,-2 1 1 0,2 1 1 0,-1-2 0 0,1 2 0 0,-1-2-3 0,3 1-2 16,-2 0-1-16,0-1-4 0,1 1-1 0,2 0-2 0,-2-1-1 15,0 1 1-15,1-2-1 0,1 1 1 0,-1 0 1 0,0 1-1 0,1-2 0 0,-1 0 1 16,0 0 2-16,0 0 0 0,1-2 0 0,-1 1 4 0,0 0 4 0,1-1 0 0,-1 0 0 16,-1-1 3-16,1 2 3 0,1-3 4 0,0 0 3 0,1 0 2 15,0 0 2-15,-1-1 1 0,3 0-1 0,-3-2 1 0,2 1 0 0,-1-1-1 0,2-1-2 16,-1 0 1-16,1-1 2 0,0 0-2 0,-2 0-1 0,3 0-4 0,-2-1-3 15,0 1-2-15,-1-2-4 0,0 1 0 0,0 0 0 0,0 0-2 0,-1-1 0 16,0 1-3-16,-1 0-1 0,0 1-2 0,1-3-2 0,-1 1-2 0,-1 2 1 16,0-1-1-16,-2-2-1 0,3 1-1 0,-4 0 0 0,2 0 0 15,-2 0 0-15,0-1-1 0,1-2-1 0,-2 3 0 0,0-3 2 0,-2 0 1 0,1 0 2 16,0-1-2-16,-3 0-1 0,-1-1-2 0,0 0 1 0,0-2 2 16,-1 1 1-16,-3-3 3 0,2 1 2 0,-3 0 2 0,0-1 3 0,-1 0 4 0,-1 1 5 15,0 0 2-15,0 0 1 0,-2 0 3 0,3 2 4 0,-4 3 3 0,1-1-1 16,1 1-2-16,0 1-2 0,-2 2-2 0,2 3 0 0,-2 2-1 15,0 2 1-15,1 0-3 0,-2 1-7 0,1 3-4 0,-1 3-2 0,0 1-3 0,0 1-2 16,-2 2-2-16,1 1 2 0,1 1 0 0,0 1 1 0,-2 3-1 0,2-1 0 16,-1 3-3-16,-1 0-2 0,2 1-1 0,-1 0 1 0,-1 0 1 0,1 2 0 15,1 0 1-15,-1 1-1 0,1-1-1 0,-1 2-2 0,4 0 2 0,-1 1 1 16,0-1 1-16,4 2 0 0,-1-1 1 0,0 1-1 0,5-1-1 0,-1 1 3 16,1-1-1-16,4 1-1 0,-1-2 1 0,3 1-1 0,2-1 2 0,0-2-2 15,4 0 1-15,1-1-1 0,0-1 1 0,3-1-1 0,0-2 1 0,1-1 0 16,3-1 1-16,-1-1-1 0,2 0 1 0,2-3 1 0,0 0 0 0,0-2 0 15,3 0-2-15,0-3 0 0,2 0-1 0,-2-2-1 0,3-3 0 0,-1 0-2 0,-1 0 0 16,4-2-3-16,-3-1-1 0,2 0-1 0,-2-2-3 0,2 0-2 16,-2-1-3-16,-1-1-3 0,0 1 0 0,-1-3 0 0,1 3-2 0,-1-1 1 0,-2 0-2 15,-1 0-3-15,-3 1-1 0,-1-1-1 0,1 1-2 0,-2 1-2 0,-3-1-4 16,1 3-3-16,-3-2-2 0,1 1-4 0,-2 0-4 0,0 1-5 0,-1-2-3 16,0 4-2-16,0-2-4 0,-2 1-3 0,-1 1-1 0,1-2-2 15,-2 3-3-15,0 0-4 0,2-1-4 0,-2 1-4 0,0-1-5 0,-1 3-6 0,0 1-10 16,0 0-14-16,0 0-16 0,-1-2-19 0,-3 2-27 0,3-1-29 0</inkml:trace>
  <inkml:trace contextRef="#ctx0" brushRef="#br0" timeOffset="116548.49">25296 10019 0 0,'40'3'137'0,"0"-1"181"0,-3 0-13 0,-1-2-72 0,0 1-103 0,-2 0-55 0,-2 1-34 16,-1-2-14-16,1 2-4 15,-2 0 0-15,1 0 1 0,-2 1 1 0,-2-2 2 0,-1 1 3 0,-1 0 3 0,2 1 3 16,-3-2 3-16,-2 2 2 0,2-2-2 0,-2 1 0 0,1-1-2 0,-1 0 1 0,-1 0-1 16,4 1 1-16,-3-2-1 0,2 0-2 0,1 0-1 0,-2-2-3 0,2 1-3 0,2 0-6 15,0 0-2-15,1-1-2 0,-2 1-1 0,3-3-1 0,-2 1-4 16,2 1-4-16,-2-1-1 0,3-2-3 0,-3 1-2 0,3 0-2 15,-2-2 1-15,1 3 0 0,0-2 0 0,-2 0 1 0,2 0 0 0,-2 1 1 0,0-1 0 0,-2 0 0 0,1 1 2 16,0-2 0-16,-1 3 0 0,-3-1-1 0,1 1 1 0,-2-1-2 0,-2 0-2 16,-1 0 1-16,-2 1 2 0,0 0 0 0,-1 0-1 0,0 0-1 15,-3 0-1-15,-1 1 0 0,-3-1-2 0,2 1 0 0,-1 1 0 16,-2-2-1-16,0 0-2 0,-2 3-1 0,-1 0-2 0,0-1-5 0,0 0-9 0,-3 1-8 0,2-2-8 16,-2 1-5-16,-1 0-6 0,0 1-6 0,-1-2-4 0,-2 2-5 0,1-1-5 15,-2 1-2-15,-3 0-2 0,-1 0-2 0,-2 0 0 0,0 0 0 0,-2 0-1 16,-3 0 3-16,-2 1 2 0,-2-1 0 0,-2 2 0 0,-3-1-3 0,-1 0 0 0,-2 1-8 15,-3-2-12-15,0 0-14 0,-2 0-15 0,-1 0-24 0,-5-2-27 16</inkml:trace>
  <inkml:trace contextRef="#ctx0" brushRef="#br0" timeOffset="117100.5">25557 9927 0 0,'-43'0'24'0,"3"0"278"0,3 0-26 0,1-1-35 0,2 0-42 16,1-2-45-16,2 0-46 0,1 1-28 0,0 1-22 0,5-2-8 15,0 1-2-15,3 1-3 0,2-1 0 0,0 2-2 0,4-2-1 0,0 1-1 0,2 1-2 16,2 0-3-16,1 0-5 0,3 0-3 0,1 1 1 0,1 1 0 0,3-1 0 15,2 1 0-15,2 3-1 0,2-2-1 0,4 3-2 0,2-2-1 0,3 3 1 16,3 0 2-16,1 2 0 0,8 0 1 0,-1-1 0 0,6 4-2 0,1-1-1 16,3-2 0-16,6 2-1 0,4 1 0 0,1-1-1 0,3 1-3 0,1-3-3 15,5 3 0-15,1-4-1 0,2 1-3 0,5 0-3 0,1-1-1 0,3 0 0 16,1-2-2-16,4 1-2 0,6-2 0 0,2 0 1 0,-1 0 1 0,4-2 1 16,1 1 5-16,0-1 3 0,2-1 2 0,3 0-2 0,0-1 2 0,-1-1-1 15,4 1 1-15,0-1 0 0,1 0 0 0,1 0-4 0,2-1-2 0,0 1-2 16,5-1-2-16,0-3-1 0,-1 0-3 0,0 0-5 0,0-1-1 0,-1-2 1 15,1-1 1-15,-1-1 0 0,0-3-3 0,0-1-1 0,1-1 1 0,0-3 1 16,0-2 0-16,-2 0 1 0,-3-3-3 0,-1-2-2 0,-2-1 0 0,-4-2-1 16,0-1-1-16,-5-4-1 0,-2 0 0 0,-4-3-3 0,-4-2 1 15,-4-1 0-15,-5-1-1 0,-5-2 0 0,-4-1 0 0,-5 0-1 0,-4-1 1 0,-6 0 0 16,-4-2 1-16,-3 0 0 0,-6 1 1 0,-5-2 1 0,-3-1-1 16,-2-2 2-16,-6-1 1 0,-3 0 2 0,-6-2 2 0,-1-3-1 0,-6 1 1 0,-3-1 2 15,-5 0-1-15,-5-4 0 0,-5 3 1 0,-4-1 0 0,-4 2-1 0,-7 1-2 16,-6-1-3-16,-5 0-3 0,-3 3-6 0,-7 3-6 0,-9-1-6 0,-6 4-5 15,-7 3-4-15,-5 1-2 0,-11 3-5 0,-9 2-4 0,-7 4-2 0,-5 3-2 16,-12 4 3-16,-7 3 1 0,-7 4 5 0,-6 2 2 0,-11 5 5 0,-7 4 6 16,-9 1 6-16,-7 6 10 0,-4 4 7 0,-8 3 6 0,0 5 9 0,-2 2 9 0,-4 6 6 15,-3 4 5-15,2 3 5 0,2 7 3 0,5 2 0 0,3 7 2 16,4 3 1-16,5 3-1 0,7 5-1 0,5 2-4 0,9 4-1 0,8 4-4 0,10-1-2 16,10 2-3-16,7-1-1 0,9 4-1 0,10-3-1 0,8 3-2 15,8 0 0-15,8-2 3 0,9 1 1 0,7 1 2 0,7-1 3 0,8-2 3 0,6 0 1 16,8-2 2-16,7-2 0 0,5-1 1 0,9-1 0 0,5-3 0 0,7-1 1 15,7-2 0-15,7-2-1 0,7-3-1 0,7-3-4 0,7-2-1 0,7-3-1 0,10-3-3 16,8-1-7-16,6-5-11 0,7-2-11 0,8-2-12 0,4-5-13 16,8-1-15-16,6-3-17 0,3-3-18 0,8-3-14 0,3-2-16 0,2-1-11 0,2-4-11 15,2 0-14-15,1-3-17 0,-1 0-26 0,1-1-30 16,-2-1-56-16,-1 0-69 0,-5-3-24 0,-6 1-7 0</inkml:trace>
  <inkml:trace contextRef="#ctx0" brushRef="#br0" timeOffset="118748.49">24562 8996 0 0,'3'-2'263'0,"-2"1"-18"0,2 0-67 0,-1-2-59 0,3 2-59 0,-3-2-27 16,2 2-11-16,0-1-4 0,0 1-1 15,1-1 1-15,0-1 2 0,0 2 1 0,2-2 1 0,-1 2 0 0,-1-2 1 0,4 2 2 0,-2-2 3 0,3 2 0 16,-1-2 2-16,1 2-3 0,0-2-4 0,1 2-5 0,-1-1-2 0,2 0-4 0,1 1-2 16,-2-2-1-16,3 2-1 0,-1-2 0 0,0 2-1 0,-1 1-2 0,1-1-3 15,-1-1-1-15,-1 2-3 0,0 0-1 0,-1-1 2 0,1 0 0 0,-2-1 0 16,1 2 0-16,0 0-1 0,-4 0 1 0,1 0 0 0,0 0-1 0,-2 0 0 16,-1 0-1-16,-2 0 1 0,3 2 1 0,-4-1 2 0,0 0-1 0,1-1 0 15,-2 0-1-15,-2 0 1 0,1 2 1 0,-2-1 0 0,0-1 1 0,-2 1-1 16,0 2 0-16,-2-2 1 0,-1 2 0 0,-2-2 1 0,2 1-1 0,-3 0 1 15,-1-1-1-15,0 1 0 0,-2-1 0 0,2-1 1 0,-2 1 0 0,-1 1 3 16,-1-2 1-16,1 0 6 0,0 0 2 0,3 0 3 0,-2 0 1 0,1-2 2 16,1 1 1-16,0 1 0 0,1-1 1 0,2-2-1 0,-1 2 2 0,4-1 2 15,0 0 1-15,0-1 1 0,2-1 0 0,1 0-4 0,1 2-1 0,0-2-3 16,2 0-2-16,2 0 0 0,0 0-1 0,1-1 1 0,1 1-2 0,2 0-2 16,0 0 0-16,1 0-1 0,3 1-5 0,0-2-2 0,3 1-3 15,0 0 1-15,0 2-2 0,-1-1-2 0,4-1-1 0,-1 2 0 0,1-1 0 0,0 1-1 16,2 1 1-16,-2-1-1 0,-1 0 1 0,1 2-2 0,-1-1 0 0,0 1 1 15,-2 0-1-15,0 0-1 0,-2 0-1 0,0 1 3 0,-1-1-1 0,-1 2 1 16,-3-1 0-16,0 0 0 0,0-1 0 0,0 1 1 0,-3 0-1 0,1 0 0 16,-3 0 1-16,2 1 0 0,-3 0 2 0,-4-1-1 0,2 2 1 0,-2 0-1 0,0-2 0 15,-3 3 0-15,0-1 0 0,1 0 0 0,-4 1 1 0,3-1 0 16,-3 2 1-16,1-1 1 0,-1-1 0 0,0-1-2 0,2 1 0 0,0 1-1 0,-2-2 0 16,4 0 1-16,-1-1 1 0,0 2 0 0,2-2-1 0,2-1 0 15,-2 1 0-15,2 1 0 0,-1-1-2 0,2-1-1 0,-1 1 1 0,2 1 0 0,-1-2 0 16,-2 0 1-16,4 0 1 0,-1 0 0 0,0 0 0 0,1 0-2 0,0 0 1 15,0 0 1-15,0 0-1 0,2 0-1 0,-1 0 1 0,4 0 0 0,-1-2 1 16,2 1-1-16,2 1 1 0,-1-3-1 0,4 2-1 0,2-3 1 0,0 3-1 16,4-3 2-16,1 0 1 0,1-1 0 0,1 1-1 0,1-1 0 0,0-1 0 0,1 2-1 15,-1-1 1-15,0 1 0 0,-2 2 0 0,0-1 2 0,-2-1-1 16,-2 3 1-16,-1-2 0 0,-3 3-3 0,-1-1 1 0,-3 1 0 0,-3 0 0 0,-3 0 1 16,-1 1 0-16,-2 1-1 0,-3 0 0 0,-3 1 0 0,-4-1-2 15,-2 1-1-15,-2 2 0 0,-4-1-2 0,-1 1 2 0,0-1 0 0,-3 1 0 16,-3 0 0-16,2 0 1 0,-2-1 0 0,-1-1 2 0,1 0 0 0,0 1 2 0,0-1 0 15,0-1 0-15,1 1 1 0,3-2-1 0,0-1 2 0,4 2 0 0,0-2-3 16,1 0 2-16,2 0 0 0,3 0-1 0,-1 0-2 0,4 0-4 0,-1 0-1 16,2-2-3-16,-1 2-1 0,4 0-2 0,-1 0-2 0,2 0-1 0,1-1-3 15,1 0 0-15,2-1-1 0,1 2-6 0,3-1-7 0,0 1-7 0,3-1-8 16,2-1-7-16,2 1-10 0,5 1-13 0,1 0-12 0,5 0-26 0,2 0-32 16,3 0-60-16,1 1-73 0,3 1-35 0,1-1-14 0</inkml:trace>
  <inkml:trace contextRef="#ctx0" brushRef="#br0" timeOffset="120580.49">25894 8963 0 0,'0'-4'213'0,"0"3"1"0,0-2-64 0,0 2-51 0,-1-1-44 0,-1 1-24 16,2 1-16-16,0 0-8 0,0 0-6 0,0 0-2 0,0 0 0 0,0 0-1 0,2 0 1 15,-1 0 0-15,0 0 1 0,2 0-1 0,0 0 0 0,1 0 0 16,0 0 0-16,0 0 0 0,2 1 0 0,0 0 2 0,0 0 1 0,1 0-1 16,1-1-1-16,1 1 1 0,-2 1 1 0,2-1-1 0,1-1 1 15,0 0-1-15,-2 1 2 0,2-1 0 0,0 0-1 0,0 0 1 0,-1 0-1 0,1 0-1 16,-1 0 2-16,0 0 0 0,0 0 0 0,2 0 1 0,-3 0 0 15,0 0 0-15,0 0 1 0,-2 0-1 0,2-1 0 0,-2 1 0 0,0 0 0 0,-1 0 2 16,-1 0 0-16,-2 0 0 0,2 0 0 0,-3 0-2 0,3 0 1 0,-3 0-3 0,-1 0 1 16,0 0-1-16,0 0 0 0,-2 0 0 0,-2 0-2 0,0 0 0 0,-1 1 1 15,-3 1 1-15,0-1-1 0,-2 0 0 0,0-1 0 0,-2 1 1 0,-1 1 1 16,0-1 2-16,-3-1 3 0,-1 2 4 0,1 0 4 0,-2-1 3 0,0 2 6 16,-2-2 6-16,2 1 5 0,-1-1 7 0,1 0 6 0,0-1 4 0,1 1 5 15,1 0 0-15,1-1-1 0,2 0 0 0,2 0-1 0,0 0-3 0,2-1-6 16,3 0-4-16,0 1-3 0,2-1-6 0,3 0-6 0,1-2-8 0,1 2-7 15,4-2-6-15,1 1-4 0,3 0-1 0,2-2-1 0,0 0-2 0,4-1-1 16,3 1 0-16,0 0 2 0,2-1-2 0,1 1-1 0,3-1 0 0,-2 0-1 16,2 0 2-16,1 0-1 0,-2 1 0 0,0 1 0 0,1 1 1 0,-3-2 1 15,-1 2-1-15,-1-1-2 0,-3 2 0 0,0-1-1 0,-1 2 1 0,-2-1 0 16,-1 0 0-16,-3 1 2 0,-2 0 1 0,-1 0 0 0,-2 1-1 0,-1 0 0 16,-2-1 0-16,-2 3 1 0,-2-2 0 0,-2 3-1 0,-2-1 1 0,-3-1 2 15,-3 1-1-15,1 0 1 0,-4-1-1 0,-2 2-1 0,1-1 1 0,-3-2 1 16,0 3 0-16,-2-3 0 0,0 2 0 0,-1-3-3 0,2 1 1 0,-1 1 3 15,-1-1 0-15,2-1 3 0,1 0-1 0,1 0 0 0,0-1-1 0,0-1 1 16,2 1 0-16,-1 1 2 0,2-1 3 0,1-1 2 0,3 1 1 0,-2 1 1 16,3-1 1-16,1 0 2 0,0-1 0 0,2 1-3 0,0 1 0 0,2 0 1 0,1 0 0 15,0 0 0-15,1 0-2 0,3 0-4 0,0 0-2 0,1 0-3 16,1-2-1-16,0 1-1 0,3 1-2 0,2-1-1 0,0 0 0 0,4-1-1 0,-1 1 0 16,2 1 1-16,-1 0-2 0,3 0-2 0,0 0-2 0,-2 0-2 15,3 0-4-15,-2 1-3 0,1 1-3 0,-2 0-3 0,0-1-2 0,-1 1-3 0,0 1-3 0,-2-1-3 16,-1 2-4-16,-2 0-4 0,-1-1 0 0,-2 1-3 0,1-1 0 15,-2 1 2-15,-1-1 0 0,-1 1-2 0,-2 1 0 0,2-1 3 0,-3-1 0 16,0 1 0-16,0 0 0 0,0-1 0 0,0 0-2 0,-1 1-4 0,0-1-7 16,2-1-8-16,0 1-14 0,-1 0-15 0,2-2-19 0,-1 2-22 0,2-1-42 0,-3-2-54 15</inkml:trace>
  <inkml:trace contextRef="#ctx0" brushRef="#br0" timeOffset="121579.49">26557 9071 6 0,'-2'-2'301'0,"0"2"-35"0,-1-2-53 15,0 0-54-15,1 1-58 0,-1 0-30 0,1-1-18 0,-1 2-6 16,2-1-2-16,-3 0 0 0,3-1-1 0,0 1-1 0,0 1 1 0,1-1 1 0,0 1 1 16,1-1-1-1,0-1-3-15,4 1-4 0,-1-2-2 0,1 1-4 0,1-1-4 0,3-1-4 0,-1 1-3 0,5-2 0 0,2 0-1 0,2 1-1 0,2-3 0 16,0 2-2-16,4-3 1 0,2 2-1 0,1-2 1 0,2 0-2 0,2-2 1 15,2 0-3-15,2 1-3 0,-1-3-2 0,2 1-2 0,1-1-1 16,0 0 1-16,0-1 1 0,0-2 2 0,0 2-2 0,-1-2-4 0,-1 0-2 0,-1-2-4 16,-2 0-1-16,-2 1-2 0,-2-1-2 0,-1-2-1 0,0 0 0 0,-5-1-2 15,-1 0-1-15,-1-2-3 0,-3-1 0 0,-2 1-1 0,-3-2 0 0,0-1 3 16,-5-2 0-16,0-1 0 0,-2 2 1 0,-4-2 1 0,0 2 1 0,-4-2 3 16,-3 2 3-16,0-2 0 0,-6 1 1 0,-2 2 0 0,-2-2-1 0,-5 0 1 15,-5 1 0-15,-2 1 0 0,-5 1-1 0,-2 0 0 0,-1 1-1 0,-4 2 2 16,-4 0-3-16,0 2-1 0,-3 1 1 0,1 1 0 0,-3 2 1 0,-1 0 0 0,-1 2 1 15,2 1 2-15,2 2 4 0,1 1 4 0,2 1 2 0,-1 0 4 16,5 4 0-16,1-1 2 0,4 1 0 0,2 3 3 0,1 1-1 0,2 1-2 0,3 0 3 16,3 2 0-16,1 2 1 0,3 0 1 0,1 2-3 0,4 1-3 15,1 1-2-15,3 3 0 0,1-2-3 0,3 3 0 0,1 2 2 0,2-1 0 16,2 2 1-16,1 1 1 0,2-1 0 0,1 2-2 0,0 2-1 0,3-2-2 16,0 1-1-16,1-1-1 0,2 2 0 0,-1-1 0 0,3 1-2 0,-2-3 0 15,3 3-2-15,0-2-3 0,0 0 0 0,1 1 0 0,2-1-1 0,-1-1-1 16,1 0-2-16,0-2 0 0,2-1 0 0,-1 2 0 0,-2-3-2 0,3 1-4 15,0 0-4-15,-1-1-2 0,-2 0-3 0,3-2 1 0,-1 1-4 0,-2-1-5 16,1 1 0-16,-1-2-2 0,-1-1-1 0,-1 1-1 0,1-1-1 0,-2-3-2 0,0 2 2 16,-2-1 5-16,1-1 4 0,-2-2 2 0,0 1 1 0,0 1-1 0,-2-4 0 15,0 1 0-15,-2 1-1 0,2-3-2 0,0 0-2 0,-2 1-2 0,-1-2-2 0,2-2-2 16,-2 1-2-16,-1 0-2 0,1-2 0 0,1 1-1 0,-2 0 2 0,0-3 3 16,0 1 3-16,0-1 3 0,-2 2 4 0,1-2 2 0,1-1 5 0,-1 0 2 15,0 1 4-15,-1 0 3 0,2-2 5 0,-1 2 1 0,0 2 2 0,0-2-1 16,-1 0-1-16,2 2-2 0,-2-1 0 0,1 0-2 0,0 2-1 0,-1-1-1 15,2 3-2-15,0-3 0 0,-1 2-4 0,1 1 0 0,0 0-4 0,0 0-6 16,-1 1-7-16,-1 1-6 0,2-1-11 0,0 0-11 0,0 2-19 16,-1 2-23-16,1-1-38 0,0-1-43 0,0 2-41 0,0 0 93 0</inkml:trace>
  <inkml:trace contextRef="#ctx0" brushRef="#br0" timeOffset="122278.5">26731 9675 0 0,'-2'14'2'0,"0"-2"293"0,0 0-1 0,1-1-70 0,1-1-101 16,0 0-53-16,1 0-31 0,1-1-13 0,1 0-4 0,-1-1-1 15,3-1 3-15,0 1 1 0,1-2 3 0,2 2 0 16,-1-2 1-16,2 0 1 0,0 0 1 0,2-1 2 0,0-2 2 0,1 1-3 0,3-1-3 0,0-2-1 0,0 2-2 16,1-2-1-16,3 1-2 0,0-2-3 0,3-2-3 0,0 0-1 0,3-1-1 15,0 0 0-15,0-2-2 0,1-1-1 0,1 0-4 0,-1-1-1 0,3-3 0 16,-2 0-1-16,2-1-2 0,-1-1 0 0,1-2-1 0,-2-1 1 0,1-2-1 16,-1 0-1-16,-2 0-4 0,-2-2 0 0,1 0-2 15,-3-3 1-15,-2 0 0 0,-3-2-1 0,-4-2-3 0,1-2-2 0,-5 0-1 0,-3-1-2 16,-2-2-1-16,-4-1 1 0,-3-2 4 0,-5-1 3 0,-3 1 5 0,-6 0 5 0,-3 0 3 15,-5 0 5-15,-5 5 2 0,-4-1 2 0,-3 2 4 0,-6 4 4 0,-4 2 7 16,-5 4 5-16,-6 1 3 0,-3 5 4 0,-4 4 3 0,-6 4 1 0,-1 4 2 16,-2 6 1-16,-1 2 0 0,2 3 1 0,-2 5 0 0,4 4 1 0,5 1-1 15,0 4-2-15,9 0-2 0,4 0-3 0,7 0-3 0,6 0-4 0,6 1-5 16,8-1-5-16,2 0-5 0,8 0-5 0,6 1-4 0,3-3-5 0,8 2-7 16,6-2-9-16,4 1-13 0,6-1-16 0,7 0-18 0,5-2-17 0,6 0-18 15,4-1-19-15,7 0-18 0,5-1-32 0,3 0-38 0,3-2-67 0,1-2-80 16,5 1-37-16,-1-3-16 0,0 0-2 0,2-1 376 0</inkml:trace>
  <inkml:trace contextRef="#ctx0" brushRef="#br0" timeOffset="123479.5">26597 11371 195 0,'5'0'230'0,"-1"1"-47"15,-1 0-55-15,0 0-42 0,-1 2-37 0,-2 1-21 0,1-1-12 0,-1 1-6 0,0-1 0 16,0 1-1-16,0 0-1 15,-1 2-1-15,1-2 0 0,-1 1-2 0,0 0 1 0,1-1 0 0,0-1-2 0,0 1 1 0,0-1-1 0,0 1 1 0,0-1 2 16,0 1-1-16,0 1-2 0,0-2 0 0,0 1 3 0,0 0 0 0,1-1 1 16,0 0 2-16,-1 1 0 0,1 0-1 0,2 1 3 0,-2-1 1 0,2 0 0 15,-1 1 1-15,3-2 0 0,-1 1 1 0,0 0 0 0,1 0 0 0,2-3 2 16,-1 2 0-16,4-2-1 0,0-1 3 0,1-1 3 0,4-2 1 0,1 2 0 16,2-4 0-16,2-3 0 0,3 1-1 0,2-2-3 0,2-3 1 0,1-1-2 15,3-1-1-15,2-2-2 0,1-2-2 0,0-2 0 0,3 1-5 0,-1-1-6 16,0-2-3-16,0 0-3 0,-3 1-6 0,2-2-5 0,-1 0-2 0,-2 0-4 0,-1-1-2 15,-4 0-1-15,2-1-1 0,-4-2 1 0,-2 1-1 0,-2-3 1 16,-1-1 1-16,-3-3 2 0,-3-2 3 0,0-1 3 0,-3-1 4 0,-3-3 4 16,-1 0 8-16,-3 0 7 0,-2-2 6 0,-3 0 5 0,-3 0 6 0,-2 0 4 15,-3 4 7-15,-4-2 6 0,-3 4 5 0,-3 2 4 0,-3 4 5 0,-3 2 5 0,-5 2 3 16,-4 4 6-16,-2 3 3 0,-2 4 1 0,-5 4 0 0,-1 4-1 16,-2 3-3-16,-5 4 0 0,-2 5-4 0,-1 3-3 0,0 5-3 0,0 4-4 0,-2 4-4 15,3 5-4-15,-1 3-2 0,4 2-4 0,2 5-6 0,2 1-6 16,7 1-3-16,1 3-2 0,7-2-3 0,5 1-6 0,5-2-3 0,4 1-3 15,4 0-2-15,7-2 0 0,2 0-2 0,9-2-3 0,1-1-3 0,7-2 0 16,3-1-3-16,4-1-5 0,4-2-9 0,2 0-13 0,3-2-13 0,4-2-13 0,1-1-12 16,2-1-15-16,2-1-12 0,0-2-15 0,1 0-14 0,-1 0-16 0,1-4-24 0,-3 0-31 15,0-2-48-15,-1-1-58 0,-2-3-35 0,-2 1-27 0,-2-3-4 16,-1 0 313-16</inkml:trace>
  <inkml:trace contextRef="#ctx0" brushRef="#br0" timeOffset="125436.5">26869 13525 0 0,'9'9'162'0,"2"-1"152"0,1 0 2 16,-1-3-74-16,4 1-111 0,0 0-57 0,4-4-34 0,2 1-17 15,1-2-4-15,6-1-2 0,1-2 2 0,3-1 2 0,2-4 1 16,5-1 3-16,2-3 1 0,0-2 2 0,2-4 1 0,4-3 1 0,-1-2 0 0,3-2-1 16,-1-2-1-16,-2-2-2 0,1-2-4 0,-2-1-3 0,0-2-7 0,-2-4-6 0,-2 2-7 15,0-4-7-15,-1-1-8 0,-3 1-6 0,-2-3-4 0,-3-2-4 0,-2 0-4 16,0-1-1-16,-4 2-2 0,-2-3 2 0,-3 2 2 0,-3-1 5 0,-2 0 9 16,-1 1 7-16,-6 0 10 0,-1-1 9 0,-4 3 8 0,-4 0 7 0,-2 3 4 15,-8 1 6-15,-2 1 4 0,-7 3 6 0,-3 3 5 0,-6 1 3 0,-5 3 1 16,-6 1-2-16,-5 5-2 0,-5 0-1 0,-3 3 2 0,-5 3-1 0,-3 2 2 15,-3 4 0-15,-5 2-1 0,-1 2 1 0,-1 3-1 0,0 3 2 0,2 3 1 16,-1 1 0-16,2 4 3 0,4 2-1 0,0 2 0 0,4 3-1 0,3 2 0 16,3 0-3-16,4 5-6 0,7-1-2 0,2 2-1 0,4 3-2 0,5-1-1 15,5 2-5-15,3 1-8 0,3 1-2 0,4 0-3 0,3 3-1 0,3 1-2 0,5-1-1 16,2 2-2-16,1 0-1 0,5 1-1 0,2-2 1 0,2 2-3 16,4-2 0-16,4 1-3 0,0-1-2 0,4-2-2 0,1-1-9 0,2-1-10 0,1-2-10 15,2 0-8-15,3-3-11 0,0-1-12 0,1-1-12 0,2-3-12 16,1-1-12-16,2 1-11 0,-2-3-8 0,2-3-10 0,-1 1-5 0,2-1-7 0,-3 0-2 15,2-3 1-15,-4 0-2 0,-2-3-3 0,0 1-5 0,-1-1-6 16,-3-2-10-16,-3-1-13 0,0 1-23 0,-3-3-29 0,-4 0-29 0,1 0 96 16</inkml:trace>
  <inkml:trace contextRef="#ctx0" brushRef="#br0" timeOffset="129696.5">22509 3219 0 0,'9'-14'307'0,"-2"-1"80"0,1 0 15 0,-2 0-21 0,0-1-35 0,-2 2-70 0,0 0-85 16,-2-1-38-16,2 2-18 0,-3 1-9 0,3 2-8 0,-3-1-2 0,-1 2-1 15,1 1 0-15,-1-1-4 0,0 2-10 16,0 1-15-16,0 0-15 0,0 1-15 0,0 0-11 0,0 2-8 0,0 1-9 0,0-1-8 0,-1 2-5 0,1 0-2 16,-1 1-2-16,-3 2-2 0,3 1-1 0,-3 1-1 0,2 2-1 0,-2 2 1 0,-3 5 0 15,-1 0 1-15,1 3 0 0,-3 5 2 0,-3 0 0 0,2 7-2 16,-4 0 0-16,-1 4 1 0,-1 2-1 0,-2 3-3 0,-1 2 0 0,0 0 2 16,-1 2-2-16,-2 1-2 0,0 1 0 0,2 1-1 0,-1 0-1 0,-1-2-3 15,0 2-5-15,0-2-7 0,2-2-7 0,-1-2-6 0,0 1-11 0,2-2-12 16,1-4-16-16,3 0-20 0,-1-2-18 0,3-3-18 0,0-2-16 0,3-2-18 15,1-1-14-15,0-3-12 0,1 0-11 0,2-3-9 0,0-1-22 0,0 0-30 0,1-3-54 16,0-1-66-16,0 0-24 0,-2-2-3 0</inkml:trace>
  <inkml:trace contextRef="#ctx0" brushRef="#br0" timeOffset="129910.49">21559 3581 294 0,'-1'-14'376'0,"-2"-1"-1"0,2 2 1 0,0 1-89 16,0 1-126-16,-1 0-56 0,1 1-25 0,1 2-4 0,0 0 6 0,1 3 7 0,2 1 6 16,-1 1 5-16,2 2 2 0,2 1 4 0,2 1 4 0,-1 4 2 15,4 0-2-15,2 2-1 16,2 2 1-16,2 4-9 0,-1 0-12 0,5 3-13 0,0 1-13 0,3 4-14 0,0 0-14 0,3 4-8 0,-1 0-8 0,3 1-7 0,-2-1-6 16,0 3-7-16,1-2-7 0,-1 2-12 0,-1-2-14 0,-1 0-15 0,-3-2-13 15,1-1-16-15,-1 0-16 0,-1-4-21 0,-5 2-20 0,2-2-21 0,-2-2-21 16,-1 1-23-16,-2-1-26 0,1-2-54 0,-4-1-67 0,-1-1-41 0,-2-1-31 15,-1-1-7-15,0 0 0 0</inkml:trace>
  <inkml:trace contextRef="#ctx0" brushRef="#br0" timeOffset="130068.5">22101 4169 0 0,'-3'1'378'0,"-1"-1"63"0,2-1-8 0,-3 0-11 0,1-3-10 16,-1 0-92-16,0 0-127 0,-1 0-111 0,1-1-104 0,1 1-54 0,1 1-29 0,-2-1-19 15,1 2-11 1,0-1-18-16,2 0-16 0,-1 3-31 0,0 0-34 0,0 0-47 0,2 3-55 0,-2 0-22 0,2 0-7 0</inkml:trace>
  <inkml:trace contextRef="#ctx0" brushRef="#br0" timeOffset="130254.49">22477 4693 142 0,'-15'9'283'0,"-1"-3"-60"0,-1 2-87 0,-1-1-63 0,0-1-54 15,0 0-23-15,0 0-13 0,0 0-2 0,1-1 1 16,1 0 1-16,2 0 4 0,0-2-5 0,1 1-10 16,1-1-14-16,1 0-18 0,4-1-28 0,-2-2-34 0,4 0-49 0,-1 0-59 0</inkml:trace>
  <inkml:trace contextRef="#ctx0" brushRef="#br0" timeOffset="130742.5">22251 2164 243 0,'5'-10'249'15,"-1"2"-62"-15,1 0-83 0,1-1-49 0,0 2-31 0,0-1-13 0,2 2-6 0,-1-3-1 16,4 2 0-16,-2-1 2 0,2 2 1 0,-1-3 2 0,4 1 2 16,-2 0 2-16,3-1 2 0,-2 1 4 0,0-1 6 0,2 1 6 15,-4 0 5-15,3 1 7 0,-2 0 5 0,-2 0 5 0,1 0 4 0,-1 1 2 0,-1-1 4 16,-3 3 2-16,2-1 1 0,-3 1 4 0,-1 1 2 0,0 1 2 0,-2-2-1 0,-1 2-3 0,-1 1-4 16,-1 0 0-16,-1 1 3 0,-4 1-2 0,2 0-1 0,-2 1-1 15,-1 2 3-15,-2-2-3 0,-1 4 1 0,0 0-3 0,-2 1-5 0,-2 3-3 0,-2 1-3 16,2-1-1-16,-3 2-1 0,-2 1-4 0,1 2-7 0,-5 2-6 15,2 1-3-15,-1 0-5 0,-2 2-4 0,-1 1-4 0,1 1-5 0,-1 1-1 16,-1 2-1-16,-2 3-2 0,1 1-5 0,0 0-5 0,-2 1-7 0,3 2-10 0,-1-2-11 16,2 1-10-16,0 0-11 0,3-1-9 0,2-2-10 0,1-1-10 15,2 0-11-15,2-3-12 0,0 0-13 0,5-2-12 0,0-1-11 0,1-1-15 16,2-3-17-16,3 0-34 0,-1-1-39 0,3-2-48 0,-1-2-51 0,0 0-20 16,0-2 20-16</inkml:trace>
  <inkml:trace contextRef="#ctx0" brushRef="#br0" timeOffset="130929.49">21588 2410 335 0,'12'-19'463'0,"-1"0"-1"0,0-2 3 16,1 1-2-16,-2-2-4 0,-3 2-113 0,-1 0-165 0,-1 2-88 0,0 3-56 16,-2 1-23-1,0 0-6-15,0 2-8 0,-1 0-7 0,0 3-10 0,-1 0-13 0,0 2-12 0,-1 1-12 0,1 0-11 0,1 1-12 0,0 1-8 0,-1 0-9 16,3 1-10-16,-2 1-11 0,2 2-13 0,0 1-14 0,1 2-8 0,2 2-7 15,0-1-7-15,1 4-10 0,2 0-29 0,0 2-37 0,1 2-44 0,3 0-51 16,0 1-16-16,-1 1 43 0</inkml:trace>
  <inkml:trace contextRef="#ctx0" brushRef="#br0" timeOffset="131875.5">22040 5678 0 0,'-6'1'210'0,"1"1"124"0,-2 0 0 0,2-1-70 15,-3 2-99-15,0 1-66 0,0-1-50 0,0 1-20 0,-2 1-8 16,3 0-2-16,-2-1-1 0,0 2 1 0,1 0-4 0,0-1 2 16,1 1 1-16,-2 1 1 0,4-2-2 0,-1 1 2 0,2 0 0 0,-1-1 2 0,4 2 2 15,0 0-2-15,1 0-1 0,1 1-3 0,1 0-3 0,2 3 0 0,3-1 3 0,1 3-1 16,3 0-3-16,3 2 1 0,2 2 1 0,3 0 2 0,3 1-1 0,2 0 0 15,3 1 1-15,4 2 1 0,3-3 1 0,3 2 3 0,1 1 1 16,6-3 4-16,0 2 0 0,6-2 3 0,2 0 6 0,7 0 3 0,0-1 1 0,6-1 3 16,1-1 2-16,3-2 1 0,5-1-2 0,1 0 1 0,7-3-1 0,5 2-3 0,5-3-3 15,1-2-2-15,3-2-2 0,6 0-5 0,5-1-2 16,2-3-2-16,4-3-4 0,4-1-4 0,3-2-7 0,-2-3-2 0,4-2-3 0,-2-2-6 0,1-3-7 16,-2-1-8-16,0 0-8 0,-2-4-13 0,-3 0-13 15,1-4-16-15,-5 0-14 0,-3-2-13 0,-4-4-9 0,0 0-9 0,-6-2-9 0,-4-4-7 16,0 1-8-16,-7-4-3 0,-5 1-2 0,-7-3 3 0,-4 0 8 0,-7-4 13 15,-4 0 18-15,-7-1 20 0,-5-2 21 0,-9 0 18 0,-5 0 16 0,-7-3 16 16,-7-1 14-16,-7 0 13 0,-8 1 13 0,-8-3 11 0,-10 0 13 0,-7 4 9 0,-10-1 7 16,-9 3 3-16,-9 3-1 0,-10 2-2 0,-8 4-4 0,-10 3-2 15,-10 3-4-15,-6 5-1 0,-9 4-2 0,-6 5-2 0,-6 5-4 0,-9 3-5 16,-10 3-4-16,-5 5-5 0,-5 4-4 0,-3 5-3 0,-2 5-1 0,-1 3-1 0,0 2 1 16,1 5 2-16,0 2 4 0,4 4 5 0,0 2 6 0,5 1 4 0,4 2 5 15,4 3 5-15,7 2 5 0,6-2 5 0,10 0 3 0,7 0 1 0,8 1-2 16,6 0-1-16,9-1-1 0,7-1-5 0,5-1-7 0,9 0-7 0,8-2-8 15,6-1-4-15,6-2-4 0,6 1-6 0,6-2-6 0,5 2-6 0,4-2-8 16,6 2-3-16,5-1-3 0,4 2-9 0,5-1-9 0,3 0-10 0,7 3-8 16,3-1-10-16,3 0-12 0,6 0-14 0,0 0-14 0,5-1-10 0,4 0-8 15,1 0-8-15,1 1-8 0,3-2-8 0,2-1-5 0,4-1-3 0,-1-1-3 16,3-1-3-16,2-2-2 0,2-1-6 0,-2-1-7 0,5-3-22 0,-2-1-30 16,3-2-47-16,-1-1-54 0,-1 0-25 0,3-4-4 0</inkml:trace>
  <inkml:trace contextRef="#ctx0" brushRef="#br0" timeOffset="145291.75">26594 15095 50 0,'2'0'138'15,"-1"-1"-20"-15,0 0-18 0,-1 1-17 0,0 0-16 0,0 0-14 0,0 0-15 16,0 0-13-16,0 0-11 0,0 0-7 0,0 0-5 0,0 0-3 0,0 0-2 15,0 0-2-15,0 0 1 0,0 0 0 0,0 0 1 0,0 0 0 16,0 0 1-16,0 0-1 0,3 0 0 0,-1 0-1 0,-1 0 2 0,3 0-1 0,-3 0 0 16,3 0 1-16,-2 0 0 0,2 0 0 0,-1 0 0 0,-1 0-2 0,3 0 0 15,-2 0-2-15,0 0-2 0,1 0-1 0,1 0 0 0,-1 0 0 0,-2 0 2 16,3 0-1-16,-1 0 0 0,0-1-1 0,-1 1 0 0,1-1 1 0,-1 0-1 16,-1 0 1-16,3-1 1 0,-3 2 1 0,2-1 2 0,-1 0 2 0,-1-1 2 15,2 2 2-15,-3-1 3 0,3 1 1 0,-3 0 2 0,2 0 1 0,-1 0 4 16,-1 0 1-16,1 0 4 0,-1 0 1 0,0 0 3 0,-1 0 2 0,1 0 2 0,1 0 1 15,0 0 1-15,-1 1-1 0,-1-1 0 0,1 2 0 0,1-1-1 16,-2 0-2-16,0-1-2 0,0 0-1 0,0 2-2 0,0-1-1 0,1 0 0 0,0 0 1 16,-1-1-2-16,0 0 1 0,0 0 0 0,0 0 0 0,0 0 1 0,0 0 0 15,2 0 2-15,-1 0 1 0,1 0 2 0,0 0-1 0,0 0-1 0,2-1-1 16,-2 0-1-16,2-2-1 0,0 2-1 0,-1-2-1 0,2 0-1 0,0 0-1 16,-1-1-3-16,1 0 0 0,1 0-2 0,-1 0 0 0,0-1-1 15,1-2 0-15,-1 3 1 0,2-2-1 0,0 0 1 0,-1-1 0 0,-1 0-2 0,3-1-1 0,-2 0-1 16,0-1 0-16,1 1 3 0,1-1-1 0,-2-3 2 15,3 2 0-15,-3-1 0 0,3-2-1 0,-2 1-2 0,1-1-3 0,-1 1 0 16,-1-2-1-16,3-2 2 0,-3 2 2 0,-1-1-1 0,3-2-2 0,-3 0-2 0,0 0-3 16,-1 0-3-16,0-1 0 0,0-2 1 0,-3 2 2 0,1-3 4 0,-1-2 3 15,-1 1 0-15,-1-2 2 0,-1 1 5 0,-3-2 3 0,0 0 8 0,-1 0 5 0,1 0 5 16,-2-1 7-16,-2 1 6 0,0 1 6 0,-2 1 3 0,-1 2 1 0,0 0 1 16,0 2 1-16,-3 2 0 0,0 3 2 0,0 1-2 0,-1 1-2 0,-2 3-4 15,-1 1-1-15,0 3 1 0,-3 2-2 0,2 0-3 0,-1 3-1 0,-1 3-4 16,-1 0-1-16,1 2-1 0,0 1-1 0,0 1-2 0,1 2-3 0,0 3-2 15,1 1-4-15,2 0-2 0,-2 3-5 0,1 0-8 0,4 2-4 0,-1 3-2 16,1-1-2-16,0 2-2 0,3-1-2 0,2 4-2 0,0-1-1 0,1-1 1 16,3 2 0-16,1 1-2 0,1-1-2 0,3 0-2 0,1 0 1 0,0 0 1 15,4 0-3-15,0-1-4 0,2-2-5 0,0 2-6 0,4-3-4 0,-1 1-5 16,2-2-6-16,0-1-7 0,2 1-7 0,0-3-5 0,0 0-7 0,2-1-6 16,-1-2-6-16,3-2-7 0,-1 1-4 0,0-3-3 0,1 0-1 0,-1-2-1 15,3 0 0-15,-2-3-2 0,2 0 2 0,-3-1 1 0,5-2 1 0,-2-1 1 16,-1-1 1-16,1-1-3 0,0 0-7 0,-2-3-10 0,2 1-19 0,-2-3-23 0,-1 2-46 15,-2-2-54-15,1 0-27 0,-3-1 179 0</inkml:trace>
  <inkml:trace contextRef="#ctx0" brushRef="#br0" timeOffset="146441.76">28608 13817 158 0,'3'-6'374'0,"0"-1"11"0,-3 2 9 16,-1 0-60-16,-2 1-96 0,-2 0-56 0,-1 1-38 0,1 2-12 0,-2 2 3 15,-2 2 0-15,0 1 2 16,-3 1-1-16,-1 4-2 0,2 2-3 0,-4 2-4 0,-1 4-11 0,1 3-11 0,-3 2-10 0,-1 4-6 0,-1 3-14 0,-1 1-13 16,0 3-13-16,-3 4-13 0,3-1-10 0,-2 4-7 0,0-1-5 0,-2 0-7 15,4 2-6-15,-1-1-7 0,-1-1-9 0,1 1-9 0,2-1-14 0,2-4-15 16,-1 0-20-16,3-1-20 0,1-2-23 0,0 1-23 0,0-4-19 0,3-2-17 0,1-2-16 15,-1 0-12-15,4-3-10 0,-1-2-6 0,1-3-8 0,1 0-9 16,1-4-19-16,0-3-23 0,0-3-37 0,1-2-46 0,-1-3-6 0,0-4 152 0</inkml:trace>
  <inkml:trace contextRef="#ctx0" brushRef="#br0" timeOffset="146622.72">27905 14291 24 0,'-2'-30'431'0,"1"1"5"16,1 4 0-16,-1 4-34 0,0 0-47 0,-1 3-75 0,1 2-85 0,1 0-40 15,-1 3-21-15,-1 1-13 0,2 3-6 0,0 1-11 0,2 2-11 16,-1 0-6-16,3 2-4 0,0 2 1 0,1 0 0 0,2 2 4 0,1 3 0 0,3 1 1 0,0 0-3 15,1 5-8-15,3-1-12 0,0 4-8 0,4 2-7 0,-1 3-4 0,2 2-6 16,0-1-7-16,1 4-7 0,2 2-5 0,0 0-4 0,0 2-4 0,0-1-6 16,0 1-9-16,0-1-8 0,1 1-8 0,-1 1-8 0,2 0-10 15,-2-2-12-15,0 0-18 0,1 0-19 0,-1 0-24 0,-2-2-24 0,2 0-27 0,-1 0-25 16,0-2-23-16,0 0-19 0,-1 0-24 0,0-1-24 0,-1-2-53 0,-3-2-60 16,2 0-42-16,-2-2-31 0,-2 1-3 0,1-4 9 0</inkml:trace>
  <inkml:trace contextRef="#ctx0" brushRef="#br0" timeOffset="150168.72">25386 16658 239 0,'1'0'286'16,"2"0"-57"-16,-1 0-79 0,-1 0-57 0,-1 0-49 15,1 1-26-15,1 0-14 0,-1 1-6 0,0-2 0 0,2 1 4 0,-1 0 5 0,0 1 4 0,1-1 3 16,1-1 7-16,0 1 8 0,-1 0 4 0,2 1 2 0,3-2 4 0,-1 0 4 16,2 0 2-16,1 0 3 0,2 0 0 0,2-3 2 0,3 1-3 0,2-2-3 0,1-2-1 15,2 0-2-15,4-2-4 0,4-1-3 0,1-2-1 0,3-1-3 16,3-2-3-16,1 0-5 0,3-2-3 0,4-4-4 0,2 2-3 0,4-4-6 0,0-2-3 15,4 0-1-15,1-3-3 0,2-2 0 0,3-1-1 0,0 1-2 16,-2-3-1-16,1 0-4 0,1 1-2 0,-3 0-4 0,-1-2-5 0,-2 2-7 16,-4 1-6-16,-4 1-7 0,-1 0-6 0,-6 0-6 0,-3-1-6 0,-6 1-6 0,-5 1-9 15,-2-1-9-15,-7-1-6 0,-4-1-2 0,-5-2 3 0,-4-1 6 0,-8-1 15 0,-4-1 16 16,-6-1 16-16,-7-1 16 0,-4 1 15 0,-6 2 11 0,-5 2 13 0,-2 0 14 16,-5 5 14-16,-4 1 14 0,-1 4 11 0,-6 3 10 15,0 4 6-15,-5 4 6 0,1 4-2 0,-3 2-5 0,-2 3-6 0,-1 6-5 0,0 3-4 0,-1 2-3 16,-1 4-6-16,-1 5-3 0,0 2-5 0,-1 3-4 15,1 2-3-15,2 3-1 0,-1 2-3 0,4 3-6 0,-1 0-1 0,2 3-1 0,0 1 1 0,4 1-2 16,1 1-2-16,2 3-2 0,1-2-2 0,5 2-1 0,1-2-1 16,4 0-1-16,4 1-1 0,-1-1-1 0,5-1-2 0,5-2-2 0,2 2-5 15,3-5-5-15,3 1-5 0,3-2-2 0,3 0-1 0,2-4 1 0,4 0-2 0,4 0-5 16,4-3-2-16,2 0-3 0,2-2-7 0,4 1-9 0,4-3-7 0,4-1-7 16,2-2-8-16,4-1-6 0,2 0-8 0,4-1-7 0,4-3-6 0,2-1-8 15,3-2-5-15,2 1-3 0,3-5-6 0,1 1-6 0,0-2-5 0,5-1-4 16,-1 0-5-16,2-3-5 0,0 0-9 0,2-1-13 0,-1-1-21 0,2 0-26 15,-3 0-45-15,1-3-53 0,1 1-21 0,-2 2 295 0</inkml:trace>
  <inkml:trace contextRef="#ctx0" brushRef="#br0" timeOffset="151701.72">28296 15557 302 0,'22'-10'440'0,"-2"-1"-2"0,-1 3 1 0,-4 0-3 0,-3 2-6 16,-2-2-114-16,0 2-164 0,-4 3-69 0,-2 0-25 0,-1 0-10 0,-2 3-2 15,-1 2 0-15,-3 2 2 0,1 1 3 0,-3 4 6 16,-3 2 1-16,2 3 1 0,-4 4-2 0,0 2-1 0,-2 5 1 0,-1 4 2 0,-3 2-8 0,1 3-11 16,-1 5-8-16,1-1-6 0,-1 4-6 0,-1 0-5 0,-1 2-6 0,2-1-4 15,0 3-3-15,-1-1-1 0,0-1-4 0,1 0-3 0,0-1-3 0,0-1-5 0,1-1-5 16,0-3-2-16,3-3-10 0,-2 1-15 0,1-4-16 0,1-1-18 0,1-5-20 15,0-1-19-15,1-3-18 0,0-2-16 0,0-3-14 0,2-2-12 0,0-3-11 16,-2-4-10-16,4-1-10 0,-3-5-11 0,3-2-12 0,-2-4-13 0,1-3-20 16,0-5-22-16,-1-5-26 0,1-4-26 0</inkml:trace>
  <inkml:trace contextRef="#ctx0" brushRef="#br0" timeOffset="151869.72">27799 15891 182 0,'-5'-32'395'0,"1"2"0"0,1 2-7 0,-1 6-49 0,0 0-70 0,2 2-66 0,-1 3-64 15,1 2-28-15,1 2-11 0,-1 3-4 0,2-1-4 16,2 3-3-16,0 1-6 0,-1 2 0 0,4 3 1 15,-1 1 1-15,3 2 0 0,1 1 1 0,2 3 1 0,0 2 0 0,2 1-2 0,1 4-8 0,0 1-7 0,4 1-14 0,1 4-12 16,1 0-11-16,1 2-12 0,2 1-12 0,0 1-12 0,1 2-17 0,0-1-15 16,3 3-28-16,2-1-31 0,0 0-27 0,0 1-24 15,1 1-21-15,2-2-20 0,3 2-19 0,1 1-20 0,-2 0-38 0,3-1-42 0,3 0-58 0,-2-2-62 16,0 0-20-16,0-1-3 0</inkml:trace>
  <inkml:trace contextRef="#ctx0" brushRef="#br0" timeOffset="151999.72">29105 16305 0 0,'-2'-3'31'0,"0"1"453"0,-2-2-6 0,-3 0-24 0,0 1-33 15,1-2-25-15,-4 0-21 0,2 2-121 0,-2-2-168 16,1 0-110-16,-1 0-83 0,1 0-43 0,-1 0-21 0,4 0-17 0,-2 0-10 0,1-1-11 0,2 1-8 0,-1 0-2 16,1 1-3-16,0 0-34 0,-1-1-52 0,1 0-22 0,0 0-9 15</inkml:trace>
  <inkml:trace contextRef="#ctx0" brushRef="#br0" timeOffset="152402.72">27246 16987 0 0,'-16'21'298'16,"0"-1"192"-16,3-2 1 0,1-2-7 0,0-2-9 0,1-1-8 0,3-2-8 0,2-1-140 0,1-2-201 15,4-1-86-15,2-1-33 0,5 0-19 0,4-4-8 0,3 1-6 0,4-3-1 32,4-3 1-32,5 1 2 0,7-5 6 0,4-2 11 0,5-3 8 0,1-4 8 0,7-2 5 0,5-4 3 0,3-6 3 0,4-1-3 0,7-5 4 0,4-4 5 15,3-4 1-15,4-3 2 0,5-4-2 0,4-4-2 0,8-3-6 0,0-2-6 0,5-4-12 16,2-3-13-16,3-2-16 0,2-5-18 0,6-6-12 0,-1 0-14 16,1-5-16-16,5-6-19 0,-2-2-13 0,0-4-11 0,-3-4-4 0,4-3-1 0,-2-5 5 15,-1 0 11-15,-3-1 16 0,-5 2 19 0,-6 4 20 0,-4 5 21 0,-8 6 15 16,-9 10 15-16,-5 7 17 0,-9 6 18 0,-9 10 16 0,-7 12 13 0,-10 6 8 15,-6 8 4-15,-8 7 0 0,-6 7-5 0,-4 6-5 0,-9 4-7 0,-3 7-7 16,-6 6-8-16,-8 4-5 0,-3 7-1 0,-7 4-5 0,-2 2-3 16,-5 4-4-16,-4 3-2 0,-3 4-2 0,-3 1-1 0,-3 0 0 0,-2 4-4 15,0 0-4-15,-3 0-6 0,0 3-5 0,-2-2-3 0,0 2-5 0,-1 2-6 16,1-1-6-16,-1 0-4 0,-2-1-6 0,3 0-4 0,-1-1-6 0,1-2-5 0,0 0-4 16,1 0-4-16,0-3-3 0,0 0-1 0,0-2-5 0,0-2-6 0,1 1-12 0,0-2-12 15,0-3-24-15,3-2-31 0,-2 0-49 0,2-1-60 16,-1-3-26-16,1 0 171 0</inkml:trace>
  <inkml:trace contextRef="#ctx0" brushRef="#br0" timeOffset="155015.72">26127 15032 46 0,'-1'0'59'0,"1"0"-13"0,0 0-12 16,0 0-15-16,0 0-13 0,0 0-11 0,0 0-8 0,0 0-5 0,0 0-3 16,0 0-1-16,0 0 1 0,0 0 0 0,0 0 1 15,0 0 0-15,0 0-1 0,0 0 3 0,0 0 8 0</inkml:trace>
  <inkml:trace contextRef="#ctx0" brushRef="#br0" timeOffset="156966.74">25254 14885 0 0,'0'-4'161'0,"1"3"2"0,1-2-20 15,-1-1-22-15,0 2-22 0,-1-1-22 0,1 1-22 0,1 0-16 0,-2 0-11 16,0 0-8-16,0-2-5 0,0 3-4 0,0-1-3 0,0 1-1 0,0-1 2 16,0-1-1-16,0 2 0 0,0-2-1 0,0 2-2 0,0-2 0 0,0 2 1 15,0 1 0-15,0-3 1 0,0 2-1 0,0-2-3 0,0 2 2 0,0-1 2 16,0 0 0-16,0 0-4 0,0 0 1 0,0 2 3 0,0-1-1 0,0 0 1 0,0-1 0 15,0 2 1-15,-2-1-1 0,2 0-1 0,0-1 0 0,0 1 0 16,0 1-2-16,0 0-1 0,0 0 0 0,0 0-1 0,0 0 1 0,0 0-1 0,0 0-2 16,0 0 1-16,0 0 0 0,0 0 0 0,0 0-1 0,0 0 0 15,0 0 0-15,0 0 0 0,0 0-1 0,0 0 0 0,0 0 0 0,0 0 1 0,0 0 0 16,0 0 0-16,0 0-1 0,0 0 2 0,0 0-2 0,0 0 0 0,0 0 0 16,0 0 0-16,0 0 2 0,0 0 0 0,0 0 0 0,-1-1 1 0,1 0-1 15,-1 0-2-15,0 1 0 0,-1 0-1 0,1 0 0 0,1 0 0 16,-1 0 0-16,0 0-4 0,-1 0-1 0,1 0-1 0,0 0-4 0,-3 0-1 0,3 0-2 0,-1 0-1 15,0 0-2-15,1 1 0 0,-1 0-2 0,0 0-1 0,1-1-3 16,-1 1-2-16,0-1-1 0,2 0-1 0,-2 2-5 0,1-2-4 0,-1 0-9 16,1 1-7-16,1-1-11 0,0 0-11 0,-1 1-15 0,-2-1-18 0,1 2-22 15,-2-1-24-15</inkml:trace>
  <inkml:trace contextRef="#ctx0" brushRef="#br0" timeOffset="158114.72">24952 14527 38 0,'15'-21'214'0,"-1"0"-6"0,-2 4-11 0,-2 0-15 0,0 0-18 0,-2 4-25 0,-2 0-29 16,-1 2-25-16,-3 0-22 0,-2 3-10 0,0 1-8 0,-5 0-3 0,-1 4-4 15,-3 0-3-15,-2 3-3 16,-1 3-1-16,-3 0 1 0,-4 5 1 0,-3 0-2 0,-2 1 3 0,-1 5 2 0,-3 0 2 0,-2 3-1 0,-1 3-3 0,-4-1-2 16,1 4-3-16,-2-1-3 0,-2 1-4 0,2 1-4 0,-2-1-3 0,-1 1-4 15,2-1 0-15,0-1 1 0,1 1-3 0,2-3-3 0,2 0 1 0,2-3-2 16,5-1 1-16,0-2 0 0,2-2 1 0,3-3 1 0,1 0-1 0,3-1-2 16,0-1-2-16,5-2-5 0,-2-1-3 0,5-3-4 0,-1-1-3 0,3 0-2 0,0-4-2 15,3-1 2-15,2 0 0 0,1-4 0 0,1-2 0 0,4-1-1 0,0-1 2 16,1-3 1-16,4 1 3 0,0-2 2 0,1-1 5 0,3 0 6 0,-2 0 3 15,3 0 2-15,0 0-1 0,1 1 1 0,0 0-1 0,1 3-1 16,-1 0 0-16,-1 2-2 0,1 1 0 0,-1 1 2 0,-2 3 0 0,2-1 2 0,-3 4 0 16,1-1-3-16,-2 3 0 0,-1 0 2 0,1 1-1 0,-2 1-1 0,1 1 1 15,-2 1 2-15,0 0 3 0,-3 2 2 0,0-1 2 0,1 2 1 0,-3 0 0 16,-1-1 1-16,-2 4 1 0,0-1 2 0,-1 0 1 0,-3 1 0 16,-1 1 1-16,-1 1 0 0,0-1-1 0,-3 1-3 0,-1 2-1 0,-2-1-1 15,0-1-2-15,0 2 0 0,-1-2-2 0,0 1-3 0,0-2-3 0,1 0-3 16,1-1-1-16,1 0-2 0,-1-3 1 0,4 2 0 0,-1-3 0 0,3 0-1 0,1-3 0 15,3 0 1-15,1-1-1 0,1-1-2 0,3-2-2 0,3 1 0 0,1-4 0 0,2 0 2 16,2-1-1-16,2 0-4 0,2-1-1 0,-1-1-2 0,5-1 0 0,-1 1-1 16,0 0-3-16,3 0-2 0,-1 1-2 0,1-1-3 0,-1 1-3 0,4 0-3 15,-3 0-2-15,2 2 1 0,-3 0 0 0,3 0-1 0,-3 0 1 0,-1 1 0 16,-3 1 2-16,1 3 1 0,-4-2 1 0,1 2 3 0,-5 0 4 0,0 1 4 16,-2 1 8-16,-3 2 8 0,-2-1 4 0,-3 4 2 0,-2 1 3 0,-2 0 4 15,-2 1 5-15,-4 2 5 0,1 0 1 0,-3 0 0 0,-3 3 2 0,1-1 3 16,-1 1 0-16,-1-1-2 0,0 0 1 0,1-2-1 0,-1 1 0 0,1-1-3 15,1-2-3-15,2 1-2 0,0-4-3 0,2 2-3 0,0-3-1 0,1 0-1 16,3 0-1-16,1-2-3 0,1-2-1 0,3 0 1 0,0 0-5 0,1-2-6 16,2-1-3-16,1-1 1 0,1-1-4 0,3-3-1 0,-1 1-4 0,4 0-3 15,-1-1-4-15,2-2-3 0,0 0-2 0,1-2-1 0,2 2-3 0,1-2-4 16,-1-1-2-16,1 1 1 0,0-1 0 0,-1 3-1 0,1-1 3 0,-1-1 1 16,0 2 2-16,-1 1 2 0,-3 1 3 0,1-1 2 0,-1 2 2 0,-1-1 1 15,1 4 5-15,-4 0 5 0,1 0 3 0,-1 3 3 0,-3 1-1 0,1 1 1 16,0 2 0-16,-3 1 2 0,0 1 1 0,1 2 0 0,-2 1 2 0,0 2 0 15,0-1 1-15,0 3 1 0,-2 0-3 0,2 0 0 0,0 1-2 0,0 0-2 16,0 0 1-16,0-1 2 0,2-1-2 0,0 0 0 0,-1 0 0 0,0 0 0 0,2-3 1 16,-2 0 0-16,2 1-2 0,-1-2 0 0,2-1-1 0,0 0 0 0,-1-1 1 15,1 0 0-15,1-2 1 0,0-1 1 0,0 2 0 0,0-2 1 0,0-1 0 16,1 0-2-16,0-1-1 0,1-1 0 0,1 0-1 0,-1-1 0 0,1-2 0 0,1 2-2 16,-1-4 0-16,1 1-1 0,1-1-2 0,-1-2 0 0,1 1 0 15,-1-2 1-15,0 1 0 0,0 0 0 0,1-1 0 0,-2 1 0 0,0-1 1 0,-3 4 3 16,0-2 1-16,1 3 3 0,-4 0 2 0,-1 2 3 0,-2 0 0 0,-1 4 1 15,-4 0 1-15,-1 2 0 0,-3 4 1 0,-1 0-1 0,-3 5 0 16,-2 0 2-16,-3 2 0 0,1 1 0 0,-2 2-2 0,-2 0-2 0,0 1-1 0,1 0-1 16,1 0-2-16,-1-1 0 0,4-3 0 0,-2 0-2 0,4 1 2 15,-1-3 1-15,5-2 1 0,-2 0-4 0,5-3-1 0,-1 1 0 16,2-1 0-16,0-1 1 0,4-2 0 0,0 0 0 0,2-1 0 0,1 0-1 0,1 1-1 16,0-1 0-16,3-1-1 0,0 0 0 0,2-1 0 0,0 2 3 0,2-3 0 15,-1 1 0-15,2-1-1 0,1-1 1 0,0 2-1 0,0-1-1 0,1-1-1 16,-1 0 0-16,1 0 0 0,-1-1 0 0,1-1-3 0,0 1-1 0,-1-1-1 0,0 0-1 15,0-1-2-15,1-1-1 0,-1 0-1 0,1 0-3 0,0-1 0 0,0 0-1 16,0-2-1-16,-1 1 0 0,1-1 0 0,-1 0 3 0,-2 0 1 0,2-1 1 16,-2 0-1-16,-2 2 2 0,1 0 1 0,-3 0 1 0,0 2 3 0,-3 0 1 15,-1 0 2-15,0 1-1 0,-4 2 2 0,-1 2 0 0,-2 3 1 0,-2 0 1 16,-3 1 1-16,-3 3 0 0,1 2 0 0,-4 1 2 0,-1 3 0 0,-2 1-1 16,0 1 0-16,0 1 0 0,0 0 1 0,1 0 0 0,1-1 1 0,2-2-1 15,1 1-1-15,1-4 0 0,1 1-2 0,5-4 2 0,-1 1-1 0,4-2-3 16,2-2-1-16,3-2-2 0,1-2-2 0,1-1-2 0,4-1-1 0,3-2-2 15,3-2 0-15,0-2-1 0,3 0-2 0,2-1-2 0,1-3-1 0,2-1-2 0,2 1-1 16,0-3 0-16,2 1 1 0,-1 0 3 0,0-1 3 0,3-1 2 16,-4 2 0-16,2-1 1 0,-2 1 1 0,-1-1 1 0,-2 3 1 0,1 0-2 0,-3 2-2 15,-1 1-2-15,-3 0-7 0,0 2-6 0,-1-1-12 0,-1 3-12 16,-3 2-28-16,-2 0-38 0,1 2-69 0,-2 0-85 0,-4 0-41 0,0 0-21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0" units="cm"/>
          <inkml:channel name="Y" type="integer" max="20400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259.84253" units="1/cm"/>
          <inkml:channelProperty channel="Y" name="resolution" value="1285.44421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9-06T12:15:19.00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14693 2717 28 0,'8'-3'314'0,"1"0"-48"16,0-1-70-16,2 1-56 0,3 0-50 0,-2-2-27 0,3-1-17 0,3 1-7 0,2 0-4 16,1-1-1-16,3 0-1 0,3 1 2 0,2-1 2 0,5 0 0 15,1 1 0-15,3 2 0 0,3-2-1 16,1 0 0-16,4 1 0 0,4 0-1 0,1 0 0 0,7 1-2 0,2 0-2 0,2 1 0 0,3 1-1 0,2-2-2 16,5 2-3-16,3-1-2 0,4 1-3 0,0 0-3 0,4 0-2 0,3 0-2 15,0 0-3-15,2 0 0 0,3-1-1 0,-1 1 0 0,1 0-2 0,1 1-1 16,0-1-1-16,-1-1-1 0,-2 1-1 0,-1 0-1 0,-3 1 1 0,-3 0-1 0,-4 0-1 15,-6 0 0-15,-5 1 0 0,-2 0-2 0,-7 1 0 0,-5-1 0 0,-3 1-2 16,-9 1-1-16,-1-2 1 0,-7 1-1 0,-3 2-3 0,-5-2 1 0,-4 2 0 16,-5 0 2-16,-2-1-1 0,-7 2 1 0,-2-1-2 0,-5 0 1 0,-5 0-1 15,-2 1 0-15,-7-1-1 0,-6 1-1 0,-3 0-3 0,-6 0 0 0,-4 0-1 16,-6 0 2-16,-4-2-2 0,-6 1 2 0,-2-1 0 0,-2 1 1 0,-3-2 0 16,-2 2 1-16,-2-2 2 0,-2 1 2 0,0-1 0 0,-4 1 3 0,3-3 3 15,-4 0 1-15,1 2-2 0,-3-1 0 0,1-1 0 0,-3 0-1 0,1 0 0 16,-1 0 1-16,-1 0 0 0,0 0 0 0,0 0-1 0,0 1 1 0,1 0 0 0,-1 1 2 15,1-1 2-15,0 0 4 0,3 2 5 0,0-2 4 0,3 1 5 0,0-1 6 16,7 2 6-16,3-2 11 0,6 1 13 0,5 0 6 0,2-1 2 16,8-1 1-16,3 0 1 0,5 0-4 0,5 0-2 0,5 0-4 0,6-1-3 0,6-2-5 15,7 2-3-15,4-2-7 0,8 2-7 0,8-1-10 0,6 0-13 16,9 1-5-16,5-2-2 0,9-1 3 0,7 2 1 0,5 0 2 0,8-2-1 0,5 2-1 16,8-2 0-16,3 0 0 0,4 1 1 0,2-2 0 0,4 2-1 0,4 1-1 15,0-1 0-15,0 0-2 0,1 2-4 0,0-2-5 0,-2 1-5 16,-1 2-5-16,-7-1 0 0,-3-1 0 0,-6 2-1 0,-3 0-3 0,-9 0-1 0,-6 0-3 0,-5 2-1 15,-8-1 0-15,-7-1 0 0,-6 1 1 0,-7 2 3 16,-3-2 1-16,-7 2 3 0,-5-2 1 0,-5 1 1 0,-6 0 2 0,-7-1 1 0,-5 2-2 16,-6-2-2-16,-8 2-2 0,-4-2 1 0,-10-1-2 0,-5 1-1 0,-7 1-2 0,-6-2-1 15,-7 0 0-15,-7 0-1 0,-3 0 3 0,-3-2 2 0,-3 1 0 0,-5 1 0 16,0-1 3-16,-6-2 4 0,1 2 1 0,-2-2 2 0,-1 2 1 0,0-1 2 16,2 0-1-16,0 1 2 0,2-2-1 0,2 2 1 0,3-2-1 0,6 2 0 15,5-2 5-15,4 3 7 0,5-3 9 0,6 1 12 0,6 1 5 0,4-2 3 16,5 2 1-16,5-2 3 0,5 2 1 0,5-1 1 0,6 0-1 0,4-2 0 15,5 0 0-15,7 1 0 0,7-2-5 0,6 0-5 0,7 2-9 0,6-3-8 16,9-1-3-16,8 2 1 0,8-3-2 0,5 3-2 0,5-3-1 0,9 0 0 16,2 1-2-16,2 1-2 0,5-1 0 0,1 2-2 0,0 0 0 0,-2 1-2 15,0 0-2-15,-2 1-2 0,-4 2-3 0,-5 0-5 0,-5-1-3 0,-6 2-6 16,-4 0-2-16,-6 2-2 0,-2-1 1 0,-7 0 0 0,-6 2 0 0,-5-2-1 16,-5 2 1-16,-3 1-2 0,-5 1-1 0,-5-2 3 0,-5 2-2 0,-5-1-2 15,-7 0 4-15,-4 2 2 0,-7 1 1 0,-5-3 2 0,-7 1 0 0,-7 0-1 16,-6 1 2-16,-4 0 0 0,-7-2 1 0,-5 1-1 0,-4 0-1 0,-2 0-1 15,-4 0 2-15,-1-1 2 0,-1-1 3 0,1 0 1 0,-1 0 1 0,2 1 2 16,4-3 1-16,4 2 0 0,2-3 0 0,4 1 0 0,2 0 2 0,6 1 4 0,5-2 3 16,3 0 3-16,2-2 3 0,6 1 1 0,3 0 2 0,5 1 0 15,4-3 2-15,2-1 0 0,6 2 0 0,3-2 0 0,2 1 0 0,7-2-3 0,4-2 1 16,5 2 0-16,6-2-2 0,6 1 0 0,5-3 1 0,8 1 3 16,4 0 1-16,8-1 0 0,6-1-3 0,5 1-1 0,2-1-1 0,7 2-2 0,2-1-1 15,0 1 0-15,5 0-3 0,0 2-1 0,0-1-2 0,-1 3-1 0,-3-1-2 16,-3 1-5-16,-2 2-1 0,-3 0 0 0,-7-1 1 0,-2 2-1 15,-6 1 1-15,-3-1 0 0,-5-1 2 0,-3 2 0 0,-7 0 3 0,-1 0 0 16,-5 0-1-16,-3 2-1 0,-6-1 0 0,-2-1 1 0,-4 1-1 0,-3 1 0 0,-4-1 0 0,-3-1 2 16,-4 1 0-16,-3 1 2 0,-4-1 0 0,-2 0 0 0,-3 1 1 15,-1-1 2-15,-4-1 0 0,-3 1 2 0,-1 0 0 0,-3-1 2 0,-2 0 1 16,-1 0-1-16,-1 0 1 0,-1-1 2 0,-3 0 0 0,-1 1 0 0,-3-1-1 0,0-1-1 16,-3 1 1-16,2 1 1 0,-1-1 1 0,2 0 4 0,-2 0 2 15,2 0 6-15,0 1 8 0,1-1 10 0,5-1 9 0,3 1 11 0,1 1 5 0,5-3 6 16,4 1 2-16,2 1 2 0,5-1-1 0,2-1-1 0,3 1-2 15,7-2-3-15,2 0-4 0,8 0-5 0,5-1-8 0,7 0-10 16,6-2-11-16,9-1-12 0,9 2-5 0,7-4-5 0,8 0-4 0,7 1-2 0,8-2-2 16,4 1 0-16,4-2 0 0,4 0-2 0,5 3-3 0,0-1-4 0,2 0-5 0,2 2-6 15,-4 1-7-15,0 1-7 0,-5 1-9 0,-6 1-11 0,-5 2-6 0,-8 0-3 16,-2 2-5-16,-9 1-1 0,-7 1-2 0,-7 0-2 0,-4 2 2 0,-8 1 0 16,-5 1-1-16,-9 0-1 0,-5 1-8 0,-11 2-7 0,-7 0-4 0,-9 2-2 15,-10-1 1-15,-8 2 1 0,-8-3 1 0,-9 2 2 0,-6 1 1 0,-7-1 5 16,-5 0 1-16,-5-2 6 0,-1 2 8 0,-4-1 9 0,-2-2 15 0,2 1 18 15,1-1 15-15,4-2 14 0,3 0 10 0,6-1 7 0,2-1 6 0,6-3 4 16,5 2 5-16,3-3 1 0,4 0 0 0,8 0 0 0,1-3-2 0,6 2-1 16,1-3 0-16,7-1-2 0,1 0-2 0,6-1-1 0,1 0-5 0,2-1-2 15,3 1-3-15,2-1-6 0,4-2-3 0,-2 2-3 0,4 0-4 0,3 0 0 16,0-2-2-16,4 2 0 0,0 0-2 0,3 0 0 0,3 0-1 0,-1-2 1 16,5 1 0-16,1-1 2 0,3 2 0 0,4 0-1 0,0 0 0 0,2-2 0 15,3 2 0-15,0-1 1 0,3 2-1 0,2-2 1 0,0 1-1 0,1 1 0 0,0-1 0 16,0 1-2-16,2 2-1 0,-1-2-2 0,0 1 1 0,-2 2 1 0,1 1 0 15,0-2 1-15,-4 3 0 0,2-2-3 0,-3 2 0 0,-1 1 0 16,-4 0 0-16,-1 0-1 0,-3 0 1 0,1 0 1 0,-4 1-1 0,-1 0 2 0,-1 1 0 16,-2-2 0-16,-1 2 0 0,-3 1 3 0,0-2-1 0,-2 2 1 15,-1-3 1-15,-2 3 1 0,-1-2 1 0,-3 1 0 0,1 1 1 0,-2 1 1 0,-2-3-2 16,0 2 2-16,-1 0 0 0,0-2 1 0,0 1 3 0,-2 0 0 0,1 0 2 0,2 0 0 16,-2-1 3-16,1 0-1 0,0 1 0 0,3-2 1 15,-1 1-1-15,0 0-1 0,0 1-1 0,3-2 2 0,-1 0-1 0,2 0-2 0,0 0-1 16,1 0-2-16,0 0-2 0,0 0-1 0,1 0-1 0,2 0 0 0,-1 0 0 0,4 0-1 15,-1 0 1-15,0 0 0 0,0 0 0 0,4 0 0 0,-2 0-2 16,3 0 0-16,-1 0 1 0,2 0 1 0,0 0 0 0,2 0 0 0,0 0 0 0,2 0-1 16,1-2-1-16,2 1 0 0,-1 0-1 0,3 1 1 0,1-2-1 0,2 1-2 15,3 0-5-15,0 0-8 0,2-1-9 0,1 1-13 0,2-3-14 0,1 1-18 16,-2 1-38-16,4-1-45 0,-1 0-60 0,-2 1-69 0,-1-2-34 0,1 0-19 16</inkml:trace>
  <inkml:trace contextRef="#ctx0" brushRef="#br0" timeOffset="865">15359 1303 0 0,'-4'-2'251'0,"-1"-1"107"0,0 3 2 0,-1-1-56 0,1 1-84 16,-3 0-57-16,1 0-43 0,0 1-20 0,0-1-10 15,-1 2-3-15,0 0 0 0,2-1-4 0,0 1-4 0,-1-1-5 0,1 2-3 0,1-1-1 16,2 1-2-16,-1 0-1 0,-1-1-2 0,4 2 1 15,-2 1 0-15,2 1-1 0,0 0 1 0,0 2-2 0,1 1-4 0,0 1 0 0,0-1 2 0,0 4 0 0,0 0 1 16,0 1-2-16,1 1-2 0,-1 0-5 0,0 0-5 0,0 2-6 0,0 0-6 16,0 1-5-16,0-1-4 0,0 1-2 0,0-1-2 0,0 0-1 0,0 0 1 15,0 0-2-15,1-3-2 0,-1 0-1 0,1 0 2 0,2 0 2 0,-2-2 2 16,3 0 2-16,-2 0 2 0,2-3 0 0,0 1 2 0,-1-2 0 0,3 0 2 16,1-1-1-16,-1 0 1 0,1-2-1 0,1 0 0 0,0-1-2 0,0 0-3 15,2-2-1-15,-1 0-2 0,1-1-1 0,-2 0-1 0,3-1 0 0,-1-1 1 16,2 0 0-16,-1-3-1 0,-1 1-1 0,2 0-1 0,-2-2-1 0,1-1 0 15,-2 0-2-15,2-1-1 0,0-1-1 0,-2 0-2 0,2-1-1 0,-2-2-1 16,1 0-3-16,-1-1-1 0,-1 0-1 0,1 0-2 0,-1 0-1 0,0 0 0 16,1 0-1-16,-2 2-1 0,-2-3 1 0,3 4 2 0,-3-1 0 0,0 1 0 15,-2 3-1-15,2-2 1 0,-1 2-2 0,-2 0 0 0,1 2 0 0,-2 0-1 0,2 0 0 16,-2 2-1-16,-1-1 0 0,2 1 0 0,-2 2-2 0,0 0-2 0,0 0 1 16,0 0-1-16,0 0 0 0,0 2 0 0,0 1 0 0,0 0 1 0,0 3 2 15,0-2-2-15,2 2 1 0,-1 0 1 0,0 1 1 0,0 0 1 0,2 1 0 16,-2-2-1-16,3 3 0 0,-2-1 0 0,3 3 1 0,0-2 1 0,-1 0 1 0,1 1 2 15,1 1 1-15,-1 0 2 0,1-2 3 0,3 2 4 0,-3-2 2 16,4 0 4-16,-2 1 4 0,0-1 2 0,1-1 6 0,2 1 8 0,-2-2 6 0,2 1 6 16,-1-1 5-16,1-1 4 0,0-1 2 0,2 1 2 0,-1-1-2 0,3-2-2 15,0 0-2-15,0-1-2 0,1-1-4 0,3-1-3 0,2-1-5 16,0-2-7-16,0-1-5 0,0 0-8 0,2-2-5 0,0 0-4 0,-2-1-3 0,-1-3-3 16,1 1-1-16,-2-1-1 0,-2-2-1 0,1 0 0 0,-2-1 0 15,-1 0-1-15,-3-3 0 0,2 0-1 0,-2-1-2 0,-3 0 1 0,-1 0-3 0,0-1 0 16,-3-1-3-16,1 1-1 0,-1 0-1 0,-1-2-1 0,-2 2-3 0,2 0-2 15,-3 1-4-15,-1 2-7 0,-1 0-8 0,-1 1-13 0,-1 2-16 16,1 1-18-16,-1 0-18 0,-2 2-14 0,0-1-17 0,0 1-17 0,0 3-28 0,0-1-31 16,-2 0-27-16,1 2-30 0,-2 1-22 0,2-1-20 0,-2 1-16 0,1 0-14 15,1 1-66-15,-2 1-90 0,1-1-31 0,-1-1-6 0,1 3 6 0,2-1 12 16</inkml:trace>
  <inkml:trace contextRef="#ctx0" brushRef="#br0" timeOffset="2268">16562 1108 0 0,'3'-4'391'0,"-2"0"30"0,0 0 6 0,1 2-54 16,-1 0-78-16,-1 1-67 0,0 0-60 0,0-1-38 0,0 2-27 15,0 0-18-15,-1 0-14 0,1 0-15 0,0 0-16 0,-2 0-11 0,1 2-11 0,-1-1-6 16,0 0-7-16,1 1-1 15,-2 0-1-15,2 1 4 0,-2 1 3 0,0 1 3 0,3 2 3 0,-2 0 4 0,-1 3 2 0,2 2 6 0,-2-1 3 0,2 3 3 16,-1 1 4-16,-2 1 0 0,3 2 2 0,-2 1-1 0,2 3 0 0,-1 0-1 0,0 0-4 16,1 2-1-16,0 0-3 0,-1 1-1 0,1 0-3 0,1-2-2 0,1 1-2 15,1 1-3-15,0-2-3 16,0 0-1-16,0 0 0 0,3-2-1 0,0 0 0 0,0-1 0 0,0 0-1 0,2-3-1 0,-2 0 0 0,3-1 0 0,-1-3-1 16,-2 0 0-16,1 0 2 0,2-1 8 0,-2-4 13 0,-1 1 18 0,1-1 20 15,-2-1 18-15,0-1 20 0,-2 0 12 0,2-2 7 0,-2 0 4 0,1-1 2 0,-2-1 1 16,-1 0-1-16,0-2-1 0,0-3-2 0,0 1-8 0,-1-4-15 0,0 0-18 15,-1-2-21-15,2-1-20 0,-2-1-20 0,1-1-13 0,-1-4-9 16,1 1-3-16,1 0-4 0,0 0 0 0,1 0-1 0,1-3 0 0,1 2-1 0,-1 0 0 16,0 0 1-16,2 1 0 0,-2 1-1 0,2-1 0 0,2 3-1 0,-2-1-1 15,0 1 0-15,1 3 0 0,1-2 1 0,-1 2-1 0,0 1 0 16,1 0-1-16,0 1 1 0,-1 0-1 0,4-1 1 0,-3 5 0 0,2-4 0 0,0 3 1 0,1-2-1 16,1 3 0-16,-1-1 2 0,1-1-1 0,1 3-1 0,-1 0 1 15,1 0 0-15,-1 1 0 0,1 0 0 0,0 0 1 0,-1 0-3 0,1 2 1 0,-1-1-1 16,0 3 0-16,-1-1-1 0,1 0 1 0,-3 2 0 0,3 0-2 0,-2 0 2 15,0 2 0-15,-2 0-1 0,1 0 1 0,0 0-1 16,-2 2 0-16,0 0 2 0,0 1-1 0,-3 0 2 0,2 0-1 0,-3 1 2 0,2 0 0 0,-2 1 0 16,1-1 1-16,-1 0-1 0,0 0 0 0,-1 0 1 0,1 1 1 0,2-1 0 15,-2 0-1-15,0 0 1 0,-1 0-1 0,1 0 1 0,2-3 0 0,-2 1 0 16,3 1 0-16,-2-2 0 0,3 1 0 0,-1-1 1 0,0 0 0 0,0-1 1 16,-1 0-2-16,3-1 2 0,-1 0 0 0,2 0-1 0,0-1 2 0,-2 0 0 15,4-2 0-15,-2 1 1 0,1 0 0 0,0-2 0 0,1 0 1 0,1-2-1 16,-1 0 0-16,2 0 1 0,1 0 0 0,-2-3-1 0,4 0-1 0,-2-1 1 15,2-1-1-15,0-1-2 0,-1-2 0 0,2-1 0 0,0 1 0 0,-1-3-1 16,-1 1 0-16,2-1-2 0,-1-1 1 0,-2-1-1 0,2-1 0 0,-3 1 0 16,0-3 0-16,1 1 0 0,-4 0 1 0,2 0 1 0,-4 1-1 0,2-1-1 15,-2 2-1-15,-1 0 1 0,0 1-2 0,-3 0 1 0,1 0-1 0,-2 2-2 16,0 1-3-16,1 0-2 0,-2 2-2 0,0 0-2 0,-2 1-2 0,1 0-1 0,-1 2 0 16,-1 1-1-16,-3 0-2 0,1 2-3 0,0 1-4 0,-4 1-1 0,2 1 0 15,-3 2-3-15,0-2-1 0,-2 4 3 0,-1-1-1 0,2 1 0 0,-3 2 0 16,2 0 1-16,-1 1-3 0,1 0 2 0,1 1 2 0,1 0 5 0,-1 1 1 15,2-1 2-15,-1-1 2 0,1 2 3 0,2 1 2 0,0-3 1 16,0 1 2-16,1 1 0 0,1-1 2 0,1 0 3 0,2-1 0 0,-3 1 1 0,4-1 1 16,0-1-2-16,-1 1 3 0,2-1-1 0,2 1 1 0,-1-2 1 0,0 1 2 15,3-1 1-15,-2 0 1 0,3-1 3 0,0 1 1 0,1-2 1 0,2 0 3 0,-1 0 3 16,4-1 3-16,2 0 0 0,-1 0 1 0,3 0 2 0,3-4-1 0,0 1-1 16,3 0 1-16,3-2-2 0,0 0 0 0,0 1-1 0,2-4 0 0,1-1-2 15,0 0-1-15,-1-2 0 0,1 0-2 0,-2-1 0 0,-1 0 0 0,-1-2 0 16,0 1 0-16,-2-3-1 0,-3 0 0 0,1 0-1 0,-3-2 1 0,-2 0-1 15,-3 0-1-15,0 0 0 0,-2-1-3 0,1 0-2 0,-4 0-1 0,0-1-2 16,-2 3-2-16,0 0-1 0,-2 0-2 0,1 0-2 0,-2 3-6 0,0-1-4 16,2 2-8-16,-3 0-6 0,-3 2-6 0,2 1-6 0,0 0-5 0,-2 1-5 15,-1 1-6-15,1 0-6 0,-3 1-5 0,1 2-3 0,-2 0-3 0,0 1-2 16,1 0 0-16,-2 1 1 0,1 0 1 0,-1 1 1 0,1-1-1 0,2 1 1 16,0 0-2-16,0-1-1 0,0 2-1 0,0 0 1 0,3-2 0 0,-1 1 3 15,2-1 4-15,0 1 3 0,-1 0 4 0,2-1 5 0,0 0 6 0,2 0 5 0,0-1 8 16,-1 2 7-16,3-2 7 0,0 0 10 0,1 0 7 0,0-2 10 15,1 2 6-15,-1-2 6 0,4 1 5 0,-2-2 3 0,3 1 2 0,-1-1 5 16,2-1 4-16,0 0 3 0,-1 1 3 0,1-1 2 0,0-1 4 0,2 0 1 16,-1 2 0-16,1-2 0 0,-1 1-2 0,0 1-4 0,2-1-1 0,-4 0-3 15,2 1-3-15,0 1-4 0,0-1-3 0,-1 2-4 0,-1 0-5 0,0 0-3 16,-1 1-1-16,-1 0-4 0,1 0-1 0,-1 1-1 0,-1 0-2 0,-1 0-1 0,2 2-1 0,-2 0 1 16,-1 1 1-16,1 0-1 0,-1 0 1 0,-1 2 2 0,0 1-1 0,-1-2 1 15,1 1-2-15,-2 2 1 0,1 1-2 0,-2-1 1 0,2 0-1 0,-2 1 3 16,0 1-2-16,2-1-1 0,-2 3 0 0,0-3 0 0,-1 1-2 0,1 0-1 15,2 1 2-15,-2-1 3 0,2-1 2 0,-1 1 5 0,3-1 4 0,-1-1 2 16,0 3 9-16,1-2 9 0,1-1 9 0,0 1 11 0,0-1 9 16,4 0 12-16,-1 0 11 0,1-1 10 0,0-1 5 0,2 0 5 0,0 0 1 0,3-2 1 15,-1 1 0-15,1-2-3 0,1 0-6 0,0-1-8 0,2-1-9 0,-1-1-9 16,0-1-10-16,2-1-9 0,-2-1-12 0,2 0-7 0,0-1-8 0,-2-1-7 16,2-1-6-16,-2-1-4 0,0 0-4 0,1-2-1 0,-2 1-3 0,-2-1-1 15,-1 0 0-15,1-2-2 0,-4 0 0 0,1 1-2 0,0 0 0 0,-3 0-1 16,-2 0 0-16,0-1-1 0,-2 1 0 0,-3 1-3 0,0-2-1 0,-1 1-1 15,-1 0-2-15,-3 2-3 0,1-1-3 0,-3 3-2 0,-1-2-6 0,-1 3-5 16,0-3-5-16,-3 2-5 0,2 3-6 0,-3-3-6 0,1 4-3 0,-2 1-4 16,0-1-1-16,1 1-3 0,-1 1-2 0,-1 1 1 0,2 1 0 0,-1 0 1 15,1 1 3-15,-2 1 4 0,3 0 2 0,-1 1 4 0,-1 1 5 0,3 0 4 16,-1 1 2-16,1 0 4 0,0 1 4 0,0 0 6 0,3 1 2 0,-1 0 2 0,2 0 3 16,0 0 1-16,1 1 4 0,0 0 2 0,1 0 2 0,3 0 4 0,-2-1 1 15,2 0 3-15,1 0 5 0,1 1 7 0,2-1 9 0,0 1 11 0,0 0 8 16,3-2 9-16,1 1 9 0,1-3 10 0,2 2 5 0,0-1 8 0,3 0 4 0,2-1 3 15,2 2 1-15,3-3 1 0,3 1-5 0,1 0-5 0,2-2-9 16,3 1-11-16,2-1-10 0,1 0-8 0,2-2-9 0,0 1-7 0,2 0-9 0,2-3-5 16,-1 1-5-16,-1 0-5 0,0-1-4 0,-1 0-5 15,-2-1-7-15,-2 0-11 0,-1 1-14 0,-1-3-19 0,-5 2-19 0,0-2-20 0,-4 2-33 0,-3-1-39 16,1 0-55-16,-5 0-63 0,1 0-66 0,-3 1-69 0,-3-2-72 0,-1 2-75 16,-3-2-29-16,-2 0-11 0,-2 1 7 0,-2-3 14 0</inkml:trace>
  <inkml:trace contextRef="#ctx0" brushRef="#br0" timeOffset="11245.72">14607 11381 121 0,'-1'-4'365'0,"1"0"-23"0,0-2-38 0,1 0-42 15,1 1-43-15,-1 0-19 0,0-3-11 0,-1 3-4 0,1-1 1 16,2 0-2-16,-2 2 1 0,0-3-3 0,-1 2-4 0,0 2-7 0,0 0-10 0,0 0-18 16,0-1-22-16,0 3-16 0,0 1-12 0,0 0-13 0,0 0-11 15,0 2-7-15,0 2-7 0,0 3-3 0,0-1-2 0,0 4 3 0,1 3 4 0,1 1 3 0,0 2 3 16,-1 5 2-16,2 0 1 0,-2 2-3 0,2 2-5 0,0 3-5 0,1 2-7 15,-1 1-3-15,-1 4-2 0,2 0-3 0,-2 2-4 0,3 0-7 0,-2 2-8 16,-1-1-5-16,2 0-4 0,-1 2-5 0,-1-1-6 0,3-1-11 0,-1-1-16 16,-1-1-16-16,1 0-17 0,2-1-18 0,-2-4-18 0,-2-1-33 0,2-2-39 15,0 0-40-15,0-3-41 0,-2-3-40 0,2-1-43 0,-2-3-75 0,2-3-91 16,-3-2-38-16,3-3-11 0,-3-2 4 0,0-4 11 0</inkml:trace>
  <inkml:trace contextRef="#ctx0" brushRef="#br0" timeOffset="11613.72">14840 11276 367 0,'2'-28'487'16,"2"1"7"-16,1-2 8 0,0 3-10 0,1-2-20 0,3 2-94 0,-1 0-129 16,5 2-72-16,0 3-46 0,2-1-23 0,4 2-16 0,2 2-9 0,0 1-6 0,4 2-7 15,2 2-7-15,1 3-5 0,4-1-7 16,3 5-6-16,2 0-6 0,0 4-5 15,3 4-4-15,2 4-6 0,2 2-3 0,-2 4-3 0,-1 3-3 0,4 5-1 0,-2 5 0 0,2 2 7 0,-3 6 8 0,-2 2 8 0,-2 5 10 0,0 2 10 16,-4 3 12-16,-1 3 8 0,-4 5 7 0,-4 2 6 0,-4 2 7 0,-3 4 3 16,-6 0 5-16,-6 4-1 0,-3 1 0 0,-7 0-8 0,-6 1-8 0,-5-3-9 15,-5 3-9-15,-6-4-9 0,-4-1-10 16,-4-2-9-16,-5-2-8 0,-5-2-6 0,-2-3-6 0,-4-2-4 0,-2-1-5 0,-3-4-1 0,0-2-2 0,1-2-2 0,0-2 0 16,4-4-2-16,2-3-2 0,4-4-1 0,3-3-2 0,3-3 0 0,6-3-1 15,1-2-2-15,6-3 0 0,4-1-3 0,1-2-2 0,1-4-4 0,3 0-3 16,3-2-3-16,0-3-4 0,3 0-2 0,2-3-4 0,0-3-3 0,3 0-3 15,-1-3-5-15,1 0-5 0,0-2-8 0,3 0-12 0,-2-1-10 16,1-2-15-16,2 1-11 0,0 1-13 0,0-3-10 0,-1 1-10 0,2 2-9 0,0 0-9 16,0-1-18-16,0 0-20 0,2 2-28 0,-1-1-30 0,0 1-23 0,2-1-23 15,0 3-32-15,1-2-41 0,0 1-57 0,1-2-65 0,2 1-24 0,-1 0-5 16,2-2 4-16,2 1 51 0</inkml:trace>
  <inkml:trace contextRef="#ctx0" brushRef="#br0" timeOffset="13426.71">17568 11070 143 0,'10'-17'405'0,"-3"0"10"0,-1-1 6 15,-3 0-78-15,1 1-116 0,-4 2-53 0,0-1-27 0,-1 3-9 0,-3 1-3 0,-1 0-3 16,-1 2-5-16,0 0-4 0,-3 2-5 0,-1 1-9 0,-1 0-13 0,1 3-8 16,-2 0-5-16,-2 2-5 0,2 0-7 0,-1 2-7 0,-2 2-7 15,-1 2-8-15,1 1-6 0,0-1-3 0,2 5 2 0,-2-1 0 0,0 1 2 0,0 3 2 16,0 1 1-16,1 1 1 0,-2 2 0 0,1 1 1 0,0 3 1 0,-1 1 3 0,0 4 2 16,0 0 5-16,2 1 4 0,-2 3 1 0,0 0-3 0,0 1 0 0,0 0 0 15,1 2-1-15,0 0-3 0,1 2-1 0,1-1-2 16,0 1 0-16,2 0-2 0,1-1-2 0,1 1-3 0,2-1-4 0,2 0-5 0,1 1-2 0,2-3-4 15,-1 1-3-15,6-2-4 0,-1 2-2 0,1-2-2 0,2-1-1 0,2-2 0 16,-1 1-2-16,3-3-3 0,1-1-1 0,0 0-2 0,1-4 0 0,3-2-1 16,-1-1-2-16,1-1-1 0,2-1-1 0,2-4-1 0,0 0-1 15,0-3 0-15,0-2-1 0,2 0-2 0,0-4 0 0,2-2-1 0,-1-1 1 0,2-3 0 16,-1-2-1-16,-1-1 0 0,3-3-1 0,-2-2 0 0,-1-3 0 0,2 0 0 16,0-3 0-16,-3-4 2 0,0 2 0 0,-1-4 0 0,-2 0 1 0,-1-1-1 15,-3 0 0-15,-1-2 0 0,-1 2 0 0,-1 1-1 0,-1 0 1 0,-3-1 0 16,-1 3 0-16,0 1 1 0,-3 1-1 0,2 2 2 0,-3 2-2 0,2 2 1 15,-2 1 0-15,-1 1-1 0,1 1 0 0,-1 2 0 0,0 1-2 0,0 2 2 16,-1 2 0-16,1 0-2 0,-1 3 1 0,1 1-1 0,-3 1-2 0,2 4 0 0,-1-1 0 16,0 4-1-16,1 1 0 0,1 3 1 0,-1 1 1 0,1 3 1 0,0 2 2 15,1 0 1-15,0 2 3 0,3 2 2 0,-1 1 1 0,0 0 2 16,4 1 1-16,-1-2 2 0,0 2 1 0,5 1 2 0,-2-3 0 0,3 2 3 0,2-2 1 16,0-1 1-16,1 0-1 0,2-1-2 0,2-2-2 0,3-1-2 0,0 0 0 0,3-4-2 15,1-1 0-15,3-1-1 0,2-2-1 0,1-4-1 0,4 0-3 16,1-5-1-16,2-1-1 0,-2-3-1 0,2-2-1 0,-1-3 0 0,0-1-1 15,-1-3 1-15,-2-3-1 0,-2-1 0 0,-1 0 0 0,-3-4 1 16,-3 0-1-16,-4-1 2 0,-2-2-1 0,-4 0 2 0,-2-1-1 0,-5-2 0 0,-3 1-1 16,-5 1 2-16,-1-1-1 0,-6-1-1 0,0 1 0 0,-5 3 0 0,-2 0-1 0,-3 1-1 15,-3 4 0-15,-1-2 0 0,-1 3-1 0,-3 3-1 0,0 0 0 16,0 4 0-16,-2 0-3 0,1 3-4 0,-1 0-4 0,1 3-4 0,1 2-8 0,-1-1-9 16,1 2-15-16,1 2-18 0,-1 2-26 0,4-1-26 0,-1 2-22 0,2 0-18 15,2 3-39-15,0-2-43 0,2 3-46 0,2-3-44 0,2 3-71 16,0-1-86-16,3 0-55 0,2 0-42 0,0 1-12 0,4 0 3 0,-1 0 16 0,3-3 22 15</inkml:trace>
  <inkml:trace contextRef="#ctx0" brushRef="#br0" timeOffset="14009.72">18669 11380 90 0,'1'-8'442'0,"-1"1"6"0,0 2 4 0,-1 0-37 0,0 1-60 16,-1 0-76-16,1 0-86 0,1 0-43 0,-1 3-26 0,0 1-19 0,-1 0-16 0,2 0-11 31,-2 1-10-31,1 3-5 0,1 0-3 0,0 1 0 0,0 2-2 0,1 1 2 0,1 2 2 0,0 1 1 0,0 0 0 0,1 4-4 0,0 2-3 0,1 1-1 16,2-1 2-16,-1 3-2 0,1 2 0 0,2-1-4 0,-2 0-6 0,-1 3-3 15,2-2-3-15,0 0-2 0,-1 1-4 0,0-1-3 0,0-1-3 0,1 0 0 16,-1-1-3-16,-1-2 5 0,-1-2 6 0,-1-2 11 0,2 1 13 0,-1-4 7 16,-2 1 4-16,1-4 0 0,-2 1 2 0,0-2 0 0,1-2 1 0,-2-1-2 15,0-3 0-15,0-1 0 0,-2-4-1 0,1-1-8 0,0-1-10 16,-2-5-15-16,2-1-15 0,-1-1-9 0,-1-4-5 0,2 1-2 0,0-3 0 0,-2-1-2 0,3-1 0 15,3 0-1-15,-1 1 1 0,1-1-2 0,0 2 0 0,2-1-1 16,3 2-1-16,-2 0-1 0,0 1 0 0,4 3-2 0,-2 0 1 0,0 2-2 16,1 0 1-16,1 3-2 0,-1 1 1 0,1 1 0 0,-2 1 0 0,2 3 1 0,1 1 0 15,-2-1 0-15,1 3 1 0,-1 1 1 0,2 2 2 0,-1-1 0 16,2 1 0-16,-1 4 1 0,1-1 1 0,0 1-1 0,-2 0 3 0,4 2-2 0,-2 0 1 16,-2 1 0-16,2-1 1 0,1 2-1 0,-2-2-1 0,0 4 1 0,0-2 0 15,-2-1 0-15,1 2-1 0,-3-1 0 0,3 0 0 0,-3 0 1 0,0-2-1 16,-1 1 1-16,-1-2 2 0,0 0 2 0,1 0 2 0,-3-1 3 0,-1-2 4 15,2 1 2-15,-3-1-1 0,2-2 1 0,-2 0 3 0,0 1-1 16,2-4-1-16,-2 1 0 0,-1-1 0 0,0-1-2 0,0 0-1 0,0-3-3 0,0-1-3 16,0-1-4-16,0-3-3 0,0 1 0 0,0-4-2 0,0 0-2 0,1-2-2 0,-1-2 0 15,1-2 0-15,2-2 0 0,-2 1 0 0,3-4 0 0,0 1 0 16,2 0 2-16,-1-1-1 0,1 1 0 0,1 0-1 0,1 2 0 0,1-1 1 0,-1 3 0 16,2 1 0-16,0 1 0 0,0 2 2 0,0 2 0 0,1 0 0 0,-2 4-1 15,2 0 0-15,0 3 0 0,-1 0 0 0,1 2 0 0,-1 2 0 16,2 1 0-16,-1 1 1 0,-1-1 1 0,1 4 0 0,-1 1 0 0,1 1 0 0,-1 1 1 15,1 1 0-15,0 3 1 0,-1-2 0 0,1 4 1 0,1-1-1 0,0 4 1 16,-1-1 0-16,-1 1-1 0,1 1-1 0,-1 0 0 0,1 3-1 0,-1-1-3 16,-1 0-2-16,1 2-4 0,-4 0-5 0,2 1-11 0,0 1-12 15,-3 0-18-15,3 1-22 0,-3-2-22 0,0 3-22 0,1 0-25 0,1 0-27 0,-2-1-46 0,3 0-56 16,-1 1-50-16,-1-2-51 0,3 0-78 0,0-3-93 0,1 0-39 16,-2-3-14-16,2-1 7 0,0-3 13 0,1-2 18 0,2-1 475 0</inkml:trace>
  <inkml:trace contextRef="#ctx0" brushRef="#br0" timeOffset="14415.75">19969 11564 0 0,'-2'-18'276'16,"-2"0"313"-16,-1 1 25 0,1 1 15 0,1 3 10 0,-2 1-5 0,1 2-10 15,0-1-114-15,-1 2-160 0,0 1-96 0,3-1-61 0,-2 4-36 0,2-2-20 16,-1 3-25-16,1 0-26 16,0 0-25-16,-1 3-27 0,1 0-15 0,1 2-9 0,1 2-6 0,0 2-2 0,1 0-2 0,1 6-1 0,1 0-1 0,0 5 1 15,-1 0 0-15,2 5-2 0,-1 3 0 0,-1 3 2 0,3 2-1 0,-3 5 0 16,2 0-1-16,-1 3-4 0,-1 1-4 0,2 1-4 0,1 3-7 0,-1-1-7 15,1 1-8-15,2 0-4 0,-1-1-11 0,3-1-12 0,1-2-15 0,-1 0-19 16,2 0-14-16,0-5-8 0,-1 0-7 0,0-4-4 0,-3-3-4 0,2-1-2 16,-3-3 2-16,-1-2 0 0,0-3-5 0,-4-2-9 0,-1-2 0 0,0-2 2 15,-5-3 8-15,2-2 12 0,-4-4 7 0,-1-2 7 0,-1-2 7 0,-2-4 6 0,0-2 7 16,-3-6 9-16,-1-2 7 0,2-5 7 0,-1-4 12 0,-1-6 15 0,1-3 10 16,1-6 9-16,3 0 7 0,1-5 9 0,4-1 9 0,1-4 12 0,4 2 9 15,4-2 13-15,1 1 10 0,4 0 12 0,2 1 7 0,2 5 4 16,4 1 6-16,1 1 3 0,0 7 6 0,0 1 6 0,2 3 4 0,1 4-1 0,-1 2-1 15,0 3-2-15,1 4-7 0,-1 2-7 0,0 0-6 0,0 4-11 0,-2 1-3 16,1 4-3-16,-3 0-2 0,0 4-1 0,-2 1 0 0,1 1 0 0,-3 2 0 0,-3 2 1 16,1 0 0-16,-4 5-1 0,-1-1 0 0,-4 4-3 15,-1 1-3-15,-1 0-2 0,-5 3-3 0,-2 1-3 0,-1 4-2 0,-3 0-3 0,-1 1-4 16,-2 2-5-16,-3-1-9 0,1 2-8 0,-3 0-13 0,1 0-15 0,1 0-14 0,-1 0-15 16,1 1-13-16,0-3-15 0,3-1-24 0,2-2-30 0,1-1-37 15,3-2-44-15,2-1-38 0,2-3-37 0,0 0-79 0,4-4-98 0,2-2-42 0,4-2-16 16,0-3-1-16,4-2 6 0</inkml:trace>
  <inkml:trace contextRef="#ctx0" brushRef="#br0" timeOffset="15393.72">20671 11482 0 0,'0'-13'56'0,"-2"2"363"0,-3 2 14 0,-2-1-6 0,-4 1-16 16,0 1-65-16,-3 0-89 0,-1 1-46 0,-1 2-29 0,-2 0-19 0,-1 2-15 15,-1 0-9-15,0 2-6 0,0 1-12 0,-2 1-11 16,2 2-14-16,-1 0-17 0,2 2-16 0,2 0-13 0,0 3-10 0,1 0-11 15,1 2-4-15,2 1-3 0,0 2-5 0,0 1-3 0,3 1-1 0,0 2-1 0,1 1 0 0,2-2 1 16,1 4 1-16,1-1 2 0,0 1 2 0,1 1 3 0,4 0 5 0,0 0 3 16,0 0 9-16,3 1 8 0,-1-2 10 0,4 1 8 0,1-1 9 0,1-2 5 15,0 0 2-15,2-1 3 0,0-1 1 0,2-1-2 0,2-2-3 0,-2 0-2 16,3-4-5-16,1-1-4 0,2 0-8 0,0-3-10 0,0-1-10 0,0-3-8 0,1-1-8 16,-1-1-6-16,1-3-6 0,-2-1-3 0,2-3-2 0,-2 0 1 0,1-1 0 15,-1-4-1-15,-2 0 0 0,1-2 0 0,-3-1 0 0,0-1 0 0,1-1 0 16,-4 0 0-16,1-2 0 0,0-1 2 0,-2 1 4 0,1 1 6 0,-4-1 4 15,0 2 2-15,1 1-1 0,-2 1 2 0,-2 0-1 0,1 3-1 16,1 2 1-16,-4 2-2 0,2 0 0 0,-2 1 0 0,0 3-2 0,-1 0-2 0,0 2-5 0,-1 3-5 16,0 0-5-16,-2 1 0 0,1 2-1 0,-2 4 3 0,0-1 2 0,2 5 2 15,-2-1 2-15,2 2 3 0,-2 1 3 0,1 2 2 0,2-1 2 16,0 3 0-16,1 0 2 0,1 0 0 0,0 0-1 0,4 2 1 0,-1 0-1 0,1 0-3 16,0 0-2-16,4 0-1 0,-2-1-3 0,3-1-1 0,0 0-3 0,4 0-2 15,-1-1-1-15,2-2-2 0,0-2 1 0,1 0-2 0,3-3 0 0,0-1-2 16,-1-4 1-16,3 1-1 0,0-5-1 0,2-1 1 0,-1-3-1 0,1-3-1 15,0-2-1-15,1-4-2 0,-2-1 0 0,-2-2-1 0,2-4-3 0,-3-1 1 16,-2 0 0-16,-3-2-1 0,2-2-1 0,-3 0 0 0,-2 1 0 0,-4 0-1 16,1 1-1-16,-2 1 1 0,-2-1-1 0,-2 4 0 0,-2-1 1 0,0 2-3 15,0 2-1-15,-2 0-3 0,-1 2-4 0,-1 2-1 0,-2-1-4 0,1 4-3 16,0 1-4-16,-1 0-6 0,0 1-4 0,-2 2-6 0,1 0-6 0,-2 2-8 16,1 0-7-16,0 2-5 0,-2 1-6 0,3 1-5 0,-2 2-3 0,0-1-2 15,1 1-2-15,0 1-1 0,1 1 2 0,-1 0 4 0,3 1 5 0,0-1 5 16,0 2 7-16,4-1 8 0,0 1 8 0,1-1 9 0,1 0 8 0,2-1 8 15,1 1 7-15,3 0 7 0,-1-1 6 0,4-1 2 0,-3 0 6 0,3-1 2 16,0-1 5-16,3 1 3 0,-1-2 8 0,-2-1 7 0,2 0 7 0,1 0 8 0,-2-1 10 16,0-1 8-16,0 1 8 0,-1-1 8 0,1-1 5 0,-2-1 6 0,1 3 4 0,-1-2 0 15,-1-1-2-15,0 3-2 0,-2-2-6 0,2 2-6 0,-2-1-8 16,1 1-8-16,-2 0-8 0,0 0-9 0,-1 1-6 0,2 0-6 0,-1 1-7 16,-1 0-6-16,0 0-3 0,0 1-1 0,0 2-2 0,0 0 0 0,1 0-1 15,0 1 0-15,-1 1 0 0,-1 1 0 0,1 1 0 0,2 0 0 0,-2 0-1 16,0 2-1-16,-2-1-1 0,2 2 0 0,0 2-1 0,-2 0 0 0,2 0-1 0,-2-1 1 15,2 2 0-15,2 1 0 0,-2-1 2 0,1 2 0 0,0-3 1 0,1 2 1 16,2-1 1-16,0-1 0 0,1 2 0 0,2-2 3 0,1-1 0 16,1-1 1-16,3 1-1 0,-1-1 0 0,2-1 1 0,2-2-1 0,0 1 0 0,-1-3-3 15,2 0 0-15,0-3-2 0,0-1 0 0,1 0-2 0,-1-2 0 0,0-3 0 16,1 0-1-16,-1-2 0 0,-2-3 1 0,1-1-2 0,0-3 1 0,-3-1-1 16,-2 0 1-16,-1-3 0 0,1-2-1 0,-2-1 0 0,-3-1 0 0,0-1 0 15,-2 0-2-15,-2-1 1 0,1 0-1 0,-1 1-1 0,-2 0 0 0,-2 2-2 16,0 0 0-16,-1 2-1 0,-1 0-2 0,0 1-1 0,-2 2-3 0,1 2-2 15,-3 2-2-15,0-1-3 0,-1 2-3 0,-3 1-3 0,3 2-3 0,-2 0 0 16,-3 1-2-16,1 2-1 0,0 1-1 0,-1 2-3 0,1 0 0 0,0 1 0 16,0 3-1-16,0-1 0 0,2 0 2 0,-1 2 0 0,1 1 4 0,1-1 2 15,2 2 3-15,1-1 2 0,2 1 1 0,-2 2 3 0,4-2 3 0,0 0 2 16,3 0 4-16,-1 1 1 0,3 0 2 0,0-1 4 0,4 0 2 0,-2 0 3 16,4 2 5-16,1-2 8 0,1 0 6 0,1 0 4 0,-1 2 4 0,1-2 4 0,2 1 3 0,1 1 1 15,0-1 2-15,-1 1 2 0,1 0 1 0,2-1 2 16,-2 2 0-16,2 1 0 0,-2-2-3 0,2 3-3 0,-3-2-5 0,2 1-4 0,-2 1-3 0,-1-2-3 15,-3 3-3-15,2-3-1 0,-2 0-2 0,-2-1-2 0,0 0 0 16,-2 1-1-16,0-1-1 0,-3-1 1 0,-1-2-1 0,-2 2-1 0,0-1-1 0,-2-1-1 16,-3 1 0-16,1-1-3 0,-3 1 0 0,-4-2-2 0,2 0-4 0,-5 1-7 15,1-2-9-15,-4 1-10 0,-1-1-22 0,0-1-24 0,-3-1-34 16,-1 1-36-16,-1-1-49 0,0 0-55 0,-2-1-66 0,-1-1-70 0,0-1-85 0,-2-2-90 16,3-1-50-16,-1 0-30 0,-1-2-10 0,4-1 0 0,0-1 15 15,4-1 82-15</inkml:trace>
  <inkml:trace contextRef="#ctx0" brushRef="#br0" timeOffset="15593.72">22431 11537 0 0,'11'-10'279'15,"-2"-1"224"-15,-2 2 9 0,0-3 3 0,-1 3 2 0,-3 0-30 0,1-2-45 16,-3 3-113-16,2 1-143 0,-2 0-72 0,-1 3-40 0,1 0-16 0,-1 1-8 16,0 2-7-16,0 1-8 15,0 4-7-15,0 0-6 0,0 2-4 0,-1 2-2 0,1 3-2 16,-1 3 0-16,0 1 0 0,-2 3-2 0,2 3-2 0,-3 0-1 0,2 3-4 0,-3 1-5 0,1 2-10 0,-1 3-13 0,-2 1-21 0,0 1-23 0,1 1-44 15,-2 1-53-15,0-1-51 0,-1 1-51 0,2-1-75 0,-3 1-86 16,3-4-49-16,0 2-31 0,-1-5-14 0,1-2-5 0,1-1 3 0,3-3 438 16</inkml:trace>
  <inkml:trace contextRef="#ctx0" brushRef="#br0" timeOffset="15700.72">22539 11658 62 0,'9'-50'473'15,"-2"4"7"-15,2 0 6 0,-4 4 1 0,-1 1-3 0,-2 3-97 0,-2 3-141 16,0 4-75-16,0 2-47 0,-2 4-35 0,-1 4-30 0,1 1-28 0,-1 3-26 15,-2 1-33-15,0 4-38 0,1 2-40 0,1 1-41 0,-1 5-47 0,-1 0-51 16,1 1-71-16,1 3-80 0,-1 3-47 0,-1 1-30 0,1 0-11 0,-1 5-4 0</inkml:trace>
  <inkml:trace contextRef="#ctx0" brushRef="#br0" timeOffset="16276.72">22773 11626 136 0,'9'2'489'0,"2"-4"11"0,0 1 11 0,1-3 9 0,-1 1 7 0,2-2-87 0,0 0-131 15,1 1-80-15,1-3-58 0,1 2-31 0,0 1-19 0,0-1-12 16,2 1-7-16,-1 1-12 0,-1 1-15 0,0-1-10 0,-2 2-7 0,2 0-7 16,-1 1-4-16,-1 2-3 0,-2 1-3 0,-1 1 0 0,0 1-3 0,-2 3 3 0,1 0 4 15,-4 1 5-15,-1 4 7 0,0 1 6 0,-2 1 3 0,-3 2 0 16,-3 0-1-16,0 1 0 0,-2 0 0 0,-3 0-1 0,-2 0-2 0,0 0-3 0,-2 0-1 16,-2-1-5-16,-2 0-7 0,-1-2-8 0,-2 1-7 0,0-3-5 0,0 0-4 15,-3-1-3-15,1 0-2 0,-2-3-4 0,-1-1-3 0,1-1-3 0,0-1-2 16,-2-2-2-16,4-1-5 0,0-2-2 0,1-2-4 0,0-2-5 0,3-2-4 15,0-2-8-15,2-2-7 0,1 0-11 0,3-3-13 0,1-2-9 0,1-2-11 16,3-2-5-16,2-1-7 0,2-2-4 0,1 0-5 0,2 0-1 0,1-1 0 0,3-2 4 16,4 2 3-16,0 1 5 0,2 0 7 0,1 0 11 0,2 1 13 15,1 2 9-15,2 0 7 0,1 1 8 0,0 2 6 0,1-1 8 0,1 3 4 16,0 0 6-16,1 1 4 0,-2 2 1 0,3 2 2 0,-1 0 2 0,0 3 1 0,0 0-1 16,1 1 1-16,-1 0 1 0,2 4 3 0,-1 0 1 0,-1 0 0 15,3 4 2-15,-2 0 2 0,-1 1 4 0,2-1 5 0,0 5 6 0,-3-1 5 0,1 0 9 16,-1 3 11-16,0 1 8 0,0 1 9 0,-3 2 7 0,1-1 7 0,-2 2 2 15,-1 1 4-15,-3 0-1 0,2 2 1 0,-2 0-4 0,-3-2-4 0,1 3-6 16,-4-2-5-16,1 0-10 0,-1 0-10 0,-1-2-8 0,-2-1-8 0,2-2-4 0,-2 1-3 16,-1-3 2-16,-1 1 4 0,2-1 1 0,-2-3 2 0,-1-1 1 0,1 0-1 15,1-2-1-15,-2-1 1 0,0-1-1 0,0-2 0 0,-2-2-1 0,1-2-2 16,0-1-4-16,-2-2-4 0,2-1-7 0,-3-5-8 0,3 2-5 0,-1-3-6 16,-2-2-3-16,3-2-3 0,-2 1-2 0,3-3 0 0,0-1-2 15,0-1-1-15,0 0 0 0,3 0 0 0,-1-1 0 0,3 1 1 0,0 0-1 0,1 1 1 16,4 2 1-16,-1-1 0 0,2 4 3 0,0 0 1 0,2 1 0 0,0 2 1 15,2 3 2-15,0-1 0 0,1 3 0 0,-2 1 1 0,2 1 0 0,2 3-1 16,-1-1 2-16,-1 3 0 0,2 1 0 0,-1 2 1 0,0 2-2 0,-1-2 0 16,2 3 1-16,-2 1-1 0,-1 2-1 0,0 0-2 0,0 2-2 0,-2 0-2 15,1 1-4-15,-3 1-3 0,0 1-7 0,-1 0-9 0,0 0-11 0,-2 2-13 16,-1 1-20-16,-1-1-24 0,-1 2-23 0,0 2-25 0,0-1-29 0,-2 1-33 16,-1 1-45-16,2 0-51 0,0 1-77 0,-2 1-92 0,2-2-58 0,-2 1-46 15,2-2-16-15,-1 0-5 0,0-3 13 0,1-3 21 0</inkml:trace>
  <inkml:trace contextRef="#ctx0" brushRef="#br0" timeOffset="16692.71">25357 11835 5 0,'-7'-3'561'15,"1"-2"16"-15,1-1 15 0,-1 0 6 0,2-3 3 0,0 1-25 0,0 0-39 16,4-1-125-16,0 2-168 0,0 0-81 0,4 0-41 0,1-2-24 0,1 1-16 16,5-1-19-16,3 1-21 15,1-1-16-15,2-2-13 0,2 3-11 0,2 0-6 0,0-1-12 0,3 3-10 0,-1-2-16 0,1 1-18 0,-2 2-18 0,2 0-21 16,-1 2-39-16,0 2-50 0,-1 0-48 0,-2 1-49 0,1 1-98 0,0 0-118 15,-2 2-57-15,-2 0-28 0,-2 0-3 0,0 3 7 0,0-2 12 0,-4 2 197 16</inkml:trace>
  <inkml:trace contextRef="#ctx0" brushRef="#br0" timeOffset="16842.71">25527 11919 67 0,'-16'5'429'0,"1"0"17"0,3-2 16 0,-2 2-43 15,3-2-72-15,1-2-64 0,2 2-62 0,1-2-39 0,1-1-28 0,1 0-17 16,1 0-10-16,3 0-11 0,1 0-10 0,3-1-17 0,0-2-18 15,5 1-17 1,-1-2-19-16,4 0-19 0,2-2-18 0,2 1-33 0,2-1-41 0,2-1-38 0,2-1-41 0,1-1-40 0,3 1-43 0,0 0-80 0,2-3-98 0,4 0-46 16,-2-1-25-16,2 0-10 0,0-1-4 0</inkml:trace>
  <inkml:trace contextRef="#ctx0" brushRef="#br0" timeOffset="17140.72">25778 11246 77 0,'-31'-12'478'0,"-1"0"10"0,1 2 9 0,0 2-3 16,1 0-5-16,1 1-98 0,2 1-140 0,2 2-73 0,4 0-42 0,1 1-19 0,3 1-11 16,3 2-6-16,3 0-3 0,4 0-3 0,3 4 1 0,5 0-2 0,4 1-1 15,6 0 2-15,4 3 2 0,9 0 4 16,3 1 0-16,5 3-1 0,6-3-3 0,3 3-5 0,3-2-8 0,2 2-8 0,4 1-6 0,1 0-9 0,1 0-11 16,0 2-7-16,-1-2-5 0,3 3-5 0,-1-1-6 0,-1 0-3 0,-1 2-2 15,1-1 0-15,-3 0 1 0,-2-1-1 0,-5 1 0 0,-1-3 0 0,-2 1 1 16,-5 0-1-16,-4-3-1 0,-1 1-2 0,-5 0 0 0,-3-2 2 0,-3 1 1 31,-3-2 2-31,-4 2 1 0,-2-1-1 0,-3 1 1 0,-5-1-1 0,-2 2-1 0,-4 2-1 0,-5 0 0 0,-3 0-2 0,-5 3-2 0,-4 0 0 0,-7 0-1 16,-1 2-4-16,-3-1-2 0,-4 3-3 0,-2-3-2 0,-2 3-3 0,0 0-4 15,0 0-5-15,0 0-8 0,-1-1-18 0,6 0-25 16,1-2-27-16,3 0-27 0,1 1-23 16,2-2-21-16,6-2-43 0,0 1-51 0,5-2-48 0,2-1-45 0,2 0-98 0,3-3-118 0,1-1-49 0,2-1-17 0,3-3 6 0,4 1 15 15,1-4 24-15,1 1 311 0</inkml:trace>
  <inkml:trace contextRef="#ctx0" brushRef="#br0" timeOffset="23590.4">15669 13348 0 0,'-6'-3'384'0,"1"0"20"0,0 1 4 15,-1-2-41-15,2 0-60 0,2 0-69 0,-1-1-73 0,1-2-36 0,0 2-18 16,2-3-12-16,2 3-6 16,0-4-8-16,-1 2-8 0,3-1-4 0,0 2-3 0,2-2-3 0,-1 2-3 0,0-1-6 0,2 3-5 0,1-3-8 0,-2 1-8 15,4 2-5-15,-2 0-9 0,1-1-3 0,0 2-6 0,2 0 0 0,0 1 2 16,0-1 0-16,0 2 0 0,1 1-1 0,-2 1 1 0,1 2 0 0,-1-1 1 0,1 2 0 16,-2 0 1-16,2 3-1 0,-3-1 1 0,-1 3-1 0,-1 1 1 15,-1-1 0-15,0 3-1 0,-1 1-2 0,-3 0 0 0,0 0 0 0,-1 3-1 0,-1-1-2 16,0 0-1-16,-3 3-2 0,-1 2 1 0,0-2-1 0,-1 1-2 15,0 1-1-15,-2-1 0 0,2 2-1 0,-4-2-1 0,3-1-2 0,-2 1 0 16,-1 1-1-16,0-4-1 0,1 1 0 0,0 0 1 0,0 0 0 0,-1-3 0 16,1-1 0-16,1-1 0 0,0-1 2 0,1-1 1 0,0 1 4 0,2-3 4 15,-1-1 5-15,3 0 6 0,-1 1 9 0,0-4 10 0,3 1 12 0,-3-1 11 0,3-1 12 16,1-2 11-16,0 2 7 0,0-2 8 0,0-1 7 0,0 0 3 0,0 0 4 16,0-1 2-16,4-1-4 0,-2 0-3 0,2 0-8 0,0 0-9 0,-1-2-12 0,3-1-11 15,1-1-12-15,-1 0-11 0,4 0-9 0,-1-1-7 0,2-1-10 0,1 0-6 16,-1 0-7-16,3-1-6 0,2 0-6 0,2 1-6 0,0-3-8 15,2 1-10-15,1 1-16 0,4-2-15 0,0 1-20 0,1-1-21 0,1 1-20 0,3-2-21 16,-3 0-34-16,3 2-42 0,0-2-42 0,0 1-42 0,0 1-49 0,-2-1-52 16,-1 1-66-16,0 0-73 0,-1-1-29 0,-3 2-6 0,1-2 9 0,-3 2 17 15</inkml:trace>
  <inkml:trace contextRef="#ctx0" brushRef="#br0" timeOffset="23842.43">16503 13007 0 0,'-4'-18'202'0,"3"0"263"0,0 0 4 0,-1-1 5 0,2 3 2 16,0-1-71-16,2 2-107 0,0 0-80 0,2 1-70 0,-1 1-36 0,1 2-19 15,1 0-15-15,2 3-9 0,1 0-8 16,1 0-10-16,-2 3-3 0,4 2 1 0,-2 2 0 0,2 1 1 0,0 1-1 0,2 2 3 0,-1 4 0 0,-2 1-2 16,3 4 0-16,-2 2-2 0,-1 2-2 0,0 3-3 0,-3 2 1 0,2 4 2 0,-3 3 2 15,-1 3 1-15,-1 2-1 0,-3 3-1 0,0 0 0 0,-2 2-3 0,0 2-2 0,-3 0-4 16,-1 0-3-16,-4 0-3 0,2 1-4 0,-4-2-1 0,-1 1-5 15,0-3-4-15,0-1-9 0,-1-1-12 0,-2-1-14 0,2-2-14 16,-1-5-15-16,1-1-13 0,1-2-25 0,-1-3-28 0,1-1-45 0,0-3-53 0,0-3-47 16,1-2-46-16,2-1-83 0,0-4-101 0,0-3-43 0,0-1-19 0,2-3-1 15,1-3 5-15</inkml:trace>
  <inkml:trace contextRef="#ctx0" brushRef="#br0" timeOffset="24489.4">17433 12656 226 0,'2'-6'509'0,"2"-3"4"0,-2 3 1 15,0-2-1-15,-2 3 0 0,0 0-81 0,0 0-119 0,-1 1-85 0,0 2-69 16,-1 1-28-16,2 1-10 0,0 1-2 0,-1 1 0 0,0 3 2 0,-1 1-1 16,1 2 1-16,1 3 2 0,-1 2 2 0,0 1 2 15,-1 0-3-15,1 4-6 0,1 1-14 0,-2 1-17 0,-1 4-16 0,2-1-14 0,1 1-13 0,-1 2-11 16,0 0-8-16,1-1-5 0,0 3-4 0,1 0-3 0,0-2-1 0,0 1-3 15,3 0-2-15,-2 0 0 0,2 0 0 0,1-1-3 0,1-1-1 0,1 0 2 16,-1-2-3-16,1-1 0 0,1 0 0 0,-1 0 0 0,3-2-1 0,-2-2 0 16,0 0-1-16,0-1 0 0,-1-1 0 0,1-2-1 0,0 0 1 0,-3 0 2 15,2-4-1-15,0 1 0 0,-1-1 0 0,-1-1 1 0,1-1-2 0,-1 0 1 16,0-2 0-16,0 0 1 0,1-2 1 0,-1 0-1 0,2-1 0 0,0 0 0 0,-2-1-4 16,4-1-2-16,-2-1-8 0,-1-1-5 0,3-3-12 0,1 0-12 0,0-1-15 15,0-1-17-15,1-1-16 0,0-3-19 0,2 0-13 0,-1-2-12 16,3-1-9-16,-1 0-9 0,-1-3-6 0,2-1-9 0,0 0 0 0,1-1 3 0,0 1 9 15,2-3 9-15,-1 2 16 0,-1-1 14 0,2 0 18 0,-3 0 18 16,1 2 14-16,-1 0 11 0,-2 1 11 0,1 1 10 0,-4 3 12 0,0-1 13 16,-3 1 12-16,2 3 10 0,-3-1 9 0,-2 1 11 0,1 3 6 0,1-2 7 0,-3 1 6 15,-1 1 6-15,1 2 5 0,-1-1 4 0,-2 1 6 0,1 0 6 16,1 1 5-16,-2 0 5 0,0 1 1 0,0 1-1 0,0-2-3 0,0 2-5 16,0 1-4-16,0 0-4 0,0 0-4 0,0 0-3 0,0 0 6 0,-2 1 11 0,1 0 2 0,1 1-3 15,-1 1-4-15,0 3-6 0,-2-2-5 0,2 3-4 0,-2 1-2 16,2 3-3-16,-1-1-3 0,-1 2 0 0,2 3-4 0,1-1 0 0,-1 2-12 0,0-1-12 15,1 1-7-15,0 1-3 0,1 0 0 0,0 0-2 0,-1 0 1 0,4-1-2 16,-2-1 1-16,1 1 1 0,0-3 2 0,1 1 1 0,2-2 1 0,-1 1 0 16,2-3-2-16,1 0-1 0,-2-1 1 0,4-3-3 0,-1 1 0 0,1-3-2 15,0 0-1-15,1-2-1 0,3-2 0 0,-2-2-3 0,3-2-2 0,1 0-2 16,-1-5-2-16,1 1 0 0,-2-5-1 0,2 0-1 0,0-3 0 0,0-1 0 16,1-3 0-16,-3 2 0 0,1-4 1 0,-1 0 0 0,-3 0 2 0,0-1-1 15,-2-1 2-15,0 0-1 0,-3 1 0 0,-1 0 3 0,-3-1-2 0,1 2-1 16,-3 0 1-16,-1 0-2 0,-2 2 0 0,-1 0-2 0,-1 1-2 0,-1 2-5 15,0 2-6-15,0-1-5 0,-3 5-10 0,0-3-8 0,0 4-17 0,0 2-17 16,-1 0-22-16,0 3-23 0,-1 1-20 0,-2 2-17 0,2 0-29 0,0 4-30 16,-1-1-43-16,0 3-49 0,1 0-48 0,1 4-49 0,0-2-68 0,3 2-74 15,-2 0-33-15,2 2-11 0,2 0 8 0,0-1 17 0</inkml:trace>
  <inkml:trace contextRef="#ctx0" brushRef="#br0" timeOffset="24940.41">18659 12890 421 0,'15'-13'468'0,"0"0"17"0,-2-3 16 0,1 2-65 0,-3-3-98 0,-1 3-61 16,0 0-39-16,-1-2-18 0,-3 1-7 0,-1 4-7 0,1-3-4 0,-1 1-8 16,-2 2-10-16,-1 2-12 0,-2-1-15 0,0 1-13 0,0 1-14 15,-2 1-13-15,-1 0-12 0,-1 0-12 0,1 5-12 0,-3-4-12 0,-1 4-14 0,2 1-12 16,-3-1-13-16,0 4-9 16,-2-1-9-16,1 1-6 0,0 4-3 0,-1-1-3 0,-2 1 1 0,1 2-1 0,1 1 0 0,0-1 0 0,2 3-1 0,-2-1 1 0,1 3-2 15,0-1 0-15,3 0 0 0,0 1 0 0,-1 0 0 0,2 0 0 0,-1 1 1 16,2-1 0-16,1 1 0 0,-1 1-2 0,3-2 1 15,0 1 1-15,0-1-1 0,1 0-1 0,1 1 1 0,0-2 0 0,0 0 0 0,2 0 0 0,-1-1 1 16,3-1 1-16,-1 1-1 0,0-2 1 0,1 0 1 0,1 0-1 0,0-2 0 16,0 1 0-16,3-4 0 0,-1 1 2 0,0-1 0 0,1-1 1 0,1-2-2 15,-1-1 1-15,2-1 0 0,-1 0 0 0,2-3-2 0,-1-1 1 0,1-1 0 16,0-2 0-16,0 0 0 0,0-2 0 0,0-1 0 0,0 0-1 0,-2 0-1 16,3-3 0-16,-1 1 1 0,-2 0-1 0,1 0-1 0,-1-1 1 0,0 2-1 15,-1 0-1-15,-1 2-1 0,0-1-1 0,-1 1-2 0,0 2 0 0,-1 1-1 0,0 1 0 16,-1 0 0-16,-1 4 0 0,-1 2 1 0,2 0 1 0,-2 1 2 15,-1 4 6-15,1 2 6 0,-2 2 6 0,0 3 6 0,1 4 7 0,-2 1 8 16,0 4 6-16,0 3 6 0,-2 5 2 0,1 0 3 0,1 5 3 0,-2 2 1 0,-1-1 2 16,2 2 0-16,-2 2-2 0,-3-1-4 0,1 1-4 0,0-1-5 0,-5 0-5 0,2-3-6 15,-4 2-4-15,0-4-3 0,-2 1-4 0,1-2-4 0,-2-1-1 16,0-2-3-16,0-2-1 0,1-3-4 0,-1-3-4 0,2-2-3 0,-1 0-6 16,2-4-8-16,-1-2-6 0,1-3-7 0,1-2-11 0,-2-1-9 15,2-2-16-15,1-3-16 0,0-2-23 0,3-1-27 0,-2-3-21 0,2-1-22 0,0-2-21 0,1-2-20 16,2-2-27-16,2-1-29 0,-1-1-24 0,2-1-22 0,1-3-18 0,1-1-13 15,2 0-26-15,-1-1-32 0,2-1-44 0,0-1-52 0,2-1-14 16,-1-2 2-16,4 0 14 0,-2-1 308 0</inkml:trace>
  <inkml:trace contextRef="#ctx0" brushRef="#br0" timeOffset="25106.4">19025 12827 0 0,'8'-8'462'0,"-2"1"24"0,0 1 6 15,-1 3 5-15,0 0 6 0,1 1-88 0,-2 2-130 0,0 1-81 0,0 2-59 16,-1 1-36-16,2 1-25 0,0 3-12 0,-1 1-6 0,-2 2-8 0,3 3-9 15,-2 2-5-15,-1 2-4 0,2 1-6 16,-3 1-6-16,2 3-5 0,-2 0-5 0,3 0-10 0,-2 2-14 0,-1-1-22 0,1 1-25 0,-1 0-41 0,0-1-50 16,-1 1-42-16,1-1-43 0,1-3-73 0,-2 0-88 0,0-2-60 0,0-3-44 15,1 0-20-15,0-4-7 0,-1 1 1 0,3-5 329 0</inkml:trace>
  <inkml:trace contextRef="#ctx0" brushRef="#br0" timeOffset="25218.41">19194 12802 0 0,'-1'-50'31'16,"-2"3"338"-16,2 2 1 0,-4 4-27 0,3 2-35 0,-2 2-87 0,2 7-107 0,-1 1-63 15,-1 6-42-15,1 1-33 0,0 4-29 0,3 1-41 0,-1 4-46 0,1 1-71 16,1 3-83-16,0 1-40 0,4 1-20 16</inkml:trace>
  <inkml:trace contextRef="#ctx0" brushRef="#br0" timeOffset="26057.4">19363 12499 18 0,'0'10'447'0,"-1"-2"17"0,0 0 16 0,-1 0-42 0,1-1-68 0,-1 0-58 0,-1-1-54 16,2 0-28-16,-4 1-15 0,3-3-14 0,-1 3-13 0,-1-1-14 15,-1 2-14-15,0 0-17 0,2 1-18 0,-1 2-16 0,0 0-17 16,-2 1-14-16,2 2-10 0,1 1-11 0,-1 0-11 0,1 2-8 0,-2 2-10 0,4 0-7 16,0 3-6-16,1 1-3 0,1-1-5 0,0 3-1 0,4-1-2 0,0 0 2 0,3 1 2 15,0-1 0-15,2 0 1 0,4-2 0 0,0 3 1 0,2-2 1 0,1-1 2 16,2-1 0-16,1 0 0 0,1-3 1 0,1 1 2 16,1-2-1-16,1-3 1 0,1 0 1 0,1-2-1 0,0-2 1 0,2-1 3 0,-3-1 8 0,-1-2 11 15,1-2 5-15,-1-1 4 0,-2-2 0 0,-2-1 0 0,0-1 0 0,-3-4-1 16,0 0 0-16,-3-2 1 0,1-1-4 0,-1-2 0 0,-3-2-3 0,3 0-3 15,-2-3-9-15,-1 0-12 0,3-2-5 0,-2 1-6 0,3-3-3 0,-2 1 1 16,0 1-2-16,2 0 1 0,0 0-2 0,0 0-3 0,1 0-1 0,1 4-1 16,-1-1-3-16,0 3-2 0,0-1-5 0,-1 2-4 0,0 1-6 0,-3 4-5 15,2-1-6-15,-2 0-6 0,-1 4-4 0,1-1-5 0,-1 0-3 0,-3 3-3 16,2 0-1-16,-3 0-3 0,-1 3 0 0,0 0-1 0,-1-1 1 0,-1 2 4 16,-2 0 4-16,1 1 6 0,-2-1 5 0,0 2 3 0,-1-3 6 0,0 2 5 15,-1 0 2-15,0 0 3 0,-2-1 6 0,1 0 4 0,-2 0 3 0,0-1 3 0,-2 0 3 16,1 1 4-16,-1-1 1 0,-3-1-1 0,2 1 2 0,-2 0 1 15,-1-1 3-15,0 2 0 0,-1-1 1 0,-1-2 5 0,-1 5 0 0,-2-3 2 0,3 1 0 16,-3 0 3-16,0 2-1 0,-1 0 0 0,-1 3 1 0,-1 1 2 0,2-1 2 16,-1 2 2-16,0 0 0 0,1 1 0 0,0 0 0 0,1 1-1 0,2 0-1 15,1-1 0-15,0 1 0 0,2-1 0 0,1-2 1 0,2 1 0 0,1-1 1 0,1-1-1 16,1 1-2-16,-1-1 0 0,4 0-3 0,0-1 0 0,1 1 1 16,1-1-1-16,0 0 0 0,4 0-3 0,-1-2-1 0,-1 1 0 0,2 0-1 0,3-1-4 15,-2 0 0-15,0-2 0 0,4 2-1 0,-2-3-1 0,0 0-1 16,1 0-2-16,2-2 0 0,0 0-3 0,-2-1 0 0,2-1 0 0,1 0-1 15,0-2 1-15,0-1-2 0,0-1 0 0,1 0 0 0,-1-3 0 0,1 0 1 0,2-2-1 16,-1-2 0-16,-1 0 0 0,2-1 1 0,-2 0 1 0,0-3 1 16,1 1 0-16,-3 0 0 0,1-2 0 0,1 1 3 0,-3 1 5 0,1 0 6 0,-2-1 5 15,-1 3 2-15,0 0 1 0,-1 1 2 0,-2-1 0 0,0 4-1 0,-1 1-1 16,1 0 0-16,-3 2-2 0,2 0 1 0,-3 0 1 0,2 1-5 0,-2 2-4 16,2 0-6-16,-1 0-5 0,-1 3-2 0,-1 0-2 0,1 3-2 0,1 0 0 15,-1 0 1-15,0 2-1 0,-1 1 0 0,3 1 0 0,-1 0 1 0,0 0 0 16,0 2 0-16,2 0 2 0,-2 2 0 0,2-3 0 0,-2 1 2 0,2 1 0 15,2 0 4-15,-2-2 0 0,1 2 3 0,0-1 1 0,1-1 3 0,2 1 1 16,0-2 2-16,0 1 0 0,-1-2 2 0,3 1 0 0,1-2 0 0,-2 0 1 16,3-1 1-16,0-1-2 0,0-2-2 0,2 1 0 0,-1-4-3 0,-1 1-2 15,1-2 0-15,2-1-3 0,-2-2 0 0,0 0-1 0,2-3-1 0,1 0-1 0,-1-1-2 16,1-2 1-16,-2-3-2 0,1 0 0 0,-1-1 0 0,-1-1 1 0,1-1 0 16,-2-1 0-16,1-2-1 0,-2 0 0 0,0-2-1 0,-1 1-1 0,-3-1 0 15,3-2 0-15,-3 0 0 0,0 0-1 0,-1 0 0 0,0-1 0 0,0-2 0 16,0 3-1-16,-1 1 0 0,-2-1 2 0,1 0-2 0,2 2 0 0,-3 4 0 15,-1-1 1-15,2 3-2 0,-3 3 0 0,2 0 0 0,-2 5 1 0,0 1-1 0,2 3 0 16,-3 1 0-16,0 4 0 0,0 1-1 0,-3 3 0 0,2 2 0 16,-1 3 0-16,-1 3 1 0,-1-1 0 0,0 4 0 0,0 1 0 15,-1 1 1-15,0 2-1 0,0 1 0 0,-1 0 0 0,0 1 1 0,1-2-1 0,-1 2 1 0,3 0-1 16,-1 0 1-16,0 0 0 0,2-1-1 0,-2 0 0 0,1-2-1 0,2 0-1 16,0 2-2-16,1-2-3 0,1 0-6 0,0-1-10 0,4 0-14 0,-1 0-19 15,1-1-23-15,1-1-24 0,4 0-26 0,-1-1-27 0,2-1-44 0,1 0-54 16,1-2-54-16,3-1-55 0,0-2-82 0,0-1-96 0,3-3-45 0,0-3-24 15,1 0-2-15,1-3 7 0,2-2 19 0,-2-1 304 0</inkml:trace>
  <inkml:trace contextRef="#ctx0" brushRef="#br0" timeOffset="29654.41">21952 12832 28 0,'2'-5'285'0,"1"1"-40"0,-1 1-50 0,-1 0-44 0,2 1-38 15,-2 1-31-15,0-2-25 0,-1 2-15 0,1-1-9 0,-1 2-6 0,0 0-2 16,0 0 3-16,0 0 5 0,0 0 6 15,0 3 7-15,0 0 9 0,0-1 9 0,0 2 8 0,0 0 8 0,0 3 8 0,0 1 10 0,-1 1 7 0,1 1 6 16,-1 2 3-16,0 2 1 0,-2 1-4 0,2 2-4 0,1 1-6 0,-1 3-6 16,1 0-7-16,0 2-10 0,0 0-7 0,1 1-8 0,-1 1-5 0,1 0-5 0,3-2-3 15,-3 1-3-15,3-2 3 0,0 0 5 0,1-2 3 0,2 0-1 16,-1-2 4-16,4 1 2 0,-1-4 4 0,2 0 5 0,2-2 1 0,2-1 2 16,2-2-2-16,0 1-1 0,3-5-4 0,1 1-4 0,3-4-6 0,-2-2-9 15,3 0-5-15,1-2-3 0,0-1-6 0,0-3-6 0,0-1-5 0,-1-1-5 0,1-2 0 16,-2-1-1-16,-3-2 0 0,1 0 3 0,-2-1 0 0,-4 0 0 0,-2-3 2 0,0 0 1 15,-3-1 0-15,-5-1 3 0,-1 1-2 0,-1-4 0 0,-4 2 0 16,-4-2-2-16,-1 0 0 0,-4-2-4 0,-2-1-2 0,-1 1-5 0,-3 0-2 16,0 1-3-16,-3 0-1 0,1 3-2 0,-3-1-2 0,-1 3-1 0,1 0 0 0,1 4-2 15,-1 1-2-15,0 2-1 0,0 1-6 0,0 2-5 0,0 1-11 0,0 3-11 16,0 2-12-16,-2-1-12 0,3 4-14 0,1 0-19 0,-1 2-26 0,3 1-34 16,-1 3-34-16,2 1-32 0,0-1-30 0,1 3-29 0,1 1-57 0,1-1-66 15,1 3-50-15,4-1-41 0,-1 0-15 0,2 0-3 0,2-1 11 16,-1 0 412-16</inkml:trace>
  <inkml:trace contextRef="#ctx0" brushRef="#br0" timeOffset="29891.47">22463 12941 283 0,'4'-7'387'0,"2"2"2"0,-3 0 5 0,-1 1-70 0,1 2-103 16,-1 2-62-16,-1 0-44 0,2 3-21 0,-1 2-14 0,1 1 1 0,-2 2 4 15,2 1 5-15,-1 2 2 0,-1 3 3 0,3 2-1 16,0 1 1-16,-2 2-4 16,2 1-5-16,0 1-8 0,0 1-8 0,2 2-9 0,-1 1-11 0,1 0-9 0,1 0-10 0,-2 2-7 0,3 1-8 0,-1-1-3 0,1 2-5 0,0 0 0 15,1 0-3-15,0 1-4 0,-2 0-3 0,4 0-4 0,-2 0-12 0,2 1-14 0,-1-1-21 16,1 0-23-16,2-2-28 0,-1 0-31 0,1 0-22 0,0-3-21 16,3 0-19-16,-2 0-19 0,2-2-32 0,2-2-38 0,-1 0-64 0,-1-2-74 0,1-2-24 15,1-3 0-15</inkml:trace>
  <inkml:trace contextRef="#ctx0" brushRef="#br0" timeOffset="30920.42">22791 13592 0 0,'-9'-21'184'0,"2"0"197"15,1-3 5-15,1 0-32 0,2-1-50 0,1-3-69 0,4-1-77 0,1-3-32 16,2 0-12-16,1 1-4 0,4-1 0 0,0-1 2 0,1 2 3 0,1-1 3 16,1 2 1-1,-1-1-1-15,2 3-5 0,-3 3-6 0,2 2-6 0,-2 2-8 0,-4 2-11 0,3 2-9 0,-4 3-5 0,2 1-6 0,-1 3-4 0,-2 3-5 16,3 1-10-16,-3 2-4 0,0 3-1 0,0 2-1 0,1 3 0 0,-2 2 3 0,-1 2 0 15,1 1 0-15,1 5 2 0,-4 0-3 0,2 3-2 0,-2 1-4 0,0 2-1 16,-1 0-2-16,0 1-3 0,-1 0-1 0,0 1-2 0,-1-1-3 0,1 1-4 16,-1-1-4-16,-2 1-4 0,3-2-3 0,0 0-2 0,-1-2-2 0,1-1 0 15,1-1-1-15,0 0 0 0,0-2 1 0,0 1-1 0,0-2 1 0,3-1-3 16,-1-2 1-16,2 2 0 0,-2-4 0 0,3 0 1 0,-1 1 0 0,1-4 1 16,2 2 0-16,-2-2 1 0,4-2 0 0,-3-1 1 0,3 1-1 0,1-3 0 15,-1 0-1-15,0-2 0 0,3-1 1 0,-2 0 0 0,1-2-2 0,-1-2 0 16,1 0-1-16,-2-1-1 0,1-3 1 0,-2 0 0 0,2-2 0 0,0-1-1 15,-2-1-1-15,-1 0 0 0,-1-4 2 0,0 1 1 0,-1 0 0 0,2-3 0 16,-4 1 0-16,1-1 0 0,0 1-1 0,-2-1 1 0,2 1 0 0,-3 0 0 16,0 1 0-16,1 2 0 0,-2-1 1 0,0 2-1 0,0 2 0 0,-2-1-2 15,1 2 0-15,0 2-2 0,-3 1 0 0,3 0 2 0,-3 2 1 0,2 1-1 16,-2 2 0-16,0 1 0 0,-2 1-1 0,1 2 0 0,0 1 1 0,-1 3-2 16,0-1 0-16,-1 3 2 0,0 1 0 0,2 1 1 0,-1 1 0 0,-1 2-1 15,2 0 1-15,-1 1 1 0,2 0 0 0,0 1 0 0,0 0-1 0,3 1 2 0,-2 0 0 16,2 0 0-16,0-1-1 0,1 0 2 0,0 0 0 0,1 1-1 0,0 0 2 15,2-1-1-15,-1 0 1 0,2 2-1 0,2-2 2 0,-1 0 0 0,0 1 2 16,3-1 2-16,-1 0 2 0,1-1 2 0,0 1 3 0,1 0 2 0,2-3 2 16,0 2 2-16,1-2 3 0,1-1 3 0,0 0 4 0,-1-2 4 0,3 0 2 15,-1-1 0-15,0-2 0 0,0 0-1 0,1 0-2 0,0-3-1 0,-1-2-3 0,-1 0-2 16,0-3-3-16,-1 0-3 0,0-2-5 0,-1-1-3 0,-2-3-4 16,0 0-5-16,-2-1-3 0,0-4-1 0,-2 0-1 0,0 0-1 0,-3-2-1 15,1-1-1-15,-2-1-1 0,0-2 1 0,-1 2 1 0,-1-1 1 0,0 0-1 0,-2 2 1 16,2 0-2-16,-3 1 0 0,2 2-1 0,-2-1-3 0,3 2-1 15,-2 1-2-15,1 1-4 0,-1 1-1 0,1 0-3 0,-1 2-5 0,2 2-4 0,-1-1-5 16,-1 1-2-16,3 1-2 0,-1 0 0 0,0 2-2 0,-1 1 0 0,1-1-2 16,1 1 0-16,0 1-1 0,0-1 1 0,0 2 1 0,0 1 2 15,0-2 3-15,0 2 4 0,0-1 5 0,0 2 1 0,0 0 2 0,0 0 3 0,0 0 2 16,3 0 3-16,-1 2 1 0,2-1 4 0,0 2 2 0,0-2 1 0,2 1 3 16,-1 2 0-16,2-1 0 0,-1 1 1 0,0 1 1 0,3-1 1 0,-3 1 1 15,3 1-1-15,-2 0 0 0,3 1-1 0,-2-1-1 0,-1 3 0 0,3-2 1 16,-2 1 1-16,0 0 0 0,1 0 0 0,0 1 1 0,-2 0 1 0,2 0-1 15,-3 2 0-15,2-3 0 0,0 1 0 0,-1 1 1 0,0 0 0 0,-1 0-1 0,-1 2 1 16,1-3-1-16,-1 2 0 0,0-2 1 0,0 2 0 0,1-1-2 0,-1 0 0 16,0 1 0-16,1-1-1 0,0 1-1 0,-1-3 0 0,2 2-1 15,-1-2-3-15,-1 1-1 0,4-2-3 0,-2 0-8 0,3-2-5 0,-1 0-7 0,2-3-4 16,-1 0-4-16,4-2-1 0,-1-3-3 0,2-2 0 0,0-1-1 0,3-3 0 16,-1-1 2-16,-1-2 2 0,2-1 1 0,-1-2 5 0,-1 0 6 0,-1-4 7 0,-2 1 5 15,-1 0 3-15,-1-1 4 0,-4 0 2 0,1 1 2 0,-3-1 0 0,-3 1 2 16,1 1 0-16,-2 2 1 0,-1 0-1 0,-2 2 0 0,-1 0-1 0,1 4 2 15,-2 0 0-15,-2 0-1 0,-1 2 0 0,1-1 1 0,-1 6 1 0,-1-4 0 16,0 4 1-16,0 1-1 0,-2-1 2 0,3 1-1 0,-1 1 0 0,1 1 1 16,-1 1 0-16,1-1-2 0,2 1 2 0,-1 0 0 0,0 2 0 0,1-3 1 15,1 2 1-15,0 1-1 0,-1-1 1 0,2 1-1 0,0-1 0 0,-1 2 2 16,3 0 1-16,-2 0 0 0,2 2 0 0,1-1 1 0,-1 1 0 16,-1 1 0-16,2 1-2 0,0-1-1 0,0 0 1 0,2 1-1 0,-1 1 0 0,-1-2 0 15,3 2 0-15,-1-1 0 0,1 0 1 0,-1-1 1 0,2 0 1 0,0 0 0 16,-1-1 1-16,1 0 2 0,1-1 2 0,0 0 1 0,0-1 3 0,0-2-1 15,0 0 3-15,1-1 2 0,0 0 1 0,3-2-1 0,-3 0-1 0,2 0 1 16,-1-3-1-16,1 1-1 0,0 0 0 0,-3 1-1 0,2-3-1 0,0 3-3 16,-2-2-1-16,0 2 0 0,0-1-2 0,0 1 0 0,-1 1-2 0,-1 0 1 0,1 1-2 15,2 1-2-15,-2 2-2 0,0-1 1 0,-1 0-1 0,2 2 0 16,-2 1 1-16,-1 0 1 0,2 2-2 0,-3-1-1 0,2 2-3 0,-2 0-3 16,3 0-5-16,-3 2-5 0,0-3-8 0,-1 1-8 0,1 2-11 0,1-1-14 15,-1-1-25-15,0 0-28 0,-1 2-39 0,1-3-39 0,1 1-36 0,-1-3-30 0,0 2-57 16,-1-1-66-16,2-2-59 0,-1-1-52 0,2 0-22 0,0-3-5 15,1 0 6-15,2-2 318 0</inkml:trace>
  <inkml:trace contextRef="#ctx0" brushRef="#br0" timeOffset="31120.4">24360 12764 0 0,'-4'-15'245'0,"2"-1"226"0,1 3 10 0,1 0 5 15,-2-1 5-15,2 2-88 0,-1 0-128 0,0 3-76 0,1 0-53 0,0 0-32 0,0 2-23 16,0-1-15-16,0 3-13 0,0 1-14 0,0 0-14 0,0 0-10 0,1 4-7 15,0 0-7-15,1 0-5 0,0 4-2 0,2 0-3 16,-2 2 1-16,3 1 1 0,-1 3-2 0,0 0 1 0,0 2-5 16,0 2-7-16,1 2-12 0,-1 2-15 0,1 2-22 0,-3 0-24 0,2 2-22 0,-1 0-22 0,-1 3-19 0,-1 0-20 15,3 0-21-15,-3 1-24 0,2 1-46 0,-1-2-56 0,-2 2-59 0,2-2-61 16,-1-1-18-16,0-2 1 0</inkml:trace>
  <inkml:trace contextRef="#ctx0" brushRef="#br0" timeOffset="31487.4">24407 13009 163 0,'5'-12'355'0,"0"0"-16"16,1 1-26-16,-1-1-76 0,4 1-101 0,-2 0-54 0,3 0-34 0,0 0-20 0,4 0-11 15,-2 2-6-15,3-1-5 0,-1 0-2 0,2 1 0 0,0 1 3 0,0-1 3 16,2 1 4-16,-1 0 4 0,-1 1 3 0,-1 0 4 16,1 0 2-16,-3 0 1 0,-1 3 1 0,-1-1 2 0,-1 1 4 0,-1 1 2 0,-3 0 4 0,-1 1 4 15,1 1 4-15,-3 1 4 0,-2 1 5 0,-1 1 6 0,-1 1 3 0,-2 2 2 0,-3 2 3 16,1 1 2-16,-2 2 3 0,-2 1 1 0,0 1 4 0,-2 1 0 0,-1 2 0 15,0-1-2-15,0 0-5 0,1 2-5 0,0 0-7 0,0-1-8 0,1 0-4 16,0 0-4-16,2-1-3 0,1-1-2 0,2 0-3 0,1 1-4 0,2 0-2 16,0-2-4-16,2 1-4 0,2-1-2 0,0 1-3 0,3-1-2 0,0-1-2 15,2 1-2-15,2 1-3 0,0-2-3 0,0 1-2 0,0-2-3 0,2 1 0 16,0 0-2-16,1-1-1 0,-1-2-1 0,0 1 0 0,1-1 1 0,0-2 1 16,-1 1-1-16,-1-2 1 0,1-1 0 0,-2-3 2 0,2 2 0 0,0-3 3 0,-2 0 0 15,2-1 1-15,-3-2 0 0,0-1 1 0,0-3-1 0,-2 1 0 0,0-3 1 16,-2 1-1-16,0-3 3 0,-2 1-1 0,0-3 0 0,-1 0-2 0,-1-2 0 15,-1 1-1-15,-1-1-2 0,-2 0 0 0,1-1 0 0,-1-1-1 0,-2 0 0 16,1 0-4-16,-1 0-4 0,-2 1-9 0,2-1-11 0,-3 1-20 0,3 0-22 16,-1 0-30-16,-1 3-32 0,-1 0-28 0,2 1-26 0,0 2-32 0,0-1-34 15,-1 5-79-15,0-1-99 0,-2 3-46 0,4 0-20 0,-4 2-4 0,3 0 4 16</inkml:trace>
  <inkml:trace contextRef="#ctx0" brushRef="#br0" timeOffset="31763.4">24884 12895 248 0,'11'-8'452'0,"2"-2"12"0,0 0 16 15,-1 2-40-15,1-2-65 0,1 1-76 0,-2 0-81 0,3 0-44 0,-1 2-27 16,1 0-11-16,-2 2-5 0,1 1-3 0,0 2-2 0,-1 0-3 0,-3 2-3 16,3 2-6-16,-2 1-8 15,-2 3-3-15,-1 2-2 0,1 0-3 0,-3 2-4 0,2 0 0 0,-3 4 0 0,0 0-6 0,-1 0-9 0,0 3-7 0,-1 0-5 0,-1-1-6 0,0 1-4 16,-1 2-7-16,0-1-6 0,-1-2-4 0,0 0-4 0,0-1-2 15,0 0-3-15,0-2 2 0,0-1 0 0,0 1-1 0,0-5 0 16,1 0-4-16,2 1-4 0,-2-5-1 0,0 1-2 0,-1-1-2 0,1-2 0 0,2 0-3 0,-2-4-2 16,3-1-7-16,-2-1-8 0,3-3-20 0,0-3-25 0,0-1-27 15,3-3-31-15,-1-2-35 0,1-1-41 0,2-3-48 0,1-3-52 0,0-1-38 16,3-1-33-16,0-1-61 0,4-1-74 0,0 0-58 0,5-2-51 16,2 0-8-16,3 0 13 0,3 0 19 0,2 1 288 0</inkml:trace>
  <inkml:trace contextRef="#ctx0" brushRef="#br0" timeOffset="31987.41">27248 12859 147 0,'-13'14'524'0,"2"-3"4"0,1-1 6 16,0-1 5-16,4-3 5 0,-2 0-80 0,1-2-120 0,2 0-83 0,1-1-65 15,3-1-49-15,0-1-38 0,1-1-21 0,1-1-13 0,3-1-9 0,1-1-5 16,2-1-6-16,3 0-5 0,1-2-6 15,4 1-7-15,-1-1-6 0,2-2-6 0,3 1-7 0,-2 0-7 0,3-2-13 0,-1 4-14 0,-1-1-15 0,2-2-17 16,0 2-21-16,-4 3-24 0,2-2-38 0,-1 2-44 0,-1 0-41 0,-1 0-41 16,-1 3-63-16,-1 0-73 0,-3 3-66 0,-1 1-63 0,-3 0-23 0,-2 2-7 15,-3 1 7-15,-1 2 21 0</inkml:trace>
  <inkml:trace contextRef="#ctx0" brushRef="#br0" timeOffset="32125.45">27146 13249 164 0,'-8'10'390'0,"0"-1"-13"0,1-3-26 0,2 1-58 15,1-2-77-15,1 0-45 0,1-1-29 0,-1 0-21 0,3-1-19 0,0-1-13 16,0 0-10-16,3 0-9 16,-1 1-10-16,4-3-6 0,-1 1-7 0,2-1-7 0,2 0-5 0,0-1-10 0,3 1-12 0,2-3-19 0,1 1-21 0,1-2-25 0,2 0-25 15,0-4-24-15,5 1-25 0,-2-2-41 0,1 0-46 0,2-2-68 16,2-2-75-16,-3-2-41 0,2-1-23 0,-1-1-10 0,-2-1 244 0</inkml:trace>
  <inkml:trace contextRef="#ctx0" brushRef="#br0" timeOffset="32326.4">27465 12728 0 0,'-3'-8'381'15,"2"1"71"-15,-2 0 2 0,0 1-31 0,3-1-46 0,-1 2-72 0,0 0-88 16,1 1-42-16,0 1-23 0,1 0-17 0,0 1-17 0,0 0-14 16,4 2-15-16,-1 0-10 0,0 0-9 0,1 3-5 0,1 0-3 15,0 0-2-15,-1 0-1 16,4 2-7-16,-2 1-8 0,1-1-9 0,-1 1-9 0,1 1-6 0,0-1-5 0,-1 2-6 0,1 0-3 0,-3-1-11 0,1 1-13 0,1 0-35 0,-4 0-42 15,1 2-50-15,0-1-56 0,-3 1-90 0,-1-2-108 0,0 0-57 0,-2 3-35 16,-1-2-16-16,-1 0-11 0,-3 2-2 0,-1-3 235 0</inkml:trace>
  <inkml:trace contextRef="#ctx0" brushRef="#br0" timeOffset="34369.41">15538 15213 286 0,'-5'-5'395'0,"0"-2"11"0,0 1 10 0,0-1-75 0,1 1-110 16,0 0-59-16,-1-1-32 0,2 0-14 0,0 1-3 0,2-1 2 0,0 0 4 15,-1 1-2-15,2-1-3 0,2 1-10 0,0 0-10 16,-1-1-13-16,4 1-11 0,-1-1-11 0,0 1-12 0,1-2-10 0,2 3-5 0,-1-3-8 0,4 3-5 0,-2 0-7 15,2 0-5-15,0-1-6 0,2 4-3 0,-1-2-1 0,3 1-1 0,-2-1 0 16,3 3-1-16,-2 1-1 0,-1 0 0 0,2 0-1 0,-3 1-1 16,3 3 0-16,-1 0-1 0,-3 1-1 0,3 2 1 0,-2 1 1 0,-2 1-1 15,-1 1 0-15,1 1 0 0,-2 2-1 0,0 0-1 0,-2 2 2 0,-2 0 0 0,2 0 1 16,-4 1 0-16,1-1 0 0,-1 2 0 0,-1-2 2 0,-1 0-1 0,-1-2 4 16,1 2 2-16,-1-2 5 0,-2-1 4 0,0-2 6 0,2 2 6 0,-2-3 5 0,1-1 4 15,1 0 4-15,-3-1 3 0,3 0 3 0,-1-2 3 0,1 0 1 16,-1 0 0-16,1-2 0 0,-2 1 1 0,3-1-3 0,-2 0-1 0,2-2-4 0,0 1-6 15,0-1-3-15,1 0-6 0,0-1-3 0,0 0-3 0,1-1-3 0,0 0-3 16,0-1-3-16,3 1-1 0,1-2-2 0,0-2-5 0,0 2-2 16,2-2-2-16,2-1-2 0,0 0 0 0,-1-1 0 0,3 0-1 0,1-1 1 15,0 0 0-15,2 1 4 0,-3 0 5 0,4-1 5 0,-1 1 5 0,-1 1 2 0,0 1 5 16,-1-1 5-16,2 1 5 0,-3 2 8 0,1 0 5 16,1 1 5-16,-2 1 3 0,0 1 2 0,-1 1 1 0,-1 1-2 0,-2 1-2 0,3 2-4 15,-4 1-3-15,2-1-1 0,-3 4-1 0,-1-1-2 0,-2 1-6 0,2 2-4 0,-3 1-5 16,-2 0-4-16,-3 2-3 0,0 1-1 0,-2 0-2 0,-1 2-3 0,-2 0-1 15,-2 1-3-15,-1 1-2 0,0-1-2 0,-3 1-3 0,0 1-5 0,2-2-4 16,-2 0-6-16,0 1-11 0,0-1-10 0,0-1-11 0,1-1-20 0,1-2-21 16,0 0-25-16,3-3-30 0,-1-2-39 0,1 1-44 0,2-1-46 0,-1-3-49 15,1 0-48-15,2-3-52 0,-2 0-68 0,1-3-75 0,2-3-34 0,-2 1-14 16,1-3 4-16,1-1 14 0</inkml:trace>
  <inkml:trace contextRef="#ctx0" brushRef="#br0" timeOffset="34621.42">15915 15078 0 0,'10'-14'390'0,"-2"-1"96"0,0-1 7 0,1 1 5 0,2-1 7 0,-2-1-63 15,2 0-96-15,-1 1-88 0,4 0-85 0,-1 1-47 0,2 0-28 0,0 1-13 16,0 2-7-16,1 0-6 0,-1 2-6 0,2 2-3 0,1 0 0 16,-1 3 4-16,-1 1 5 0,2 1 6 0,-1 3 6 0,-1 4 3 15,2 0 1-15,-1 3 1 0,-2 1 3 0,1 3 0 0,0 2 0 0,0 4-1 0,-1-1 0 16,0 5-4-16,-4 0-5 0,1 3-10 0,-4 1-13 0,1 1-10 0,-3 2-13 0,-2 3-7 15,-2 2-5-15,-2-2-7 0,-2 3-4 0,-2 1-3 0,-1 0-2 0,-2 0-1 16,-3-1-1-16,-1 0-4 0,-1-1-5 0,0 0-8 0,-3-1-12 0,0-1-20 0,0-2-23 16,-1-2-25-16,0 0-26 0,-1-4-39 0,-1-1-50 0,2-2-47 15,-1-3-47-15,-1 0-61 0,2-3-67 0,-1-3-71 0,1 0-73 0,1-3-28 0,0-3-5 16,0-2 10-16,0-2 20 0</inkml:trace>
  <inkml:trace contextRef="#ctx0" brushRef="#br0" timeOffset="35147.4">17360 14779 258 0,'0'-12'477'0,"-2"2"13"0,1-1 14 0,1-1-35 0,-1 2-60 0,0-2-62 16,-2 0-67-16,2 3-24 0,1 0-8 0,-1-2-6 0,0 3-4 0,-1 1-11 16,1 0-17-16,-1 2-19 0,-1 1-18 0,2 0-15 15,-1 0-12-15,1 0-16 0,1 2-18 0,-1 0-21 0,-1 1-18 0,0-1-18 0,1 1-16 16,1 1-12-16,0 1-10 0,0 2-4 0,0-1-5 0,1 3-1 0,3 1-1 15,-2 1 1-15,2 3 0 0,1 1 0 0,3 2 0 0,-1 1 0 0,1 2 1 0,2 1 0 0,-2 3 0 16,3 1 0-16,1-1 0 0,-2 2-1 0,2 0-2 0,-2 1-1 16,2 1 0-16,1-1-1 0,-2 0-1 0,1 2 0 0,2 0 1 15,-4-1-3-15,2-1 0 0,1 2-5 0,-2-2-5 0,0 1-11 0,1 1-13 0,0-1-22 0,0 0-28 16,-1 1-28-16,-2 0-28 0,2 0-44 0,-2-1-54 0,0 3-59 0,-2 0-58 16,2-2-85-16,-3-1-97 0,0-1-48 0,-2 1-29 0,2-3-8 0,-1-1 0 15,0-2 18-15,-1-3 158 0</inkml:trace>
  <inkml:trace contextRef="#ctx0" brushRef="#br0" timeOffset="36752.43">17695 14904 0 0,'-9'-31'372'16,"-1"1"159"-16,2-3 2 0,-2-1 5 0,1 0 3 0,-1 0-3 0,4-1-7 15,0 2-129-15,0 3-185 0,3 0-85 0,1 2-38 0,0 2-20 0,4 1-8 16,0 1-8-16,3 3-5 0,1 0-6 0,3 2-3 15,2 0-4-15,3 2-2 0,1 1-6 0,2 2-5 0,3 0-4 0,3 2-4 0,1 1-1 16,1 2-2-16,4 2-2 0,-1 2-2 0,-2 3-1 0,3 0-1 0,-3 5-1 0,-1 1 0 0,-1 1 0 16,0 3-1-16,-3 1 0 0,-1 4 0 0,0 0 0 0,-4 2 1 0,-1 2 0 0,-1 1-1 15,-4 3-1-15,-3-1-1 0,-2 3-2 0,-1 1 1 0,-3 1-1 16,-2 3-1-16,-3-1 0 0,-1 2-1 0,-2 1-1 0,-2-1-1 0,-3 0-1 16,0-2-1-16,-3 2 0 0,1-2 1 0,-3-1-1 0,0-1 0 0,1-2 0 15,-1 0 1-15,-1-2-1 0,2-4 1 0,2 0-1 0,-2-3 0 0,0-2 0 0,1 0-1 16,0-4 1-16,3-2 1 0,-2 1-1 0,0-3-1 0,2-2 2 15,1-2-1-15,-2 0 0 0,2-2 0 0,3-2 1 0,0-1 0 0,-1-1 0 0,4-1 0 16,2-1 1-16,-1-2 1 0,2 1 0 0,0-1-1 0,2-1 1 0,0-1 0 16,2-1 1-16,0 3 0 0,2-1 0 0,-2-1-2 0,2 2 1 0,0 1 0 15,-1 1 1-15,2 0 1 0,0 1 4 0,-1 2 5 0,1 1 4 0,1 3 8 16,-1 0 4-16,3 2 4 0,0 2 3 0,0 1 2 0,2 3 3 16,0 0 2-16,2 2 1 0,0 3 3 0,1 1 1 0,1 0 0 0,-1 3 0 0,2 0-4 15,1 2-4-15,-2 0-7 0,2 2-4 0,2 0-4 0,0 1-3 0,0 1-4 16,1-1 0-16,1 3-3 0,1-2-2 0,0 0-3 0,1 1-3 0,0-1-1 15,-1 0-3-15,4-1-1 0,-3 0 0 0,3-1-2 0,1-2 1 0,-1 1 0 16,2-4-1-16,-2 0 1 0,1-3 0 0,0-2-1 0,0-1 2 0,2-3 0 16,-2-1 0-16,0-3 0 0,-1 0 0 0,-2-4 0 0,2-2-1 0,-4-1 1 15,0-1 0-15,-2-3-1 0,0-1 1 0,-3-2-1 0,-1-2 1 0,-2-2 0 0,-4-1 0 16,2-1 0-16,-5-2-1 0,0-1 1 0,-4 0 0 0,-1-2 1 0,-2 0 0 16,0-2-1-16,-4 0 1 0,-3-1 0 0,-2 0 0 0,0 1-1 0,-5 0 1 0,1 0 0 15,-4 0-1-15,0 4 1 0,-1-1-1 0,-1 2 1 0,-1 2-1 16,-1 2 0-16,2 2 1 0,0 2-2 0,0 1 1 0,0 2 1 0,0 1 0 15,0 3-1-15,3 1 0 0,-2 0-1 0,3 4-1 0,0 0 1 0,1 2-1 0,0 0 1 16,4 2-1-16,-1 3 0 0,2 0 0 0,-1 1 0 0,1 3 0 16,2 0-1-16,1 1 1 0,-1 2 0 0,3 0 1 0,1 0 0 15,2 1-1-15,-3 2 0 0,4 0 0 0,0 0 1 0,1 0-1 0,1 0 1 0,0 0 0 0,4 0 0 16,-3 0 1-16,2 0-1 0,1-1 0 0,3 0 0 0,-1 0 0 16,-1-2 0-16,4 2 0 0,-1-2 0 0,2-2 1 0,0 1 0 0,1-1 0 0,1-3 0 15,1-1 0-15,1 1-1 0,-2-5-1 0,4 2 0 0,-1-3 1 0,1-3 1 16,-1 0-1-16,2-3 1 0,0-1-1 0,-2-2 1 0,2-1 0 0,-2-3-2 15,0 0 1-15,-2-3 0 0,-1-1 1 0,1 0-1 0,-4-2 1 0,1-1 0 16,0 0 0-16,-2 0-2 0,1 0 1 0,-4 1 1 0,0-1 0 0,1 4 0 16,-2 0-1-16,-2 1 1 0,1-1 0 0,1 4-1 0,-3 0 1 0,1 1 0 15,-2 1-1-15,2 0 0 0,-1 1 0 0,-2 2-1 0,1-1 0 0,1 2 1 16,-1 1-1-16,1-1 0 0,-2 1 0 0,2 0-1 0,-1 2 0 0,-1 0 1 16,0 0-1-16,1 0 1 0,-1 3 0 0,1-2 0 0,2 3 0 0,-2-1 1 15,2 2 0-15,-1 0 0 0,4 2 1 0,-2-1 0 0,1 2 1 0,0 1 0 0,1-1 0 16,0 0 1-16,3 3 0 0,-3-2-1 0,3 1 1 0,0 1-1 15,-1-1 1-15,4 0 0 0,-1 0 0 0,0 0 1 0,1 1-1 0,1-2 0 0,-1 0-1 16,3-1 1-16,0 0 0 0,0 1-2 0,1-2 1 0,-1-1 1 0,1 0-1 16,2-1 1-16,-1-1 0 0,0-2-1 0,-1-2 0 0,2 0 0 0,-1-1 0 15,-1-3-1-15,-1 0 0 0,1 0 0 0,-2-3-1 0,0-1 0 0,-2-3-1 16,-1 1 1-16,0-2 0 0,-1-1 0 0,-3-2 0 0,-1-2-1 0,-1-1 0 16,-3-2 1-16,1-1-2 0,-3 0 0 0,-2-2 0 0,1 0 1 0,0 2 1 15,-3-2 0-15,2 2-1 0,-2 0 0 0,3 2 0 0,-2 2 0 0,2 1 0 16,-1 3-1-16,0 0 1 0,-1 1 0 0,0 2 0 0,3 2 0 15,-1 0-1-15,0 3 1 0,-1 0-1 0,1 1 0 0,1 2 1 0,0 2 0 0,0 1 0 0,0 1 1 16,0 2 0-16,0 2 0 0,0 1 0 0,0 2 0 0,0 0 1 0,0 2 0 16,1 0 0-16,1 1 0 0,-1 2 0 0,0-1 0 0,-1 0 0 0,1 0-1 15,2 0 0-15,-1-1 0 0,1 0 0 0,-2-2 0 0,2 3 0 0,-1-3 0 16,-1-1 1-16,2 0 0 0,-2-2 0 0,-1 0 0 0,1-3 1 0,2 3-1 16,-2-3 1-16,0 0 0 0,-1-2 0 0,1 2-1 0,-1-2 1 0,0-1 0 15,0-1 1-15,0-1-2 0,0-1 1 0,0-3-1 0,0 1-1 0,0-1 1 16,2-3-2-16,-1 1 0 0,0-2 0 0,-1 0 0 0,3 0 0 0,-1-2 1 15,1-2-1-15,0 2 0 0,1-1 0 0,1-1 0 0,1-1 0 0,2 1-1 16,-1 0 2-16,2 1-1 0,-2 0 0 0,3 1 2 0,0-1-2 0,0 3 1 16,0-1 0-16,1 3 0 0,-2 0 0 0,2 1 0 0,0 0-1 0,-2 3 0 15,1 1 1-15,-1-1 0 0,0 2 0 0,0 1-1 0,1 0 1 0,0 0 0 16,0 3 0-16,-1-2 0 0,1 2 1 0,-2 1-1 0,4 0 1 0,-1-1 0 16,-1 0 0-16,1 2 0 0,-1 1-1 0,1-2 0 0,-1 1 0 0,1 0 1 15,0-2 0-15,-1 1-2 0,0 0 2 0,0-1-1 0,1 0 1 0,-2 0-1 0,1-2 1 16,-3 2 0-16,3-2 0 0,-2-1 0 0,-1 0 0 0,1-1 1 15,0-2-1-15,-3 1-1 0,2-1 0 0,0-2 1 0,-2-2-1 0,0 2-1 0,0-3 0 16,0 0 0-16,-1-1-1 0,-2-2 1 0,2 2-2 0,-3-1 0 0,3-2-1 0,-3 0 1 16,-1 3-1-16,0-2 1 0,0 1 2 0,-1 1-2 0,-2 0 0 0,2 0 1 15,-1 2-1-15,-1-1 1 0,1 1-1 0,-1 2 0 0,-1 1 1 0,1-1-1 16,0 1 0-16,-1 0 1 0,2 1-2 0,-2 2-1 0,2-1-1 0,-2 0-1 16,0 2-1-16,3 0 0 0,-1 0 0 0,0 0 0 0,1 2 1 0,0 0-1 15,0 1 0-15,1 0 1 0,0 2 0 0,1 0 1 0,0 0 0 0,0 2 2 16,2-1 1-16,-1 3 0 0,2 1 2 0,2 0 1 0,-1 2 1 0,0 2 0 15,4 0 0-15,-3 3 1 0,4 1 1 0,-1 1 0 0,2 1-1 0,-1 4 2 16,2 1-1-16,-2 1 1 0,3 0 0 0,0 3 2 0,-3 0-1 0,3 1 2 16,-1 2-2-16,-2-1 0 0,1 2-1 0,-1 1 1 0,-2-1-1 0,-1 2 0 15,-1-2-1-15,-1 3 1 0,0-1-1 0,-2-1 2 0,0 1-1 0,-3-2 0 16,-2 0 0-16,-1-2 0 0,1 0 0 0,-2-2-1 0,-1-1 1 0,-2-4 0 16,1-2 0-16,-1-1 1 0,-1-3-2 0,0-4 0 0,1-1-1 0,-1-3-1 15,0-2-1-15,0-1 0 0,2-3-1 0,-1-4-1 0,0 0 1 0,2-4 0 16,0-3 1-16,3-1-1 0,-1-2 1 0,2-2-1 0,1-2 1 0,1-2 0 15,2-1 0-15,-1-1 1 0,3-3 0 0,0 1 0 0,2-3 0 0,0 1 1 16,-1-3-1-16,4 2-1 0,-2-3 0 0,0-1 0 0,3 0 0 0,2-3 0 0,-2-1 0 16,1 1-2-16,2-3 0 0,0-1 0 0,-1 0 0 0,4-4-1 0,1 1 0 15,0-2-1-15,0-2 1 0,1 2-1 0,-2-3 1 0,2 4 0 0,-2 1 1 16,-2 2 1-16,-1 3 0 0,-3 3 2 0,0 2 0 0,-3 5 0 0,0 2 1 16,-3 0 0-16,-1 5 2 0,0 0-1 0,-3 5 1 0,-2-1 0 0,-3 6 0 0,-1 0-2 15,0 2 1-15,-4 3 0 0,1 1-2 0,-3 5 1 0,-1 0 0 0,0 3-1 16,-2-1 0-16,3 4-1 0,-3 1 0 0,3 0-1 0,0 3 0 0,0-2-1 15,1 2 0-15,2 1 0 0,2 0-1 0,0 1 0 0,2 0-1 16,2 0 0-16,-1 0-3 0,3 1-5 0,2-1-9 0,0 3-13 0,1-2-20 0,0 0-24 16,3 2-21-16,-1-2-20 0,2 1-19 0,1 0-18 0,1 1-23 0,2 0-26 15,2 1-34-15,-1 0-39 0,6 1-33 0,0-1-31 0,6-1-52 0,-1 0-64 16,5 0-42-16,1-1-30 0,5-2-6 0,2-2 6 0,2-1 12 16,4-2 301-16</inkml:trace>
  <inkml:trace contextRef="#ctx0" brushRef="#br0" timeOffset="44296.77">16509 16617 302 0,'-4'-7'431'0,"2"0"5"0,-3-1 6 0,0 1-77 0,0 1-113 0,-1-1-70 0,1 2-48 15,0 1-25-15,0-1-10 0,0 3-8 0,1 1-6 0,0 1-5 16,0 1-5-16,2 1-7 0,-2 3-8 16,3 2-3-16,0 2 0 0,1 0 0 0,0 3 0 0,1 1 0 0,0 4 0 0,4 0-5 0,-1 1-9 0,1 1-3 0,0 3-4 15,2-2-2-15,0 2-5 0,1-1 0 0,-2 1 0 0,2 1-1 0,-1 0-2 16,1-2 0-16,-1 2-2 0,-2 0 3 0,2-2 0 0,-1 3 2 0,-1-3 0 0,0 1 1 16,-2-1 0-16,2 1-2 0,-1-2-3 0,0 1-3 0,-2-3-4 0,2 2-3 0,-3-3-1 15,3-1-1-15,-3-2 0 0,2 0-4 0,-1 0-1 0,-1-3 0 0,2 0 2 16,-2-2 3-16,2 0 4 0,0-2 6 0,-1 1 5 0,0-3 5 0,-2-1 7 0,3 1 3 0,-1-1 1 15,-1-2 8-15,2 0 6 0,-1-1 6 0,3 1 5 0,-1-2 0 16,0 0 0-16,1-2-3 0,2 1-3 0,-1-1-4 0,4 0-6 0,-1-2-4 0,1-1-4 16,0 1-3-16,2 0-4 0,-2-2-4 0,4 0-8 0,-2 0-5 0,2-1-4 0,-3 1-4 15,4-2-5-15,-1 1 0 0,-1-1-2 0,1 0-2 0,2 2-3 0,-1-2-4 0,1 0-4 16,-1 0-9-16,1 2-9 0,0-3-13 0,-1 2-14 0,0-2-15 16,0 2-16-16,1 0-12 0,-1 0-13 0,-2-1-13 0,0 1-18 0,1 1-22 0,-2 1-26 0,-2-2-27 15,1 3-27-15,-2-1-18 0,1 0-16 0,-2 1-14 0,0 0-15 16,-3 0-49-16,0 0-65 0,1 1-39 0,-2-2-27 0,0 2-4 0,-3 1 5 0</inkml:trace>
  <inkml:trace contextRef="#ctx0" brushRef="#br0" timeOffset="44497.76">16898 16798 107 0,'-9'-4'494'0,"-1"0"3"0,3-1-1 15,-2 1-2-15,1-1 0 0,2 1-99 0,-1 0-140 0,2-1-81 0,0 1-52 0,1 1-32 16,-1 2-21-16,4-1-13 0,1 2-10 0,0 2-6 0,1 0-3 0,0 1 1 0,4 4 4 15,0-1 2-15,2 5 2 0,1-1-1 0,0 3-1 16,2 2 0-16,0 0 1 0,2 2-5 0,-2 2-6 0,4 1-4 0,-1-1-5 16,1 4-4-16,-2-1-4 0,3 0-9 0,-1 2-10 0,-1-2-12 0,0 3-15 0,2 0-18 0,-3-1-20 0,2 0-34 0,-3 0-45 15,3 1-38-15,-2-1-37 0,1-1-46 0,-1 1-51 0,2-2-68 16,-1-1-75-16,-1 0-37 0,1-1-20 0,0-2-3 0,-2 0 5 0</inkml:trace>
  <inkml:trace contextRef="#ctx0" brushRef="#br0" timeOffset="44746.76">17229 16674 0 0,'1'-28'272'0,"-2"0"347"0,-2 1 3 0,-2-3 4 0,-3 1 1 16,-2 0 2-16,0 0 0 0,-1 0-69 0,0 2-99 0,2 3-143 0,2 3-161 0,-2 3-75 16,4 2-34-16,1 3-14 0,2 1-9 0,2 3-3 0,2 4-1 0,2 1-2 15,4 1 0 1,3 6 2-16,4 2 0 0,3 3 1 0,2 4 2 0,5 2 2 0,2 6 2 0,3 3 1 0,1 4 0 0,3 3-1 0,-1 4 0 0,2 0-4 0,-3 5-2 15,2 2-3-15,-2 1-4 0,-1 1-2 0,-3 3-1 0,-1-2-3 0,-4 1-5 16,0 0-3-16,-3 0-7 0,-3-2-5 0,-1 0-5 0,-1-2-6 0,-4-3-5 16,-1 1-8-16,0 1-11 0,-4-4-14 0,1 0-18 0,-3-1-22 0,0-1-22 0,-4-3-27 15,0-3-30-15,-1 0-39 0,-3-2-48 0,-2-4-41 0,1 0-37 0,-5-3-82 0,0-1-103 16,-1-2-48-16,-1-4-22 0,-2-3 0 0,-2-2 9 0,-2-4 18 0,1-2 285 16</inkml:trace>
  <inkml:trace contextRef="#ctx0" brushRef="#br0" timeOffset="46196.76">18879 16359 247 0,'-13'-7'404'0,"0"2"1"0,0 0-2 16,3-2-57-16,-2 3-83 0,2-1-77 0,-1 1-77 0,2 1-38 0,-1 1-22 0,4-2-10 16,-1 2-5-16,0 1 6 0,2 0 9 0,0 1 10 0,3 0 10 15,-1 1 7 1,2 2 4-16,1-1 5 0,3 2 2 0,-1 2 4 0,4 0 1 0,-1 1 3 0,2 3 0 0,1 1 0 0,2 0-3 0,0 3-8 0,0-1-14 0,1 2-9 0,1 1-11 15,0 0-7-15,0 1-5 0,-1 0-3 0,1 1-4 0,0 1-4 0,0-2-4 16,-2 2-2-16,3 0-2 16,-3-1-3-16,1-1-2 0,0 2-1 0,-2-2-4 0,1-2-1 0,-3 0-1 0,1-1-2 0,0-1-2 0,-3-1 0 0,3 0-1 0,-3-3 0 15,0 2 0-15,-2-3 0 0,2-1-2 0,-1 0 0 0,-2-3-1 0,1 0 0 16,-2-1 2-16,1-2-1 0,-2-1-1 0,-2-4 2 0,2 1 0 0,-4-3 0 0,1-2 2 16,-3-4 0-16,-1-1-1 0,1-3 0 0,-4-2-1 0,0-4 1 0,-2-1 0 15,-2-1 0-15,-1-2 0 0,2-1 0 0,-2 1 2 0,0-2 3 0,0 2 3 16,0 0 7-16,4 2 7 0,-2 0 4 0,2 5 5 0,3-1 1 0,0 3 2 15,-1 3 1-15,3-1-1 0,0 3 1 0,1 2 1 0,1-1-2 0,0 2-1 16,2 2-4-16,-3 0-5 0,4 3-6 0,-2-2-9 0,2 3-5 0,1 0-4 16,0 1-2-16,1 1 0 0,2 0 0 0,1 1-1 0,2 1 1 0,0 2-1 15,0-3 2-15,4 4 0 0,0 0 1 0,0 0-1 0,1-2 2 0,0 2 0 0,3 0 1 16,-2 0 2-16,3-1 1 0,-2 1 1 0,0 1 0 0,1-1 1 16,1-3-1-16,-2 2 1 0,0-2 0 0,2 0 0 0,0-1-1 0,-1 0 0 0,1-1 0 0,-1 0-1 15,1-3-2-15,0 1-2 0,1-2 0 0,-2 0-1 0,1-2 3 16,0 1 2-16,0-2 1 0,0 0 2 0,-3-1 2 0,3 1 3 0,-1-3 2 0,-1 1-1 15,-1 1 2-15,1-2 0 0,-2 1 1 0,1-1 1 0,0 2 0 16,-1-1 1-16,-1 2-3 0,0-2 0 0,-1 0-3 0,-1 1-1 16,1 1 0-16,0-3-3 0,-2 3 0 0,-1 0 0 0,3-1 0 0,-3 1 1 0,3-1-1 0,-3 1 0 15,2 0 0-15,-1 1-2 0,-2-1 0 0,1 1-1 0,2 1 2 16,-2 2 3-16,1-1 2 0,-2 1 1 0,2 1 4 0,0 2 5 0,-1 1 3 0,-1 1 1 16,3 2 1-16,-2 1 2 0,0 1 0 0,0 0 2 0,0 3 1 0,1 0 1 15,0 3-2-15,-2 0-3 0,1 1-2 0,2 0-2 0,-2 1-4 0,-1 1-6 16,4 1-3-16,-2 0-1 0,0 0-1 0,1 1-1 0,1 1-1 0,-2-2-2 15,3 0 0-15,-1 1-2 0,1 1 0 0,0-2-1 0,1 0 0 0,0 1 1 16,1-2-2-16,2 2 0 0,0-3 1 0,-2 0-2 0,3 0 1 0,1-1-1 16,-1 0 0-16,1-1-1 0,-2-1 1 0,2-1-1 0,0 0 0 0,0-2 0 15,1 0 1-15,-1-1-1 0,0-2 0 0,0-2 0 0,-2 1 0 0,1-3-1 16,-1-1-1-16,1-2 1 0,0-1 0 0,-2-2-1 0,0 0 0 0,1-3 1 0,-4 0-1 16,2-2-1-16,-1 0 0 0,-2-4 0 0,1 1 0 0,-4-3-1 15,1 0 0-15,-1 0 1 0,-4-1 0 0,1 0 0 0,-2 0-1 0,-1 1 1 0,-1 1 0 16,-2 0 0-16,1 2 0 0,-1-1 1 0,-3 2 0 0,1 1 0 0,0 1 0 15,-1 0 0-15,0 2-1 0,-1 0 0 0,0 2 0 0,0 1 1 16,-2 2-1-16,3-2 0 0,-2 3 0 0,1-1 0 0,-1 3-1 0,1 0 0 16,-1 1-1-16,2 1 1 0,0 0 0 0,0 3-1 0,1-1 1 0,-1 3 0 0,2-2-1 0,0 3 1 15,-1 0-1-15,3 2 1 0,-2 0 0 0,3 1 0 16,0 2 1-16,-1 0-1 0,2 0 2 0,0 1-1 0,2 2 0 0,-1-1 1 0,0 1-1 16,4 0 0-16,-3 0 0 0,2 0 2 0,0-1-2 0,0 2 0 0,2-2 0 15,-1 2 1-15,1-2-2 0,0 1 1 0,0-2 0 0,2-1 0 0,-1 1 0 16,1-2 0-16,-1-1 1 0,2-1-2 0,0 0 1 0,-2-1-1 0,3 0 1 0,-3-3 0 15,1 2 1-15,2-3-1 0,-3 0 1 0,3-3-1 0,-2 0 0 0,0-1 0 16,1-1 0-16,0-2 0 0,-2 0 0 0,2-2 1 0,-3-1-1 0,2-2-1 16,0 0-1-16,-1-2 1 0,1-2-2 0,-3 0 1 0,1-1-1 0,1-2 1 15,-2 1-1-15,0-3 1 0,-2 1-1 0,2 0 1 0,-1 1 0 0,-2-1 0 16,2 1 2-16,-3 1 0 0,2-1 0 0,-1 2-1 0,1 2 1 0,-2-1 1 16,-1 4 0-16,1-2-1 0,1 3-1 0,-1 0-2 0,0 1-1 0,-1 1-2 15,1 0 0-15,1 2-1 0,-1-1-1 0,0 1 1 0,-1 1-1 0,1 2 0 16,2 0 0-16,-2 0-1 0,0 0 0 0,2 2 2 0,-1 1 0 0,2 1 1 15,-1 0 2-15,0 2 3 0,2 1-1 0,0-2 1 0,0 3 1 0,1 0 1 16,-1 1-1-16,2 1 1 0,0 1 0 0,-1-2 1 0,0 3-1 0,3 0 1 16,-3-2 1-16,3 1-1 0,-3 1 0 0,2-1 0 0,0 0 0 0,-3 1-1 15,3-3 1-15,-2 1 0 0,-1-1 1 0,0-1 0 0,1 0-1 0,-2-1-1 16,0-2 2-16,-2 0-1 0,3-2 1 0,-3 1-1 0,1 0 0 0,-2-4 0 16,2 0 1-16,-1 0-1 0,-1-3 0 0,2 1-1 0,-1-3 0 0,1-1 1 0,-2-2 0 15,2 0-1-15,-1-1-1 0,-1-1 1 0,2-2 0 0,-2 1 0 0,0-1 1 16,3 1-1-16,-3-1 0 0,2-1 0 0,-1 2 1 0,-1 1-1 0,2 0 0 15,-2 0 0-15,3 1 0 0,0 1-1 0,-2-1 1 0,3 2-1 0,-1-1 0 16,1 2-1-16,-2-1 0 0,1 2 0 0,1 0 0 0,-1 0 0 0,1 1 0 16,-1 1 1-16,-1 0-1 0,1 1-1 0,2 0 2 0,-2 1-1 0,0 0 0 0,0 1 1 15,-1 0 0-15,3 1 0 0,-1 0 1 0,0 1-1 0,0 0 0 0,0 0 0 16,0 0 0-16,-1 0 2 0,1 0-2 0,-1 1 0 0,-1-1 0 0,1 0 2 16,1 0 0-16,-3 0 0 0,2-1 0 0,-2 0 0 0,0 1 0 0,-1-2 0 15,1 1 0-15,-1-1 1 0,0 0-1 0,-1-1 0 0,1-1 0 0,2 1 0 16,-3-2 0-16,0-1 0 0,0-1 0 0,0 0-1 0,0 0 1 0,1-2 0 15,0-1-2-15,-1 0 1 0,1-2-1 0,1 1 0 0,-1-1 0 16,0-1 1-16,0-1 0 0,2 1 1 0,-2 0 0 0,2 0-1 0,0 0 1 0,1-1-1 16,-1 1 0-16,-1 0-1 0,2 1 2 0,1 0 0 0,-2 0 0 0,1 2-1 15,1-1 2-15,-1 3-1 0,1-2-1 0,-1 2 0 0,-1 3 0 0,2-3 1 16,1 3-1-16,1 1 1 0,-1-1 0 0,0 3 0 0,2 0 0 0,0 2 0 16,-2 0-1-16,4 0 1 0,-2 2-1 0,-1 1-1 0,2 0-1 0,-1 2-2 15,0 1-10-15,-2-1-14 0,3 1-16 0,-3 3-15 0,2-3-17 0,-1 2-17 0,1 1-17 16,0 2-21-16,-1 0-34 0,0 0-41 0,2 1-40 0,-2 0-43 0,4 1-39 15,2 0-38-15,-2 0-69 0,1-1-84 0,2-1-31 0,-2-1-9 16,3 1 4-16,0-3 11 0</inkml:trace>
  <inkml:trace contextRef="#ctx0" brushRef="#br0" timeOffset="47295.77">21528 15868 338 0,'-10'-17'502'0,"1"0"7"0,-2 0 5 16,1 0 7-16,2 1 6 0,-2 1-98 0,2 1-143 0,-2 1-84 0,3 3-57 15,-1 0-30-15,1 1-16 0,1 3-13 0,-2-2-10 0,3 4-7 16,0 0-3-16,1 0-6 0,0 1-4 16,1 3-3-16,-1 0-4 0,3 2-3 0,0 2-3 0,1 2-4 0,1 2-4 0,-1 3-3 0,4 2-1 0,0 1-1 0,2 3-1 15,0 3-1-15,0 2-1 0,4 2-3 0,-1 1-3 0,2 0-5 0,0 1-7 16,2 0-3-16,0 0-2 0,2 2-2 0,1-3 0 0,0 0 0 0,2 0-1 16,-1-2-1-16,2-1-1 0,-2 0 0 0,2-4 1 0,-2 0 0 0,-2-2-1 15,3 0 0-15,-2-3 0 0,-1-1 1 0,-2-3-2 0,1 0 0 0,-3-1-1 16,-1-2 1-16,0-2-2 0,-1-1 1 0,-2 0-1 0,-2-3 1 0,1-3-2 15,-2-1 0-15,0-1-1 0,-3-4 1 0,0-1 0 0,-1-1-1 0,-1-4 2 16,1-1-1-16,-1-1-1 0,-2-1 2 0,2 0 1 0,1-2 0 0,-1 1 0 16,0-1 1-16,1 1-1 0,0 1 0 0,0 1 3 0,1 0-1 0,0 2-1 0,-1 1 0 15,1 1 0-15,2 1 1 0,-2 2-1 0,2 0 0 0,0 2 1 16,-2 1 0-16,2 2-1 0,-2 0 0 0,3 1 1 0,-1 2-1 0,0 1 1 0,2 1-1 16,0 2 0-16,0 1 0 0,1 1 0 0,-1 1 0 0,0 0-1 15,-1 2 2-15,2 1-2 0,-1 0 0 0,-1 1 2 0,0 1 0 0,-1 1 1 0,1 0 0 16,-3 1 1-16,2 0 0 0,-2 1 1 0,0 0 0 0,-1 0 1 0,0 1-1 15,-1-1 2-15,0 0-1 0,0 0 0 0,-1 0-1 0,2 1 1 16,-1-2 0-16,0 0 0 0,-1-1 1 0,1 0 0 0,1-1 3 0,0 0 3 0,0-1 3 16,1 0 3-16,1-2 3 0,0 1 4 0,1-4 1 0,1 2 3 15,2-2 0-15,0 0 1 0,0-1-1 0,4-1 1 0,-1 0-3 0,2-2-1 16,1-2-3-16,1 0-3 0,2-3-3 0,1-1-4 0,0 0-3 0,0-2-4 0,0-2-2 16,-1-2-3-16,1 0 0 0,1-1-1 0,-3-3-1 0,1-1 1 0,0 0-2 15,-4-2 1-15,1-1-1 0,-4 0 1 0,2-2 1 0,-4 0-1 0,2 0 1 0,-3-1 1 16,-1 1-1-16,-2 2 0 0,2 0 0 0,-3 1 2 0,0 3 0 0,-1 0 0 15,-1 3 0-15,0 0 1 0,-3 2-1 0,2 1-1 0,-1 2 1 0,-1 1-1 16,-1 2 0-16,-1 1 0 0,0 1 0 0,0 1 0 0,-3 2 0 0,3 1 0 16,-3 2 1-16,0 1-1 0,1 1 0 0,0 0 0 0,0 2 1 0,0 1 1 15,2-1-1-15,-1 1 0 0,0 1 0 0,2 1-1 0,0-2 0 0,2 2 0 16,0 0 0-16,1 0 1 0,0 1 0 0,1 0-1 0,1 1 1 0,1-1-1 16,2 0 0-16,-1 0 0 0,2 1 0 0,2-1-1 0,-1 0 1 0,2-1 1 0,1 1 0 15,-2-2 0-15,4 0 0 0,-2 0-1 0,2-2 0 0,-2 0 1 16,3-2-1-16,0 0 0 0,1-1 0 0,0-2 2 0,-2 0-1 0,4-1 1 0,-2-2 0 15,1-1-1-15,-1 0-1 0,2-4 1 0,-3 0-1 0,1-1-1 16,1-2 0-16,-3 0-3 0,0 0-1 0,-3-3-1 0,2 0-1 0,-3-2 0 16,-2 0-2-16,-2-1-1 0,2-1-2 0,-3 0 1 0,-2-1-1 0,-3 0 0 0,2 0-1 15,-2 1 1-15,-1 1 0 0,-1-2 4 0,2 2-1 0,-1 1 2 16,0 1-1-16,-1 1-4 0,1 0-6 0,0 2-7 0,0 2-7 0,2 0-8 16,0 3-3-16,-1-2-5 0,2 3-4 0,-1-1-2 0,1 1-3 0,-2 1-5 0,3 1-3 15,0-1-2-15,-1 0 0 0,1 2 4 0,1 0 6 0,-1 0 9 0,1 1 9 0,0 0 6 16,0 1 6-16,0 1 6 0,1 1 2 0,-1 0 4 0,1-1 3 15,2 4 5-15,-2 0 2 0,3 1 2 0,-2 0 1 0,-1 0 2 0,2 1-1 0,-2 1-1 16,0 0 2-16,1 1-2 0,-1 1 0 0,0-1 2 0,-1 1 0 0,2 0 1 16,-1 1 1-16,0-1 2 0,0 0 2 0,-1 0 3 0,3 0 3 0,-2 1 1 15,0-2 3-15,-1 2 2 0,3-2 2 0,-1 1 0 0,-1-2 3 0,2 1 2 16,-2 0 4-16,4-2 2 0,-3 0 2 0,2 0-1 0,0 0 1 0,0-1-3 16,2-1-1-16,-1 0-1 0,1-1-2 0,0 0-2 0,2-2-1 0,-2 0-1 15,4 0-4-15,-3-3-3 0,3 0-3 0,-1 0-4 0,2-2-1 0,0 0-2 16,-1-3-1-16,1 0-1 0,1-2 0 0,-1-1 0 0,0-1-1 0,-1-3-1 15,0 0 0-15,0-2-1 0,0-1 0 0,-3-2 2 0,2-1 1 16,-3 1-1-16,0-3 1 0,0 1-2 0,-1-1-1 0,-1 0 2 0,0 2 0 0,-3-2 0 16,3 2-1-16,-3 1 1 0,-1 1 0 0,0 1 0 0,0 1 1 0,-1 1-1 15,0 0 0-15,-2 2 0 0,3 2-1 0,-1 0 0 0,-1 2 0 0,0 0-1 16,1 0 1-16,0 0-1 0,-1 5-1 0,1-4 1 0,1 3 0 0,-1 0 0 0,0 1-1 16,-1 0-1-16,2 1 2 0,0-2 0 0,0 0 2 0,0 3-1 0,0 0 1 15,2-1-2-15,-1 1 1 0,0 0 2 0,3 1 0 0,-1-1 0 0,0 3-1 16,3 0-2-16,2 0 1 0,-1 0 1 0,2 2 0 0,1 1 0 0,-1-1 1 15,2 1 1-15,-1 2 4 0,1 1 1 0,0-1 8 0,-1 3 7 16,1 0 9-16,-1 1 11 0,0 2 6 0,-1 0 4 0,1 0 1 0,-2 3 0 0,2-2 0 16,-2 2 1-16,0 1-2 0,1 2-1 0,0-1-1 0,-3 1-3 0,3 0-7 15,-2 1-10-15,-2-1-8 0,3-1-11 0,-3 2-5 0,0-3-3 0,-2 0-4 0,2-1-1 16,-2 0-3-16,-1-1-1 0,-2-2-3 0,1-1-4 0,-1-1-7 16,-1-1-11-16,0-1-11 0,-3 0-13 0,-1-3-17 0,0 0-20 0,-1-2-19 0,-1-1-20 15,-1 0-33-15,-3-4-37 0,1 0-37 0,-1-3-34 0,0-1-31 16,-2-1-28-16,1-3-68 0,-2-1-84 0,3-3-37 0,-1-2-18 0,2 0 2 0,0-3 11 15</inkml:trace>
  <inkml:trace contextRef="#ctx0" brushRef="#br0" timeOffset="47695.76">23053 15374 364 0,'5'-11'438'0,"-2"2"0"0,-1 1 0 0,-2 0-58 0,0 2-86 15,0-1-80-15,0 0-79 0,0 4-35 0,0-2-14 0,0 4-8 0,2 0-5 16,0 1-8-16,-1 1-5 0,4 2-1 15,-2 0 3-15,0 3 3 0,2 0 4 0,1 2 2 0,-1 3 1 0,2 0 1 0,0 3 3 0,-1 1-6 0,1 1-10 16,0 1-8-16,-1 2-5 0,-1 0-4 0,3 0-4 0,-3 2-3 0,0-2-3 16,-1 4-4-16,0-4-5 0,0 2-2 0,-1-1-1 0,-1-2-1 0,-1 2-3 15,2-2-1-15,-2-3 0 0,0-1-2 0,-1 1 0 0,0-1 1 16,0-2 6-16,0 0 4 0,0-4 6 16,0 1 4-16,0-1 4 0,0-2 0 0,-1 0 2 0,0-1-2 0,-2-3-1 0,2 0 0 0,0-2-3 0,-2 0-1 0,1-4-1 0,-1-1-5 15,-1-1-4-15,2-2-7 0,-3-1-8 0,1-1-3 0,2-2-1 0,-2 0-2 16,2-1 2-1,-2 0 2-15,3 0 2 0,0 0 3 0,-1-1 0 0,2 3 0 0,0-1 2 0,0-1 0 0,0 2 0 0,0-1 0 0,2 3 1 16,-1-1-1-16,0 2-1 0,-1 0 0 0,1 0 0 0,2 1-4 0,-2 0-1 0,0 2-2 16,-1 0-1-16,1 0-2 0,1 1 1 0,0 2-1 0,-1-1 1 0,2 0 3 15,-1 3 1-15,3 2 2 0,0 0 1 0,0 1 2 0,-1 2 0 16,3 0 1-16,1 3 1 0,-1 1 1 0,2 3 2 0,0 0-1 0,-2 1 2 0,2 2-3 0,-2 0 0 16,1 1-3-16,-1 1-3 0,1-1-4 0,-2 2-4 0,0-1-12 15,0 2-14-15,2-2-15 0,-3 1-18 0,0 1-12 0,0-2-13 0,2-1-13 0,-2 1-13 16,1-2-31-16,3 1-33 0,-3 0-42 0,4-3-44 0,-1 1-43 0,2-1-45 15,-1-2-67-15,4-1-76 0,-1-1-30 0,2-3-8 0,-1-1 0 0,2-2 2 16</inkml:trace>
  <inkml:trace contextRef="#ctx0" brushRef="#br0" timeOffset="47880.76">23724 15642 0 0,'-5'-6'242'0,"0"1"280"0,1-1 6 0,-1 0 1 0,-2 1 1 15,1-1-22-15,-2-2-28 0,3 4-110 0,0-2-149 0,0 2-83 0,-1-1-55 16,2 1-31-16,1 0-18 15,-1 2-8-15,-1-2-6 0,3 3-5 0,0-1-4 0,0 2-4 0,-1 0-4 0,3 0-2 0,0 2 1 0,0 2 0 0,0 0 0 16,2 3-2-16,0 1 0 0,1 1 0 0,-1 1 0 0,4 1-1 0,-1 2-1 16,0 3-2-16,1-1-3 0,1 2-10 0,-1 0-9 0,1 1-20 0,-2-1-23 0,1 1-38 15,1 0-42-15,-2-1-39 0,0 0-35 0,1 0-47 0,-1 0-54 16,-2-2-68-16,1-1-78 0,2-1-34 0,-2-2-15 0,0-1 0 0,0-1 30 16</inkml:trace>
  <inkml:trace contextRef="#ctx0" brushRef="#br0" timeOffset="48036.77">23805 15586 152 0,'-7'-25'466'0,"0"1"6"0,1 1 1 16,-2-3-17-16,1 2-25 0,-2 0-98 0,1 0-128 0,1 0-65 0,-3 1-37 0,4 2-24 15,-1 0-20-15,-2 2-16 0,3 0-16 0,-2 2-18 0,3 1-18 0,2 1-21 0,-1 0-23 16,-1 2-26-16,4 3-26 0,0-1-23 0,1 2-24 0,1 1-22 16,0 0-22-16,4 3-44 0,-1 2-56 0,1 0-60 0,1 1-64 0,1 2-23 15,2 0-3-15</inkml:trace>
  <inkml:trace contextRef="#ctx0" brushRef="#br0" timeOffset="48225.76">24007 15360 0 0,'-4'5'272'0,"2"2"168"0,-2-2 7 16,2 0 9-16,-2 1 10 0,0-2-82 0,2 1-125 0,-1 0-65 0,0-1-40 16,-1 1-26-16,0 2-17 0,3 1-8 0,-2 0-1 0,2 2 1 0,-1-1 0 15,-1 4-4-15,3 1-7 16,-1 0-8-16,0 2-10 0,-2 1-10 0,2 0-10 0,1 3-9 0,0-1-10 0,0 1-6 0,0 1-6 0,0 0-5 0,0 1-8 15,0-1-4-15,0 1-5 0,0 1-8 0,0-1-9 0,0 2-12 0,0-2-16 16,0 2-27-16,0-1-32 0,0 0-39 0,0 0-41 0,0-1-33 0,0 0-32 16,0 1-61-16,0-2-77 0,1 0-57 0,2-1-49 0,-1-2-17 0,1-1-6 15,-1-1 7-15,3-2 372 0</inkml:trace>
  <inkml:trace contextRef="#ctx0" brushRef="#br0" timeOffset="48495.76">23965 15868 188 0,'-6'-20'401'0,"0"-1"9"0,2 2 7 0,0-4-62 0,0 2-96 0,2 0-60 16,-1 2-46-16,2-2-20 0,1 2-9 0,1 0-5 0,2 2-5 0,0 0-6 16,1 0-9-16,0 3-9 15,0 3-9-15,1-1-7 0,0 2-8 0,0 0-9 0,1 3-11 0,1 0-7 0,1 3-8 0,0-2-4 0,1 4-5 0,1 1-4 16,0 1-1-16,1 2-2 0,0 2 2 0,-1 1 0 0,3 1 0 0,-2 1 1 16,0 1 2-16,0 2-1 0,-2 0-1 0,1 0 1 0,-3 2 0 0,2 0 1 0,-3 0 1 15,-1 1 2-15,0 0 1 0,0 0 5 0,-1 0 4 0,-3 0 1 0,0-1 2 16,-1 0-1-16,-1 0 0 0,1 0 0 0,-2 1 0 0,-2-1-1 0,-1 1-3 15,0-1-2-15,-1-1-3 0,-3 0-2 0,2 1-5 0,-2-1-4 0,0 0-6 16,-1 0-4-16,2-1-2 0,-2 2-4 0,1-3-2 0,-1 0-5 0,1 1-7 16,1-2-7-16,0 0-11 0,1-1-21 0,-1 0-30 0,3-2-42 0,-2 0-46 15,2-1-47-15,0-1-44 0,0-2-81 0,0 0-98 0,0-1-49 16,1-1-27-16,1 0-10 0,-1-2-1 0,0-1 4 0,3-1 521 0</inkml:trace>
  <inkml:trace contextRef="#ctx0" brushRef="#br0" timeOffset="48675.76">24771 15688 56 0,'11'-6'469'0,"0"-1"4"0,-2 0 5 0,-3 1 0 0,2 0 1 0,-3-1-95 0,-1 0-136 16,-1 1-86-16,1 1-60 0,-3-1-35 0,0 1-19 0,1 0-13 0,-1 2-8 16,0-1-12-16,-1 2-15 0,0-2-18 0,1 2-21 0,1 0-25 0,-1 0-26 15,0 0-28-15,-1 0-29 0,1 2-28 0,3 0-25 16,-4 0-63-16,1 0-80 0,2 3-57 0,-1 0-46 0,-1-1-18 0,2 2-6 0</inkml:trace>
  <inkml:trace contextRef="#ctx0" brushRef="#br0" timeOffset="50977.76">8685 15941 0 0,'5'-17'196'0,"0"0"264"0,-2-1 7 0,-1 1 6 0,-1 0 3 15,-1 1-85-15,-1 0-124 0,-1 1-74 0,-1 3-48 0,-1-1-25 0,1 1-17 0,-2 3-18 0,-3 1-17 16,2-1-13-16,-4 2-9 0,1 1-8 0,-2 0-9 15,0 1-3-15,-4 0-3 0,-1 2-4 0,-3 0-4 16,-1 0-1-16,-3 1-1 0,-1 1-1 0,-1 1-1 0,-2 1-1 0,1 1 0 0,-2 0-2 0,0 1-1 0,0 0 0 0,0 2 0 16,1 0-1-16,0 0-4 0,-1 2 1 0,3-3 0 0,1 2-1 0,0 1 0 15,4-2 0-15,-1 2-1 0,5-3-2 0,0 2 0 0,1 1 0 0,1-3 0 16,3 0 0-16,1 1-1 0,0-2 2 0,3 0 0 0,0 0 1 0,2 0 0 16,-1-1 0-16,3 0-2 0,-1-1 0 0,0 0 0 0,3 1 1 0,-2-2-1 15,1 1 0-15,1 0 0 0,-1 2-1 0,1-2 1 0,0 2 0 0,1-2 1 16,-1 2 0-16,1 1-1 0,0 1 0 0,0-2 0 0,0 2 1 0,0 1-1 15,0 0 2-15,0 1 0 0,0-1 0 0,0 3 0 0,1-3-1 0,-1 3 2 16,1-1 0-16,0 2-2 0,1-1-1 0,-1 0 1 0,3 0 1 0,-2 1 1 0,-1-2-1 16,2 2-1-16,-1 0 0 0,2 1 0 0,0-3 0 0,-2 2 1 0,1-1-1 15,-1 0-1-15,2 2 1 0,-2-3 0 0,1 0 2 0,2 1 1 0,-3-1 1 16,2-1 1-16,0-1 2 0,1 2 0 0,0-4 1 0,1 2 0 16,-1-1 1-16,4-1 0 0,-2 0 0 0,3 0 3 0,0-1-2 0,1 0 1 0,0-2-2 0,1 1 0 15,0 0-1-15,-1-2-1 0,0 0 0 0,3 0-1 0,-4 0 1 16,2 0 0-16,1 0-1 0,-2 0 1 0,0-2 0 0,1 1 1 0,0 0 2 15,0 0 1-15,-1 1 1 0,1-1 4 0,0 0 2 0,0 0 3 0,-2 1 1 16,3-2 4-16,0 1 3 0,-1 1 3 0,1 0 2 0,-1 0 1 0,1 0 3 16,2 1 0-16,-1 1 1 0,-1-1 0 0,1 1 0 0,0 1 1 0,-1 1-1 0,1 1 1 15,-3 0 0-15,3 2 3 0,-2 0 4 0,-2 1 5 0,0 0 4 16,-2 1 7-16,0 3 7 0,-3 1 4 0,0 0 3 0,-4-1 3 0,1 3 1 0,-4 1 0 16,1 1 0-16,-4 0-2 0,0 2-4 0,-3 0-4 0,-1 0-7 0,-2 2-8 15,-1-3-7-15,0 3-9 0,-3 0-8 0,0-1-7 0,-1 2-5 0,0-2-4 16,2-1-5-16,-2 0-3 0,0 2-2 0,0-3-3 0,0-1-1 0,0 0-4 15,-1-1-2-15,4 0-5 0,-2-3-6 0,1-1-5 0,1-2-16 0,1 1-20 0,1-5-28 16,0 1-31-16,2-3-36 0,-2 0-36 0,4-2-39 0,-2-2-40 0,1-2-34 0,2-2-31 16,-1-3-43-16,2-1-46 0,1-3-64 0,-2-4-74 0,3-1-24 0,1-3-3 15,2-5 17-15,0-1 26 0</inkml:trace>
  <inkml:trace contextRef="#ctx0" brushRef="#br0" timeOffset="51248.77">8679 15818 271 0,'11'-14'418'0,"-1"-2"13"0,0 2 11 0,0-3-62 0,-1 1-99 0,1 1-56 0,-2-1-38 16,2 1-24-16,-1 0-20 0,2 1-9 0,-1 1-3 15,0 0-6-15,0 1-5 0,2 1-6 0,1 2-8 0,-2 1-6 0,1 3-7 0,2 0-6 0,-3 4-9 16,3 1-5-16,0 1-4 0,-1 4-1 0,2 2 1 0,-2 3 4 0,0 2 2 16,0 4 7-16,-2 0 7 0,1 6 7 0,-3 3 5 0,2 4 3 15,-2 2-1-15,-2 3-3 0,-3 3-4 16,0 4-3-16,-3 2-2 0,-1 3-7 0,-1 0-5 0,-3 3-6 0,-1 0-8 0,-4 2-10 0,2-1-11 0,-3 1-10 0,0-1-7 15,-2 0-9-15,0-1-6 0,1-2-4 0,-2 0-2 0,0-1-3 0,2-4-4 0,-1-1-3 16,1-2-6-16,0-2-10 0,0-2-12 0,2-2-22 0,2-3-22 0,-2-2-24 0,3-2-24 31,-1-2-23-31,2-2-24 0,0-3-34 0,1-3-43 0,-1 0-35 0,3-3-35 0,-1-3-28 0,2-2-25 0,0-1-49 0,-1-5-55 0,2-2-36 16,-1-3-26-16,1-4 0 0,-1-2 13 0</inkml:trace>
  <inkml:trace contextRef="#ctx0" brushRef="#br0" timeOffset="54801.76">10830 16134 0 0,'-2'-5'131'0,"-1"-1"203"0,2 1-8 16,0-2-61-16,-2 1-88 0,2-1-54 0,1 0-43 0,-1-1-16 0,0 1-8 15,-1 0-2-15,1-1-3 0,0 0 2 16,-2 3 1-16,2-3 4 0,-3 2 4 0,-1-1 3 0,2 1 1 0,-2 0 1 0,-3 1 2 0,2-1 0 0,-3 0 2 15,-1 2-1-15,2-1-2 0,-3 1 0 0,-2 0 0 0,2 1-1 0,-3 0-1 16,1 1-3-16,-1 1-5 0,0-1-4 0,-2 1-5 0,1 1-5 0,-1 0-4 16,0 1-3-16,1 1-4 0,-1-1-4 0,2 1-4 0,1 0-3 0,-1 0-5 15,3 0-4-15,-2-1-2 0,2 2-2 0,1-1-2 0,0 1 0 0,3 1-1 16,-2-3 0-16,3 2 0 0,0 1-2 0,-2 0 1 0,3-1-1 0,1 0 0 16,0 2 1-16,1 1-2 0,-1-2 1 0,3 3-2 0,0-1 2 0,1 2-1 15,0 0 0-15,1-1 0 0,0 1-2 0,3 1 1 0,-1-1 0 0,1 2 1 16,2-1 0-16,0 0 0 0,1 0-1 0,1 1 1 0,0 0 0 0,1-2 0 15,2 2 1-15,0-1-3 0,3 1 1 0,-2-1 0 0,1-1 0 0,3 0 2 16,-1 2 0-16,1-2 0 0,1 1-1 0,2-1 2 0,-2 0 1 0,2 1 0 0,1-1 4 16,-1 2 3-16,-2-1 4 0,2 1 5 0,-2-1 4 0,0 0 3 0,0 2 4 15,-3-2 4-15,-1 2 2 0,-2-1 2 0,0 0 3 0,-2 1 2 16,1-1 2-16,-4 1 4 0,-1 1-2 0,0-2-1 0,-4 3-3 0,0-1-1 16,-2 1-4-16,0 0-4 0,-4 2-3 0,0-1-3 0,-1 2-3 0,-3-2-3 0,2 2-3 15,-3-2-3-15,0 1-4 0,-3-1-4 0,1 0-3 0,1 0-3 0,-3-1-1 0,3-1-4 16,0-2 0-16,-2 1 0 0,2-2-1 0,1 0 0 0,0-1-1 0,3 0 0 15,-3-2 1-15,4 1-2 0,-1-1 1 0,0-2 0 0,2 0 2 0,1 0-1 16,1-1 1-16,-1 0-1 0,0-2 1 0,3 1 1 0,-2 1 0 0,1-3-1 0,2 1 0 16,-1 1 1-16,-1-1 1 0,2-1 1 0,0 0-2 0,0 0 1 0,0 0 0 0,0 0 1 15,2-1-1-15,-1-1 1 0,1 1-1 0,1 0-1 0,0-2 1 0,0 2 0 16,2-3 0-16,0 2-2 0,1-1 0 0,2-1 0 0,-2 0 0 0,4 0 1 0,-1-1 1 16,2-1 0-16,0 1 0 0,0 0-1 0,3-1 1 0,-2-1 0 15,4 0 0-15,2-2-1 0,-1 1 1 0,3-2 0 0,0 0-1 0,1 0 0 16,0-1-1-16,-1 0-1 0,1-1-1 0,0-1-1 0,-1 1 2 0,0-1-1 0,0-2-1 0,-3 1 0 15,1 1 0-15,-3-2 1 0,-2 1 1 0,0 1-2 0,-3-2 1 16,-2 1 3-16,-2 1 1 0,0-2 0 0,-4 1-1 0,2 1 1 0,-4 0 0 16,-3 1 0-16,2 0-1 0,-3-1 2 0,0 3 0 0,-1-2-3 0,-2 1 1 0,1 1 0 15,-2-1-1-15,0 2-1 0,0 0 0 0,0 2 1 0,0 0 0 16,-1 0 1-16,3 0-1 0,-1 2 0 0,-2 0-1 0,4 1 0 0,-2 1 0 0,0 1 0 16,2-2 1-16,-1 2 1 0,1 1 0 0,-1 0 0 0,1 1-1 0,-2 1 1 15,0 2-2-15,0-1 1 0,2 2-1 0,0 0 2 0,0 3-1 0,-1-1 1 16,1 1 0-16,1 1-1 0,-2 1 1 0,4-1 0 0,-1 2-2 0,3-1-1 15,0 1 1-15,0 0 1 0,0 2 0 0,3-3 0 0,-1 2 1 0,4-1 0 16,-2 2 0-16,1-2 1 0,2 0 0 0,0 0-1 0,0 2 1 0,2-3-1 16,-2 0 2-16,3 2-1 0,0-3 1 0,2 0-1 0,1 1 0 0,-2-1 0 15,3-1 0-15,-1-1-1 0,2 2 2 0,-1-3 1 0,2 0-1 0,0 0 1 16,2-1 3-16,-1 0 0 0,-1-1 1 0,3 1 2 0,-2-3 0 0,3 0 1 16,-1-1 1-16,1-1 0 0,-1 0 1 0,1-3-2 0,1 0-1 0,0 0-1 15,1-1 1-15,-3-3-1 0,0 1-1 0,0-1-2 0,-2-2-1 0,-2 1-1 16,0-3 1-16,-4 0-3 0,0-1 1 0,-2 0-1 0,0 0 0 0,-4 0 0 15,-2-2 0-15,0 1 0 0,-3-1-1 0,0 1 0 0,0 1 0 0,-3-2-1 16,1 2 0-16,-2 1 0 0,0 2 1 0,1-1 0 0,-2 1 0 0,0 2 0 0,0 0-1 16,-1 2-1-16,1-1 1 0,0 2-1 0,-3 1 1 0,2 0 0 0,1 1 0 15,-2 2-1-15,0 0 1 0,1 1 1 0,-1 1-2 0,-1 0-1 0,2 2 0 0,-3 1 2 16,3 0-1-16,-2 0 2 0,1 2-1 0,-1 1 1 16,0 1 1-16,2-2 0 0,-1 3 0 0,1 1 1 0,1-1 0 0,2 3-2 0,-2-2 1 0,1 1 1 15,2 1-1-15,-1-1 1 0,2 2 0 0,0-1 0 0,1 1 0 16,0-1-1-16,0 0-1 0,1 0 1 0,0 0-1 0,-1 1 1 0,3-2-1 0,-1-1 0 15,-1 0 1-15,2 1 0 0,-2-3 0 0,4-1 0 0,-3 0 0 0,2-2 0 16,-1-1-1-16,-1 0 1 0,2 0 0 0,2 0 0 0,-2-4-1 16,1 0 0-16,2 0 1 0,-2-1 0 0,3-2-1 0,-1-2 0 0,2-1-2 0,-1-1 0 15,0-1-1-15,3-4-1 0,-2 0 2 0,1-2-1 0,-1-1 0 0,0 0 0 16,0-1 0-16,0-1-1 0,-2-2 1 0,2 1-2 0,-3 1 1 0,2 0 2 16,-1 0-1-16,-2 2 0 0,0 1 0 0,1 1 0 0,-2 1-1 0,0 3 1 15,-2-2-1-15,2 3-1 0,-2 1 2 0,1 1-1 0,-2 1 1 0,0 1-2 16,1 2 1-16,-1 0-1 0,0 2 1 0,-1 1 1 0,1 0 0 0,1 3 0 0,-1 1 1 15,0 0 1-15,3 0 1 0,-2 2 0 0,-1 1-1 0,3-1-1 16,-1 1 2-16,-1 0 1 0,2 1 1 0,2-1-2 0,-2 1 1 0,0 1 0 16,2-2 0-16,-1 1 0 0,0-1 0 0,0 1 0 0,2-1-1 0,-2 0 1 0,1 1 1 15,2-3-1-15,-2 2 1 0,3-1 0 0,-2-1-1 0,-1 0 2 16,3 0-1-16,0-1 1 0,-1-1 0 0,1 0 1 0,0 0-1 0,-2-1 2 0,3-2-1 16,-1 2 0-16,1-3-1 0,-1 0 0 0,0 0 1 0,0 0-1 0,1-3 1 15,0 2-2-15,0-3 1 0,-1-1 1 0,-1-1-1 0,1 0 1 0,0-1 0 0,-3-1-3 16,3 0 2-16,-3-2-1 0,-1 1 1 0,-1-3-1 0,0 1-1 15,0-1 0-15,-3-2 0 0,1 1-1 0,-2-1 0 0,0 1-1 0,-2-2-1 16,1 2 1-16,1 0-1 0,-1 1-1 0,0 0 0 0,-2 2 0 0,3-2 0 0,-1 3-2 16,-3 1 1-16,3 0-2 0,-1 3 1 0,-1-2-2 0,2 2-1 0,-2 1-3 15,2 0-2-15,-1 2-1 0,-2-1-3 0,3 2 0 0,-2 1-3 0,2 0 1 16,-2 0-1-16,2 0-2 0,1 1 0 0,-1 0 0 0,0 1 1 16,-1 0 1-16,2 1 2 0,0-2 1 0,2 2 2 0,-1-1 2 0,0 1 3 0,2 0 1 15,-1 0 3-15,2 0 1 0,0-1 2 0,-1 1 1 0,1 0 1 0,1 0 1 16,2 0-1-16,0-1 1 0,-1 1 1 0,3 0 1 0,-2 0-1 0,2 0 1 15,-2-1 1-15,3 2 2 0,-1 0 3 0,1 0 4 0,-3-1 5 0,3 2 3 16,-2 0 2-16,0 1 4 0,0-1 0 0,-2 0 2 0,3 2 0 0,-3 0 2 16,-1-1 0-16,2 1 0 0,-2 0-1 0,0 1-2 0,0 0-4 0,0-1-4 15,-1 0-5-15,-2 0-2 0,1 1-5 0,2 0 0 0,-4-1-2 0,2 1-5 16,-1 0-3-16,-1 0-6 0,3 1-7 0,0-1-9 0,-1 0-10 0,2 1-12 16,2-1-12-16,0 1-12 0,2-2-23 0,2 1-26 0,-1 0-34 0,5-2-38 0,1-1-28 15,0 2-27-15,4-4-20 0,1-1-17 0,0 1-35 0,4-3-47 0,-1-4-50 16,3 0-51-16,-1-3-19 0,-1-1-3 0</inkml:trace>
  <inkml:trace contextRef="#ctx0" brushRef="#br0" timeOffset="54977.77">12626 16170 0 0,'-2'-6'172'0,"-1"0"266"0,-3 1 21 0,2 1-23 0,-1 0-44 0,0-1-57 16,-1 0-65-16,1 0-40 0,-1 0-30 0,0 2-22 0,1-1-18 0,0 1-16 0,-1-1-18 31,1 1-17-31,0 2-16 0,0 1-19 0,-1 0-17 0,-1 0-14 0,0 1-11 0,2 3-9 0,-1 1-5 0,-2 1-4 0,2 1-2 0,1 3-2 0,-2 0 0 16,0 2 0-16,2 0-1 0,2 2 0 0,-2 2 0 0,1-2-1 0,3 2-3 15,0 0-2-15,1 1-1 0,0 0-5 0,1 0-7 0,1 0-7 16,2-1-7-16,2 0-14 0,0-1-14 0,4 0-25 0,-1 0-28 0,2 0-33 0,3-3-33 16,2 1-23-16,4-3-18 0,2-1-18 0,2-1-18 0,2-1-40 0,2-2-49 15,5-2-52-15,0-3-53 0,1-1-16 0,4-2-1 0</inkml:trace>
  <inkml:trace contextRef="#ctx0" brushRef="#br0" timeOffset="55292.76">13186 15894 0 0,'-2'-12'220'0,"-2"1"251"0,3-1 9 0,0 3 4 0,-2-2 3 16,2 1-76-16,-2 2-113 0,2 0-75 0,-1 3-58 0,-1-2-38 0,2 3-29 16,-3 0-20-16,3 2-16 0,-1-1-12 0,-1 3-10 15,2 1-9-15,-2 2-7 0,2 1-5 0,-1 1-2 0,-2 3-1 0,3 1 1 0,0 2 0 0,-1 1-1 16,2 1 1-16,0 1 0 0,0 2 1 0,2 1-1 0,-1 1-2 0,0 1-2 16,-1 0-1-16,1 2-3 0,3-1-2 0,-3 1 0 0,2-1-2 0,-1 2-3 0,-1-2 1 15,2 0 0-15,-2 0 0 0,2-1 0 0,0-2-1 0,-3 0 1 0,3 0 3 16,-1-4 4-16,-2 0 6 0,3-1 5 0,-2-3 1 0,2 0 2 15,-1-2 0-15,-1-1 3 0,4-3-1 0,-1 1-1 0,0-4 1 0,1 0-2 16,2-4 2-16,-1 1 0 0,4-3-3 0,0 0-1 0,3-3-3 0,-1 0-5 0,-1 0-2 16,3 0-1-16,-2-1 0 0,1 0-1 0,-1 2 2 0,-1 1-1 15,-1 0 0-15,0 0 1 0,-2 1-1 0,0 0-1 0,0 2-1 0,-2 0-2 0,0 1 0 16,0 1-1-16,-1 1-2 0,1 1 0 0,-1 0 0 0,1 1-2 0,0 1-4 16,-1 0-4-16,0 1-8 0,0 1-11 0,1 0-11 0,-3 1-13 0,1 1-25 0,0 0-27 15,2 1-42-15,-2-1-49 0,0 2-49 0,1 0-51 0,1-1-75 0,-1 0-87 16,-1 1-45-16,-1 0-27 0,2-2-7 0,0 3 1 0</inkml:trace>
  <inkml:trace contextRef="#ctx0" brushRef="#br0" timeOffset="58932.78">10837 17579 227 0,'-3'-4'368'0,"0"-1"-12"0,1-1-19 0,-2 2-50 16,-1-1-66-16,2 1-38 0,-1 0-24 0,0-1-13 0,-2 0-6 0,1 1-6 0,1 1-5 0,0-1-5 16,1 0-5-16,-2 2-6 0,1 0-6 0,0 1-12 0,2-2-13 15,-3 2-15-15,4 1-17 0,-2 0-10 0,2 0-10 0,0 3-3 0,-1-1-5 0,2 2 0 0,0 3-1 16,2-2 1-16,0 4 2 0,1 1 0 0,0 0 3 0,1 3 1 0,1 0 0 15,1 3 5-15,2 0 4 0,-2 1 0 0,3 1 1 0,-2-1-1 0,3 2-1 16,-3 0 2-16,1 1 1 0,3-2 1 0,-3 3 0 0,1 0 0 0,-1 0 0 0,3-1 1 16,-3 1 0-16,0-1-1 0,1-1-1 0,0 2-4 0,-2-2 0 15,3 0-5-15,-1 0-2 0,-1-2-2 0,1 1-3 0,0-1-1 0,-2-1-3 0,3 0 1 16,-2-1-2-16,0-2-1 0,1 1-1 0,-3-3-2 0,3 0-2 16,-3-2 1-16,3 2 0 0,-3-3 2 0,0-1 2 0,2 0 2 0,-2-1-1 0,-1-3 0 0,1 2 1 15,-1-1 0-15,-1-2-1 0,1-1 2 0,-2-1 0 0,1-1 0 0,0-2-1 16,-1-1 0-16,-1-1 0 0,2-2-1 0,-3-1 0 15,0-2-2-15,-1-1 0 0,-1-2 1 0,-3-1 0 0,3-2 1 0,-3-2 0 0,0 1 0 0,-1-2-1 16,-1-2-1-16,0 2-1 0,1-2 2 0,-2 1-1 0,0 0-2 0,1 1-1 16,0 1-2-16,1 1 0 0,0 3-2 0,-1 0-3 0,2 2-3 0,2 1 0 0,-1 1-1 15,-1 2 2-15,3 0-1 0,-1 1-2 0,-1 2 0 0,2 1-2 0,1 0 0 0,1 3-1 16,2 0 0-16,-1 1 0 0,1 1 1 0,0 0 1 0,2 3-2 16,3 0 1-16,-2 3-1 0,4-2 0 0,0 4-1 0,1-1-1 0,3 1 1 0,-2 3-1 15,3-1-1-15,0-1-1 0,1 3 0 0,1-1 1 0,1 1-1 0,-2 0-1 16,3 0 1-16,-3-1 0 0,4 1 2 0,-4-1-1 0,4 0 2 0,-4 0 0 15,0-1 2-15,2 1-1 0,-2-2 2 0,0-1 2 0,-1 0 4 0,-2-2 4 16,0 0 7-16,-1-1 5 0,0 0 4 0,-1-2 2 0,0-1 2 0,-3-1 1 16,1-2 2-16,0 0-1 0,-2 0 1 0,-1-3 1 0,1 0 0 0,-1-4 1 15,-2 2-5-15,-2-3-4 0,1-1-5 0,-2-2-5 0,-1-3-4 0,-1 0-5 16,-2-1 0-16,-1-2-2 0,-1-1-2 0,-1-2-1 0,-1 0-1 0,-2-1-2 0,-1 0-2 0,0-1 0 16,-1 2-2-16,-1-2-3 0,-1 2-4 0,3 1-5 0,-2 0-7 15,-1 2-8-15,3 0-15 0,1 0-17 0,0 4-20 0,0 0-20 0,2 1-21 0,-2 2-21 16,4 1-31-16,0 1-37 0,1 0-33 0,-2 1-36 0,4 1-45 0,-1 2-49 0,3 0-64 15,-1 0-69-15,1 1-29 0,0 3-8 0,0 0 5 0,1 0 13 16</inkml:trace>
  <inkml:trace contextRef="#ctx0" brushRef="#br0" timeOffset="59141.78">11787 17722 458 0,'-4'2'536'16,"1"1"1"-16,0-3 1 0,-2-1 1 0,0-1 3 0,-1 0-89 0,1-1-128 15,-1 2-101-15,0 0-88 0,1 0-40 0,2 1-17 0,-1 1-10 0,-1 1-7 0,1 2-5 0,2 1-4 32,-2-1-4-32,3 4 0 0,-2 0 0 0,3 2-1 0,0 1-2 0,0 1-2 0,0 2-2 0,3 2-4 0,-1 1-4 0,2 0-7 0,0 1-7 0,2 3-7 15,0-1-17-15,-1 2-22 0,4-1-21 0,-3 0-23 0,4 0-26 0,-3 3-29 16,3-2-43-16,-1-1-52 0,2 0-50 0,0 0-45 0,2 0-87 0,-1-1-102 16,0-2-48-16,1-1-23 0,-1 0 0 0,0-3 12 0,0-3 17 0,-1-3 441 15</inkml:trace>
  <inkml:trace contextRef="#ctx0" brushRef="#br0" timeOffset="59273.78">11819 17639 28 0,'-13'-17'427'0,"0"1"0"0,-1 1-3 0,4 0-1 0,-2 0-1 0,-2 1-96 0,3 1-143 16,-1 4-83-16,-1 1-56 0,3 0-33 0,-2 3-19 0,-1 0-27 0,2 1-27 0,0 1-31 16,1 3-34-1,-1 0-72-15,1 0-89 0,1 0-55 0,-1 3-38 0,4-2-23 0,1 2-11 0,-1-1-7 0,5 0 384 0</inkml:trace>
  <inkml:trace contextRef="#ctx0" brushRef="#br0" timeOffset="59479.81">12108 17471 454 0,'-1'0'505'0,"-1"0"-1"16,-2 0-1-16,0-1-1 0,-2-2-1 0,2 2-91 0,0-2-136 0,1 2-92 0,0 1-74 15,1 1-34-15,-2 2-17 0,4 1-7 0,0 1-2 0,0 0 0 0,1 3-1 16,3 1 2-16,-2 3 1 0,2 3 1 0,1-1 3 0,3 3-1 0,-1 3 1 15,2-2-8-15,-2 4-9 16,2 1-8-16,2 1-4 0,1 2-7 0,1 2-5 0,-1-1-13 0,2 0-19 0,0 1-16 0,-2-1-18 0,3 2-23 0,0-3-24 16,0 2-38-16,0-2-45 0,0-1-39 0,2 0-36 0,-1-3-65 0,3 1-81 15,0-1-58-15,-1-3-49 0,2-1-14 0,-1-2 2 0,2-3 8 0,0-3 116 16</inkml:trace>
  <inkml:trace contextRef="#ctx0" brushRef="#br0" timeOffset="59877.8">12878 17843 278 0,'-5'-18'390'0,"-2"-1"13"0,1 0 11 0,-4 2-67 0,0 0-106 16,-1 2-61-16,-2 0-44 0,2 1-20 0,-4 1-10 0,2 1-5 0,-1 1-1 0,0 2-3 16,1 1-3-16,-1 0-7 0,-1 4-7 0,2-1-11 0,0 1-11 0,-2 1-8 15,3 2-7-15,-1 0-5 0,1 1-6 0,-2 1-5 0,4 1-5 0,-2 0-4 0,2 2-4 16,0 1-2-16,0 1-2 0,1 0-2 0,3 2 0 0,-1 1 0 0,2 0-2 16,1 2 0-16,-1 0 1 0,1 1 1 0,4 2 0 0,0 0 0 0,0 0 1 0,3 2-1 15,0 1-1-15,1 2 0 0,1-1 0 0,4-1 0 0,-2 0-1 16,1 1-1-16,2-1 1 0,1-1 0 0,-1 0-1 0,2-3-2 0,-2 2 1 15,2-2-1-15,1-2 1 0,-2-1-1 0,1-1 1 0,1-1 0 0,-2-2-1 16,3-2 1-16,-2 1-1 0,-1-3 0 0,3-1-1 0,-3-1 0 0,0-3 0 16,2 0 1-16,-1-3-2 0,-2 0 0 0,0-3-2 0,-1-1 0 0,-1-3 1 0,1 0-1 0,-1-4-1 15,-2-1 1-15,-1-3 0 0,0-2 1 0,-3-1 0 0,-2-3-1 0,0-2 0 16,0-1-1-16,-2-1 1 0,-3-3 0 0,1-1 0 0,-1 0 2 0,-2 0 5 16,0-1 8-16,1 1 10 0,0 1 11 0,-1 0 10 0,0 3 5 0,1 3 2 0,1 1 1 15,0 5 1-15,-1 1 0 0,2 4 1 0,1 1 2 0,0 2 1 0,-1 3-1 16,2 2-3-16,-1 4-5 0,2 1-6 0,1 3-6 0,0 3-8 0,1 2 0 0,1 4 2 15,-1 0 1-15,2 5 1 0,0 0 2 0,1 3 0 0,0 2 1 0,-1 2 1 16,2 0 0-16,0 2-3 0,0-1-2 0,-1 4-3 0,2 1-2 0,-1-1-2 0,1 1-5 16,2 1-5-16,-2 0-14 0,1 1-19 0,1-1-20 0,-1 2-24 0,3 0-26 0,-1 0-30 15,1-2-43-15,1 1-49 0,-1-2-46 0,4 0-45 0,-1 0-88 16,0-2-111-16,2-3-47 0,0-1-21 0,1-2 1 0,0-3 9 0,1-4 17 16,-1 0 410-16</inkml:trace>
  <inkml:trace contextRef="#ctx0" brushRef="#br0" timeOffset="61241.78">13282 17516 0 0,'-6'-17'233'0,"-3"2"205"0,3 1 4 0,-3 1 9 0,2 1 8 0,-2 1-78 0,-2 1-118 16,0 2-71-16,1-1-52 0,-3 4-29 0,1-2-19 0,2 3-13 0,-2 0-12 15,2 2-6-15,-2-1-6 16,1 2-5-16,1-1-7 0,0 4-7 0,2-1-8 0,-2 3-4 0,1 0-4 0,2 0-3 0,-1 1-3 0,3 3-2 0,-1 1 0 0,2-1-1 16,3 4 0-16,0 0-1 0,1 2-2 0,1 2 0 0,0 1-1 0,3 1-1 0,1 0 0 15,0 2 0-15,1 1-2 0,0 0 2 0,2 1-1 0,-2 1 1 0,3-1-2 16,-2 2 0-16,3-1 0 0,-2 0-1 0,0-1 1 0,1 0-1 0,0-1-2 15,-2 0 0-15,3-1-3 0,-3-2-1 0,1 0-1 0,1-3-2 0,-2 0 0 16,0-3 1-16,1 0 0 0,-2-4-1 0,3 0-1 0,-3-3 0 0,3-1 1 16,-3-1 2-16,3-3 0 0,-2-3 1 0,-2-2 2 0,2-2 1 0,0-2 1 0,-2-1 0 15,1-3-2-15,-2-3 1 0,-1-2-1 0,1-2 1 0,-1-2 1 0,0-1 1 16,1-2 0-16,-1 0 4 0,0-1 2 0,1 1 2 0,2-1 1 0,0 1 1 0,1 1-1 16,0 1 1-16,2 1 1 0,1-1 1 0,0 5 3 0,1-2 0 0,1 3-1 15,-2 2 0-15,3 0-3 0,0 3-1 0,-1 0-4 0,1 3-1 0,-2 0-1 0,1 1-1 16,0 2-1-16,0 0 0 0,-2 1-1 0,1 1-1 0,-1 2-2 15,0 0-1-15,-1 2 0 0,0-1 0 0,-2 1 0 0,1 1 0 0,-2-1-1 0,-1 2 0 0,0-1 0 16,-2 2 1-16,1-1 0 0,-1 1 0 0,-1-1 0 0,-1 1 0 0,1 0 2 16,-1-1-1-16,-1 2 1 0,0-1 0 0,-1 0 1 0,-2 0-1 0,1 1 2 0,-1 0 0 15,-2 0 0-15,-1 0 1 0,1 0 1 0,0 0 1 0,-2-1 1 0,-1 1 3 0,2-1 2 16,-4 1 1-16,3-1 3 0,-2 2 0 0,0-1 1 0,1-1 0 0,0 1 2 16,-2 1-2-16,3 0 1 0,-2-1-2 0,2 0 0 0,0 1-2 0,-1-1-1 0,1 0-1 15,0 0-4-15,2 0 0 0,1 0-2 0,-1 0-2 0,0 0-1 0,2-1 0 16,0 1-1-16,-1 1 0 0,3-1 0 0,-1 1 1 0,-1 0-1 0,2 1 0 0,1 1 2 15,0-1-1-15,1 0 0 0,2 2-1 0,-1 0 2 0,-1-1-1 0,2 0 2 16,-1 1-1-16,2 0 1 0,1-1 1 0,-1 0-2 0,-1 0 0 0,3 2 2 0,0-2-2 16,0-1 0-16,0 1 1 0,3-1-1 0,-2-3 1 0,3 2-1 0,-1-1-1 0,2 0-2 15,-1-2 0-15,1 0-1 0,2-2-1 0,-2 0 0 16,1 0 1-16,1-2-1 0,-1 0 0 0,0-2-1 0,1-1-1 0,-2 0 0 0,0-2-1 0,2-1-1 16,-2-2 0-16,0-1 0 0,-1 1 0 0,0-1 1 0,-1-2 0 0,-1 0 0 0,1-1 0 0,-2-1-1 15,0-1-1-15,0 1 1 0,-2-1 1 0,-1 0-1 0,0 2 1 16,-2-2-1-16,2 3 2 0,-2 0 0 0,-2 1 2 0,0 0 0 0,0 2-1 15,0 1 1-15,0 1 0 0,0 0-1 0,-1 1 2 0,0 2-1 0,-2 0 0 0,2 2 0 16,-1-1 0-16,-1 0 1 0,2 3-1 0,-3 0 2 0,1 1-1 0,1 0 1 0,-3 1 0 16,3 0 0-16,-1 3 0 0,-1 0-1 0,3-1 0 0,-1 2 0 0,-2 0 1 0,4-1 0 15,-1 3 1-15,1-2 0 0,0 3-1 0,0-2 0 0,0 1 0 0,1-1-2 0,-1 1 0 16,1 0 1-16,3-1-1 0,-3 1 2 0,2-2 0 0,-1 0 0 0,1 2 1 16,-1-2 1-16,3 0 0 0,-3 1 1 0,2-1 3 0,0 0-1 0,1-1 1 0,1 1 1 15,0-1 0-15,2 0 1 0,1 1 0 0,-2 1 0 0,4-2-1 0,-2 0 2 16,3-1-1-16,2 1-1 0,0-1 0 0,-2 2-1 0,3-2 1 0,1-1 1 0,0 0 4 15,-1-1 6-15,1-1 4 0,-2 2 1 0,2-2 0 0,-1 0 2 0,0-2-2 16,0 1 1-16,-3-1-1 0,3 0 1 0,-2-2-1 0,-1 0-1 0,-1 0-2 16,-1-2-4-16,0 0-4 0,-1-3-7 0,-2 2-4 0,2-2-1 0,-3 1-2 0,-2-1 0 15,1 0 0-15,-3-1-1 0,-1 0 0 0,1-3-1 0,-2 3 0 0,-2-2 0 0,1 1 1 16,-1 1 0-16,-2-2 0 0,0 3 1 0,1 0-1 0,-1-2 0 0,-1 3-1 16,1 0 0-16,-1 1-3 0,3 0-4 0,-1-1-4 0,-2 3-4 0,4 0-5 0,-1 0-3 15,-1 1-4-15,3 1-4 0,-1-1-4 0,0 1-2 0,-1 2-4 0,2-1 0 0,0 0-4 16,0 2 0-16,0 0 1 0,0 0 1 0,2 0 3 0,-1 2 3 0,0-1 5 0,2 0 4 15,-1 2 4-15,3-2 3 0,-3 2 4 0,2-1 3 0,1-1 3 16,-1 1 1-16,2-1 3 0,0 2 2 0,2-2 4 0,-1-1 1 0,0 1 1 0,1-1 2 16,1-1-1-16,1 1 0 0,-1-2 1 0,2-1 1 0,-1 2 1 0,1-1-1 0,0 0 0 15,-1-1 0-15,1-1 0 0,-1 2-1 0,0 0 0 0,-1 1 1 0,1-2 0 0,-2 2 1 16,2-2 1-16,-2 2 3 0,0 1 1 0,0 0 1 0,-1 0 0 0,-1 0 3 16,1 1 0-16,0 2 2 0,-2-1 1 0,0 1 1 0,1 1 1 0,-1 0 1 0,-1 1 0 15,0-2 2-15,1 3 0 0,-2 0-1 0,1-1 0 0,1 3-1 0,-2-3 0 0,0 3-2 16,1-1 0-16,-2 0-1 0,1 0 0 0,1 2-1 0,-2-2 0 0,3 0-1 15,0 0-1-15,-1 1 0 0,0-3-2 0,0 3-2 0,0-3 0 0,0 3 0 16,1-2-1-16,1 1 0 0,-1-1 0 0,0 0-1 0,1-1 0 0,-2-1 0 0,1 2 0 16,1-1-1-16,2-2 1 0,-2 0-1 0,1 1 1 0,-2-1 2 0,2-2-3 0,1 1-1 15,-2-1 1-15,2-1-1 0,-1-1 1 0,1-1-1 0,-1 1 0 0,2-3 0 16,0-1-2-16,-2-1 1 0,3 0-1 0,-3-1-2 0,1-2 0 0,2 0 0 16,-3-3 2-16,3 0 0 0,-2-2 0 0,-1 1-2 0,1 0 0 0,0-3 0 0,-3 2 1 15,2-1 0-15,-1 1 1 0,-1-1 1 0,-2 1 1 0,1-1-1 0,-3 2 1 0,3 0-1 16,-3 0 0-16,-1 3 0 0,-1-1 0 0,-1 2 0 0,-1-2 0 0,1 3 0 15,-1 1 0-15,-2 0-1 0,0 2 0 0,0 1 0 0,0-1-2 0,0 1 0 16,-1 0 1-16,1 3-1 0,-1 1 0 0,-1 0 0 0,0 1 0 0,2 0 0 16,-2 3 0-16,1 0 0 0,-1 1 1 0,1 2-1 0,0-1 0 0,0 2 0 0,0-1 0 0,1 2 1 15,1 0 0-15,-1 0-1 0,1 0 1 0,2 2 0 0,-1-2 0 0,2 4 0 16,0-2 1-16,-1-1 0 0,1 2 1 0,1 0-1 0,0 1 1 0,0 0 1 0,1 0-1 16,1-1 1-16,-1 1 0 0,0 0 0 0,2 0 1 0,-1 1 0 0,1 0 1 0,0-1 0 15,1 0 0-15,1-1 1 0,-1 1 0 0,2 0 0 0,-1 0 2 0,1-1 1 16,0 0 2-16,1-1 1 0,0-1 0 0,0-1 0 0,1-1 0 0,-2-1 2 15,3-2-1-15,-3 0 2 0,4-2 1 0,-2-1 3 0,0-2 0 0,-2-1-1 0,3-3-1 16,-3 0-3-16,1 0-1 0,0-5-1 0,-1 1-1 0,-1-4-2 0,1-1 0 0,-1-3-1 16,0-2-1-16,0-3-3 0,0 0-1 0,0-4-2 0,-1-4 0 0,0-2 0 15,-1-5 1-15,1-3 3 0,1-4 2 0,-1-2 1 0,2-5 8 0,0 0 7 0,0-2 9 16,3 1 10-16,-1-2 6 0,1 1 7 0,0 3 3 0,1 3 0 16,-1 6 0-16,-1 3-1 0,0 3-2 0,-3 5-2 0,2 5-1 0,-2 2-2 0,0 4-7 15,0 4-6-15,0 3-7 0,-1 3-7 0,0 3-6 0,1 2-5 0,-2 6-2 16,1 2-1-16,1 3-1 0,0 4-1 0,-1 1 0 0,-1 4 0 0,1 2-1 0,0 1 0 15,0 2 0-15,-2 1-3 0,2 0 0 0,-2 1-2 0,2 1-3 16,-3 0-1-16,3 1-5 0,-3-1-5 0,2 0-12 0,-2 0-14 0,0 1-15 0,1 2-16 16,-1-2-11-16,0 0-12 0,0-1-13 0,2 1-13 0,-1 1-21 0,3-1-19 0,-1 0-32 15,1-1-33-15,2-1-32 0,0-1-30 0,1 2-23 0,3-4-19 0,1 3-49 16,-1-3-64-16,1 0-38 0,1-3-27 0,-1 2-5 0,2-2 4 0</inkml:trace>
  <inkml:trace contextRef="#ctx0" brushRef="#br0" timeOffset="61905.78">12589 17928 221 0,'-32'11'340'16,"-1"3"-19"-16,3-1-28 0,0 0-76 0,0 1-94 0,1-1-44 0,2 3-22 0,2-1-10 15,1 0-2-15,3 0-1 0,4 0 4 0,2 0 5 0,1-1 4 16,3 1 3-16,5-1 4 0,2 1 5 0,4-2 5 0,4 1 4 15,2-2 5-15,7-1 3 0,3 0 1 16,5-1-1-16,5 0-2 0,5-2-5 0,4-2-4 0,5 0-5 0,7-1-4 0,4-1-6 0,4-2-4 0,6-2-8 0,5 0-8 0,1-3-6 16,8-1-7-16,2-1-6 0,1-3-6 0,5 0-4 0,-1-3-4 0,6-2-2 15,3-3-3-15,1-1-1 0,1-1-2 0,5-6-2 0,0-1 1 16,4-2 0-16,0-5-2 0,5-1 1 16,-2-3-1-16,1-2 1 0,-4-3 1 0,1-2-1 0,-2-2 1 0,-5-2-3 0,-1 0-1 0,-6-3-4 0,-3 1-6 0,-9-2-6 15,-6 1-8-15,-9-1-7 0,-4-1-8 0,-10-1-7 0,-6 1-6 0,-10-2-2 0,-3-4 1 0,-10-2 0 16,-6-5 1-16,-11-3 2 0,-7-1 3 0,-10-2 6 0,-9-1 8 0,-11 2 11 0,-10 1 11 15,-10 2 10-15,-9 4 9 16,-11 5 8-16,-8 3 6 0,-9 8 0 0,-10 5 0 0,-7 5 3 0,-11 7 7 0,-8 4 2 0,-12 6 2 0,-10 5-2 0,-9 5-5 16,-10 7-3-16,-6 5-1 0,-11 6 0 0,-5 5-3 0,-7 5-2 15,-2 6-1-15,-5 7 3 0,-2 6 6 0,-2 8 1 0,-2 6-2 0,4 5 3 0,3 3 7 16,9 8 4-16,5 2 3 0,11 4-4 0,10-1-8 0,10 4-4 0,11-1-4 16,12-1 0-16,10 1 0 0,10 1-2 0,15-1-5 0,10-4-2 0,12 0-3 0,9 1-5 15,13-2-8-15,12-2-3 0,9-3 1 0,10 0 2 0,11-2 5 16,8-2 3-16,8-2 2 0,9 0 3 0,7-5 0 0,10 0-4 0,6-7-3 0,8 0-5 15,7-5-3-15,7-3-3 0,6-5-4 0,6-6 0 0,10-1 3 0,10-5 2 16,7-4 2-16,11-4-1 0,8-4-1 0,10-4-1 0,8-4-2 16,11-5 2-16,11-5 5 0,5-2 4 0,8-4 2 0,9-6 0 0,5-4 0 0,5-3-1 15,8-5 0-15,3-3-1 0,4-5 0 0,1-4 1 0,2-5 1 0,-5 1 0 16,-1-4 1-16,-6 0-1 0,-7-1-2 0,-8 2-7 0,-9 0-7 0,-9 4-18 0,-7 0-18 16,-12 3-25-16,-11 6-27 0,-11 2-28 0,-11 3-28 0,-9 5-51 0,-11 1-59 15,-5 3-54-15,-9 4-53 0,-10 1-29 0,-6 2-19 0,-8 1-3 0,-6 3 425 0</inkml:trace>
  <inkml:trace contextRef="#ctx0" brushRef="#br0" timeOffset="67005.58">4158 7743 0 0,'-22'13'150'15,"-1"-1"177"-15,-4 1-3 0,2-1-73 0,-5-2-104 0,2 1-59 0,-3-1-41 0,-2 1-19 16,0-2-9-16,-2 0-2 0,-1-1 0 0,0 0 3 0,0 1 2 16,-2-4 5-16,-1 0 6 15,-2-1 5-15,-4-1 8 0,3-3 5 0,-3 0 5 0,-1-3 6 0,0-2 5 0,-2-1 5 0,-3-2 2 0,1-3 5 16,2-1 5-16,-2-2 4 0,2-3 7 0,0-4-2 0,0 0-4 0,2-3-4 0,3-3-5 0,-1-4-4 16,2-4-6-16,2-2-2 0,3-3-4 0,4-2-4 0,3-5-3 0,1-2-7 0,5-2-7 15,1-2-11-15,7-2-10 0,1-3-4 0,2 1 2 0,6-4 1 0,1 2 0 16,3-1 2-16,6-2 2 0,3 2-1 0,3 0-1 0,4-2 1 0,5-2 4 15,4 2 1-15,3-1 2 0,6 0 2 0,5-2 4 0,4 1-2 16,4 2-2-16,5 0-1 0,3-1 1 0,8 0-2 0,1 0-2 0,4 3 0 0,4 1 0 16,4 2 0-16,4 2-2 0,1 1-3 0,7 3-1 0,4 0-2 0,8 1-4 15,2 2-1-15,7 2 2 0,6-2-2 0,8 3-3 0,3 0 1 0,10 3 3 16,6 0 1-16,5 4-2 0,3 4-4 0,3 1-3 0,5 5-2 0,2 4 0 16,-2 4 2-16,-2 5 3 0,1 5-1 0,-3 6-1 0,-1 4 0 0,-4 5-1 0,-3 6-3 15,-5 3-5-15,-7 6-3 0,-6 5 0 0,-10 1 1 0,-4 5 3 0,-6 4 0 16,-3 2-1-16,-9 3-3 0,-6 2-1 0,-5 4 0 0,-4 0 1 15,-3 5 1-15,-7 3 2 0,-2 2 1 0,-5 3 0 0,-4 2-1 0,-7 0 2 0,-4 2-1 0,-5 1-1 16,-5 1-1-16,-5 0-1 0,-6-2 1 0,-4 4 2 0,-5-1-1 16,-6 0 0-16,-7 3 1 0,-5-1 1 0,-8 3 1 0,-6 4 0 0,-9 0 1 0,-7 1-2 15,-10 2 0-15,-11 0-1 0,-9 2 1 0,-10 0-1 0,-11-1 0 0,-9 1 0 16,-12-3 2-16,-9-1-1 0,-9-2-2 0,-7-4-4 0,-10-1-1 0,-8-5-2 16,-2-1 2-16,-2-3 4 0,-6-2 1 0,1-2 1 0,-3-3 2 15,1-2 2-15,4-1 0 0,2-4-2 0,7-3 0 0,2-2-1 0,8-2 2 0,3-3 3 16,5-4 2-16,6-2 0 0,5-2 1 0,7-4-2 0,3-3-1 0,7-4-1 15,6-4 0-15,5-1-1 0,6-4-2 0,6-3 0 0,4-4 0 0,5-4 2 16,6-2 0-16,3-3-1 0,5-3-1 0,4-4-2 0,3-1-5 0,5-2-5 16,4-4-5-16,4-1-4 0,7 0-11 0,1-2-12 0,7-3-13 0,5 1-15 15,2-1-24-15,7 0-29 0,6-2-30 0,4-1-28 0,6 1-26 0,7-3-23 16,5 2-36-16,6-1-43 0,7 2-58 0,5-3-68 0,6 0-32 0,4 2-17 16,4-1 1-16,4 1 110 0</inkml:trace>
  <inkml:trace contextRef="#ctx0" brushRef="#br0" timeOffset="67537.58">4682 6154 0 0,'4'-5'144'0,"-2"1"11"0,2 0-35 0,-3 0-29 0,-1 0-26 15,0 2-18-15,0 0-18 0,0-1-12 0,-2 2-8 0,-2-1-6 0,2 0-2 16,-1 0 0-16,-1 0 0 0,1 2-1 0,-2-1-1 16,1 0-1-16,-1-1-1 0,1 2-5 0,-2-1-5 0,1 0-5 0,0-1-3 0,0 1-5 0,-1 1-5 15,2 0-10-15,-1 0-12 0,-1 1-18 0,0 1-19 0,-2-1-20 0,1 0-21 16</inkml:trace>
  <inkml:trace contextRef="#ctx0" brushRef="#br0" timeOffset="68256.59">3835 6272 89 0,'-5'0'100'0,"0"-1"-19"0,0-1-15 0,-1 1-14 0,2 1-14 16,-1-1-12-16,-1 0-9 0,1-1-8 0,0 1-4 0,0 0-3 0,-1-1 0 0,2 1-2 15,-1 1-1-15,0-1 1 0,2 1 0 16,-3-2 1-16,3 2 0 0,-3-1 0 0,1 1-2 0,0 0 0 0,0 0 1 0,-1 0 0 0,0 0-1 0,0 0 1 16,0 1 0-16,0-1 0 0,0 2 1 0,-2-2-1 0,2 1 0 15,-3-1-2-15,3 1-1 0,-1 1-5 0,-2-1-4 0,3 0-4 0,-3-1-7 0,3 2-6 16,-4-1-6-16,2 0-9 0,1-1-8 0,-3 1-8 0,2 1-5 0,0-1-5 16,-1-1 2-16</inkml:trace>
  <inkml:trace contextRef="#ctx0" brushRef="#br0" timeOffset="71024.6">3654 5905 88 0,'1'0'201'0,"1"0"-21"0,0 0-30 16,-1 0-24-16,-1 0-23 0,0 0-20 0,0 0-17 0,0 0-13 15,0 0-11-15,0 0-7 0,0 0-3 0,0 0-4 0,0 0-2 0,0 0-1 0,0 0-3 16,0 0-1-16,0 0 0 0,0 0-2 0,0 0 0 16,0 0 1-16,0 0 1 0,0 0 1 0,0 0 1 0,0 0 0 0,0 0 1 0,0 0 0 0,0 0-2 0,-1 0 0 15,1 0-1-15,-2 0-1 0,0 0 1 0,-1 0-2 0,1 1 0 16,-1-1 0-16,1 1 0 0,-2 1-3 0,-2-1-1 0,1 2-1 0,-1-1-1 0,-3-1 0 0,3 2 0 15,-3-2-2-15,2 2 0 0,-2 0 3 0,0-1 1 0,2 2 2 0,-3-2-1 16,1 0 1-16,1 2 2 0,0-1 3 0,-2-1 2 0,3 1 0 16,-2 0-3-16,0-1 1 0,1 2 0 0,-1-1 0 0,3-1 2 0,-3 1-2 0,3 1-1 15,-3 1 0-15,3-2 1 0,-4 2-1 0,3 2-1 0,-2-2-2 16,0 1 0-16,2 1 3 0,-2 2 4 0,0-1 4 0,1 1 1 0,-1 3 3 0,-1-1 0 16,0-1 1-16,1 3-1 0,2-1 1 0,-3 1-2 0,2 0-1 15,0 2-1-15,-1-1-1 0,1-1-1 0,0 2-3 0,-1-1-5 0,3 2-3 0,-1-2-3 16,-2 2-2-16,4-1-3 0,-2 0-2 0,2 0 0 0,0-1-2 0,1 2-1 15,-1-2 0-15,1 2 1 0,3-2 0 0,-2 2-1 0,2-2 1 0,1 2-2 16,0-2 1-16,1 1-2 0,1 0 1 0,-1-1 0 0,2 2-1 0,-1-2 2 16,4 2-1-16,-2-3 2 0,0 2-1 0,1-1-1 0,1-1-1 0,0 0 1 15,-1 0 0-15,4 0 1 0,-2 0-1 0,0-1 2 0,1 0 0 0,1-1 1 16,-2-1 2-16,3 2 1 0,-2-2 0 0,-1 1 3 0,3-2 2 0,-3 0 3 16,3-1 2-16,-1 0 3 0,1-1 2 0,0 0 2 0,1-2 3 0,0 0 4 15,-2-1 2-15,2-2 4 0,0 2-1 0,2-2 0 0,-1 0-2 0,-1-1-1 16,3-1-2-16,0 0-1 0,-1-1-4 0,1 0-1 0,0-2-3 0,-1 1 0 15,2 0-4-15,0-2-4 0,-2 0-5 0,0 1-2 0,2 0-2 0,-1-1-2 16,-3 0-1-16,3 0-2 0,-2 1 0 0,-2-1-1 0,1-1 0 0,-1 1 0 16,-1 2-2-16,-2-1 0 0,2 0 1 0,-3 0 2 0,-1 0-2 0,1 1 0 0,-2 1-1 15,1-1 2-15,-1 0-1 0,-2 0 2 0,3 0 0 0,-4 2-2 0,2-1 0 16,-2 0 2-16,0 0-1 0,1 0-1 0,-1 1 0 0,0-1-3 0,-1 0 2 16,1-1 3-16,1 2 0 0,0-1-2 0,-2 0 1 0,1 0-2 0,0-1 1 0,1 2 0 15,-1-1 0-15,-1 0-1 0,2-1-1 0,1 1 1 0,-2-2 2 16,2 2 2-16,-2-2-1 0,3 1-3 0,-2-1 1 0,-1 0 1 0,2 1 0 15,-2-1-1-15,2 1 1 0,-2 0 1 0,-1 0-1 0,1 0-1 0,0 1 1 0,1-2 0 16,0 2-2-16,-2-1-2 0,0 0-1 0,0 0 3 0,0 0-1 16,0 1-1-16,0 0 2 0,0-1 2 0,0 2-1 0,0-1-1 0,0-2 0 0,0 3 2 15,0-1 0-15,0 0 1 0,0-2-1 0,0 3 0 16,-2-2 0-16,2 1-1 0,-2 0 0 0,1-1 0 0,0 0 0 0,1 1-2 0,-1 0 0 16,-1-1 1-16,1 2 0 0,0-1 0 0,-2 0 1 0,2 0-1 0,-4 0 1 0,2 1 0 15,-1 0-1-15,-1 0 0 0,-3 0-1 0,2 0 0 0,-4 0 1 0,1 1-1 16,0 0 0-16,-1 1 0 0,-3 0 2 0,2 0-1 0,-3 0 1 0,1 1-1 15,-1-1 1-15,0-1 2 0,1 2-2 0,-1-1 1 0,-1 0 0 0,3 0 0 16,-2 0 1-16,2-1 0 0,-2-1-1 0,4 0 0 0,-2 0 1 0,-1 0 1 16,3 0 0-16,-1-3 1 0,1 2 2 0,-1-2-1 0,1-2 2 0,0 2 2 15,-1-3 2-15,1 0 2 0,0-1 1 0,1-1 1 0,-1 0 1 0,3-2 0 16,-3-1 0-16,3-2-3 0,-2 0-1 0,3-1-2 0,-1-2 1 0,0 0 0 16,2-2-1-16,1-1-2 0,0-2-1 0,2 0-1 0,-2-2-3 0,2-1 0 0,2-1-1 15,0 0 0-15,0 0 0 0,2-1 1 0,2 0 0 0,1-1 1 16,0 1-2-16,0 1 0 0,4 2-1 0,-3-2 1 0,4 1-2 0,-3 3 2 15,3-1 0-15,0 1 0 0,3 0-1 0,-1 1-1 0,-1 2 0 0,4-2 0 0,0 3-1 0,1 0 1 16,0 0-1-16,3 0 0 0,-1 3 0 0,1-1-1 0,1 2 1 16,1 0-3-16,-1 1 1 0,0 0 0 0,0 2 1 0,-2 1 1 15,1 2 1-15,-1-1 1 0,-1 3-2 0,-1 1 0 0,-1 0-2 0,-2 0 1 16,0 3 0-16,1 0 2 0,-2 1 1 0,-2 0 0 0,1 1 0 0,-1-1-2 16,-2 2-1-16,-1 1 0 0,0-2-2 0,0 2 2 0,-1-1 0 0,0 0 0 0,-2 2 0 15,0-2-1-15,-2 1-1 0,3 1 0 0,-4-3 0 0,2 2-1 0,-2 1 1 0,-1 0 0 16,-1-1 1-16,-2 0 0 0,1 3 2 0,-3-1-1 0,0-1-1 0,-3 4 1 15,0-3 1-15,-1 3 0 0,-2-2 0 0,-2 2 1 0,2 0 1 0,-5 1 1 16,1 0-1-16,-2 1 1 0,-2 0 0 0,2 1-1 0,-2-1 0 0,-1-1-1 16,2 3 0-16,-1-4 1 0,-1 1 0 0,3 2 0 0,-2-2 0 0,3 0 1 15,-1 0-2-15,0 0-2 0,1-1 0 0,1 1 0 0,3-1 1 0,-3 1 0 16,3 1-1-16,-1-1-1 0,2 0 1 0,0 0-1 0,1 2 1 0,-1-1 1 16,1 3-1-16,-1 0-1 0,-1 2 1 0,2-1-1 0,1 2 0 0,0 3 2 15,-1 0-2-15,1 0 1 0,-2 2 1 0,2 0 0 0,-1 2 0 0,3-2 0 16,-3 4-1-16,4-3 0 0,-2 2 2 0,2-2-1 0,1 1 0 0,0 0 3 0,2-2-2 15,0 0 1-15,0-2 0 0,2 0 1 0,1-2 0 16,1-1-1-16,1 0 1 0,-1-2 2 0,3-2 0 0,1 0 1 0,-2-2 2 0,2-2 0 16,2 1 2-16,0-1 1 0,2-1 1 0,2-2 0 0,0-1-1 0,2-1 0 15,1-1 0-15,4-1 1 0,-1-2-2 0,3-1 1 0,1-2-2 0,4-1-3 16,-1 0-1-16,2-4 0 0,2 1-2 0,2 0-1 0,0-1-1 0,2-1 0 16,0-1 1-16,1 0 0 0,-2 0 1 0,1-1 1 0,-1 2 0 0,-2-2 1 15,-1 0 1-15,-2-1 1 0,-1 3 1 0,-4 0 0 0,0 0 1 0,-2-1 1 16,-3 2-1-16,-1 1 2 0,-2-1 2 0,-1 2 4 0,-1 0 0 0,-3 1-1 0,-1 0-1 15,-1-1-1-15,-1 3 0 0,-1-1-1 0,0 1 0 0,-3 0 1 0,-1 2-2 0,-1-1-1 16,-3 0-2-16,2 2-1 0,-3 1-3 0,-2 0-3 0,0 1-2 16,-2 2-1-16,-2 0 0 0,-3 2 1 0,2 0-1 0,-3 2-1 0,-1-1 0 0,-2 3-1 15,1 1 1-15,0 0 0 0,-2 0 0 0,2 2 0 0,-2 0 1 16,0 0 1-16,1 0 0 0,-1 0-3 0,-1 1 1 0,0 0-1 0,0 0 1 0,-1 2 1 16,-1-1 0-16,1 0 1 0,0 2-1 0,-2-1 1 0,0 0 1 0,-1 2 1 15,2-1 1-15,-2 1-1 0,1-1 2 0,-1-2 0 0,2 3 2 0,-1-1 2 16,1-1 1-16,1-1 2 0,1 0 1 0,3-2 2 0,-1 0 5 0,3-2 6 15,3 0 5-15,-2-2 6 0,2-1 4 0,3 0 0 0,-2 0 1 0,3-4 2 16,1 0 0-16,0-1-2 0,-1-2-2 0,2 0 0 0,1 0-3 0,0-2-1 16,0-1-5-16,0 0-8 0,1-3-12 0,2 1-14 0,-3-1-13 0,4-2-14 15,-2-1-16-15,2 1-16 0,0 0-21 0,1-3-20 0,0 1-27 0,1 0-30 16,-1-2-28-16,3 1-26 0,-1 0-23 0,4-2-22 0,-1 1-36 0,3 1-46 16,1-3-54-16,3-1-58 0,-1-1-21 0,1 0-4 0,3-1 8 0,0-1 288 15</inkml:trace>
  <inkml:trace contextRef="#ctx0" brushRef="#br0" timeOffset="72068.58">3979 5807 7 0,'1'11'395'0,"2"-2"4"0,-2-1 4 0,-1 0-58 0,1-2-82 0,-1-3-64 16,0 1-53-16,0-3-29 0,-1 1-21 0,1-2-10 0,0-2-8 0,-4 1-7 0,3-3-8 15,-1 1-6-15,-1-2-6 16,-1 0-2-16,1-2-1 0,-2 0-2 0,0-1-1 0,-2-3 0 0,0 0 1 0,1-3 0 0,-4 0 2 16,1-2-5-16,-1 0-3 0,0-2-3 0,-1-1-3 0,1-3-3 0,-5-1-3 0,2-2-2 0,-2-3-3 15,-3 0-4-15,1-5-5 0,-3 0-3 0,-1-5-3 0,-1-4-2 0,-2 0-2 16,-5-4 0-16,0-5 0 0,-1-2 1 0,-2-1-2 0,-1-2 0 0,1 0-1 16,-3-3 1-16,3 1 0 0,-3 2 1 0,3-1 4 0,0 5 1 0,3 1 4 15,-1 1-2-15,5 4 0 0,2 2-3 0,2 2 0 0,2 6 0 0,2-3 0 16,2 3 0-16,2 2-1 0,2-2-1 0,4 3 1 0,0-1-3 0,4 3-1 15,0 0-3-15,3 0-2 0,3 3 0 0,0-2 1 0,5 2-1 0,-2-1-1 0,5 0 1 16,-2-1-1-16,5 0 1 0,-1-1 2 0,1 0 1 16,2-1-2-16,2 0 0 0,-1-1-2 0,0 1-1 0,2-2-1 0,-2 0-1 0,2 3 0 0,-2-1 2 15,2 1-1-15,-2 1 1 0,1 1 0 0,-2 2-2 0,-1 4-2 16,-2-1-7-16,0 6-8 0,-2 1-10 0,-2 1-6 0,1 2-11 0,-3 2-9 16,2 1-10-16,-3 1-11 0,-1 2-8 0,1 0-9 0,-2 1-8 0,-2 2-8 0,1 1-9 15,1 0-7-15,-2-1-2 0,0 3 0 0,1 0 1 0,-2-1 5 16,1 2 4-16,-1 0 6 0,0 0 3 0,-1-1 3 0,1 2 3 0,1 0 0 0,-1 0-2 15,0 0 0-15,-1 0-12 0,0 0-15 0,0 0-25 0,0 0-31 0,0 0-39 16,0 0-42-16</inkml:trace>
  <inkml:trace contextRef="#ctx0" brushRef="#br0" timeOffset="72420.58">2928 3438 184 0,'-15'-13'341'16,"2"1"-36"-16,0-1-55 0,5 1-59 0,-1-2-62 0,4-1-34 0,4 2-22 0,1 0-16 0,1 0-9 16,4 1-7-16,0-1-8 0,5 0-5 0,1 3-4 0,-1-1-3 0,5 0-4 15,1 1-1-15,0 0-2 0,4-1 0 16,0 2 2-16,0-2-1 0,1 2 2 0,0 1 0 0,2-2 2 0,1 1-1 16,-1 0 0-16,-1 1-1 0,1 0-1 0,0 0-2 0,-2 1 0 0,0 0-1 0,-1 1 0 15,-1 0-1-15,-2 1-4 0,-1 0 1 0,0 2-2 0,-1-1-1 0,0 1-1 0,-1 0-2 0,-3 2 1 16,3-2 0-1,-2 2-1-15,-2 0 1 0,2 1-1 0,-2 0-1 0,1 1 1 0,1-1 0 0,-4 3 0 0,2-1 0 0,-1 1-1 0,2 2 2 0,-2 2 1 16,-1-1 1-16,0 3 0 0,2 2 1 0,-3 0 0 0,2 0 2 0,-3 4 1 16,1-1 1-16,0 3-1 0,-1 3 1 0,-2-2 0 0,2 3 2 0,-1-1-1 15,0 2-1-15,-1 1-1 0,1 0-1 0,-3-1-1 0,2 2-1 0,-2 0-1 16,1-1 1-16,-2 0-2 0,2 0-1 0,-2 0 0 0,-1-1-2 0,2 0-1 16,-2-2-3-16,0 0-5 0,0-2-7 0,0-1-10 0,0-1-10 0,0-2-10 0,0 0-13 15,0-2-11-15,0-2-13 0,0-1-10 0,0 0-24 0,0-2-28 16,0 0-65-16,0-3-83 0,0 0-44 0,0-1-28 0,0-3-7 0,0 0 249 15</inkml:trace>
  <inkml:trace contextRef="#ctx0" brushRef="#br0" timeOffset="73471.59">4554 2492 0 0,'0'-2'54'0,"-2"-2"355"0,-1 0 7 0,2 0 1 15,-3 1 1-15,2 1-85 0,-2-1-121 0,1-1-71 0,1 3-47 16,-2 0-21-16,1-1-11 0,0 2-8 0,-1 2-7 0,2-1-5 0,-2 3-7 15,2 0-4-15,-2 0-1 0,0 2 0 16,2 2-2-16,-2 0 5 0,1 2 2 0,1 2 4 0,-3 1 6 0,3 2-1 0,-1 2 0 0,-1 0-2 0,2 3-2 0,-3 2-2 16,2-1-3-16,1 2-2 0,-1 1 1 0,1 0 0 0,1 2 2 0,-1-1 2 0,1 0-1 15,1 1-2-15,0-1-3 0,1 2 0 0,2 0-1 0,-1-2 1 16,1 0 0-16,2 0 1 0,1-1 2 0,-1 0-1 0,1 0 1 16,3-1-3-16,-1 0-2 0,1-2-1 0,1 0-2 0,3-2 0 0,-1 0 0 0,3-1 0 0,-1-2 0 15,1-2-1-15,1-1-2 0,0-1-2 0,0-1 0 0,1-1 0 16,1-3 0-16,-1-1 0 0,-1-2 3 0,2 0-1 0,-3-3 1 0,1-1-2 0,0-1 0 15,0-3-2-15,-1 0 0 0,0-4-1 0,-3 0 0 0,2-1 1 0,1-4-1 16,-3 0 1-16,0 0 1 0,0-2 2 0,-2 1 6 0,0-3 7 0,-3 2 5 16,2 0 11-16,-2-1 10 0,1 0 7 0,-3 3 7 0,-1 1 3 0,-1 1 3 15,2 0 0-15,-2 2-1 0,-1 0-2 0,1 2-3 0,-2 0-7 0,0 1-9 16,0 0-9-16,1 1-10 0,-1 2-13 0,-1 0-11 0,2-1-9 0,0 3-8 16,-2 1-2-16,0 0-5 0,1 0-1 0,0 1 0 0,-1 3 0 0,1 0 0 15,1 1 1-15,0-1 1 0,-1 4 1 0,2-1 1 0,-1 0 0 0,2 1 2 16,1 2-1-16,-1 1 2 0,1-2-1 0,1 2 1 0,0 1-1 0,-1-1 0 15,4 1 1-15,-3 0 1 0,4 0 0 0,-3-1 0 0,3-1 1 0,-1 3 0 16,2-3 3-16,-1 1 1 0,3-3 2 0,-1 1 2 0,-2-1 1 0,4 1 3 16,-1-4 0-16,0 2 2 0,0-2 2 0,2-2-1 0,0-2 1 0,1 0 0 0,2-1 0 15,-1-1 1-15,3-3-3 0,-2-1 0 0,1-3-3 0,1 0 0 0,-1 0 0 16,-2-5 0-16,0 1 0 0,0-1 0 0,-4 0 0 0,1-1 1 0,-2-2-1 16,-3 0 0-16,0 0 0 0,-6-1-1 0,0-1-1 0,-3 0 1 0,-4-1-1 0,-1 0 0 15,-2-2-2-15,-2 0-1 0,-3-1-2 0,-2 0-2 0,-2 2-2 0,2 0-1 16,-3 0-3-16,-2 2-3 0,3 1-4 0,-3 1-3 0,2 0-8 15,-2 3-8-15,2 1-14 0,-2 3-16 0,2 0-17 0,0 2-19 0,-1 2-18 0,2 2-18 16,-1 2-20-16,-1 2-22 0,2 2-28 0,0 1-32 0,2 0-32 0,-1 1-34 16,2 3-29-16,0 0-28 0,2 0-71 0,1 1-88 0,3-2-31 0,-2 0-5 15,4 0 9-15,1 2 12 0</inkml:trace>
  <inkml:trace contextRef="#ctx0" brushRef="#br0" timeOffset="74087.58">5497 2702 407 0,'1'-1'461'0,"-1"-3"1"0,0 3-1 0,-1-1-32 0,0 1-45 15,-1 1-98-15,1 0-124 0,0 0-63 0,0 0-34 16,-1 1-21-16,0 2-14 0,2-1-11 0,0 1-10 0,0 1-2 0,0 3 1 0,4-2 1 0,-2 4 1 16,1-1 2-16,-1 3 2 0,3 0 2 0,1 1 0 0,-2 1 2 0,2 2 0 15,2-1 1-15,-1 0 1 0,-1 1-1 0,3 1 0 0,-3-2-2 0,3 2-5 16,-3-2-3-16,2 0-2 0,-1 0-3 0,-2-1-1 0,1-1-1 0,0-2 2 15,-1 1 1-15,0-1 3 0,0-2 10 0,-1-1 12 0,1-1 17 0,-1 1 18 16,-2-3 14-16,3 1 13 0,-2-1 6 0,-1-2 3 0,-1 0 3 0,1-2 0 16,-2 0 1-16,0 0-1 0,-2-3-3 0,1-1-3 0,0-1-10 0,-3-2-14 0,2-2-15 15,-3 0-17-15,1-1-14 0,-1-2-12 0,1 0-4 0,-1-1-4 16,2 0-2-16,-1 0-1 0,0 0-1 0,2-1 1 0,-2 1-1 0,3 0 1 0,0 1-1 16,1 0 0-16,0 1 0 0,1 0-2 0,0 2-2 0,0 0-1 15,4 1-2-15,-1 0-1 0,0 2-1 0,1-1-1 0,2 2-1 0,-2 0 0 16,4 1-1-16,-2 2 0 0,2 1-1 0,1 1 1 0,0 1-1 0,0 2 0 0,1 1 0 15,-1 1 1-15,1 2 1 0,-1 2 1 0,1 0 1 0,0 0 1 0,-1 3 1 16,1 0 0-16,-1 0 1 0,0-1 1 0,-1 3 0 0,1-1 1 0,-3 0 1 16,2-1 1-16,-1 0 0 0,-1-1-1 0,-1 1 0 0,-1-3 2 0,0 1 1 0,-1-1 2 15,-2-3 2-15,2 2 6 0,-1-1 6 0,-1-1 8 0,-1-2 8 0,3 0 9 16,-3 0 5-16,-1-1 5 0,1-1 2 0,1 1 1 0,-2-3-1 16,0 0 0-16,-2-2-1 0,1 0-1 0,1-2-5 0,-2-1-3 0,-2-2-9 0,3-1-7 15,-2-3-9-15,2 0-9 0,-1-2-6 0,-1-3-5 0,3 0-1 16,-1-1-2-16,1 0 1 0,1-5-3 0,-1 2 0 0,3-2 1 0,-1 1-1 0,3 0 0 15,0 0 0-15,0 0-1 0,0 2-1 0,1 1-1 0,0 1 0 0,1 3-1 16,-1 1 0-16,-1 1 0 0,0 1 0 0,0 1 0 0,1 3 0 0,0 1 0 16,-1 1 1-16,4 3 0 0,-3-1 1 0,4 2 1 0,-1 2 0 0,2 2 1 15,-1-1 0-15,2 1 2 0,-1 3-1 0,1 0 0 0,0-1 1 0,-1 3 0 0,0-1 1 16,2 1 0-16,-1 2 0 0,-2-1-1 0,1 2 1 0,-2 1-1 0,2-2-1 16,-2 2-1-16,-1 0-1 0,0 1-4 0,0 1-9 0,0 1-15 15,-3-1-15-15,1 2-17 0,-1-2-16 0,-1 2-17 0,0 0-13 0,-1 1-11 16,1 0-13-16,-3 0-13 0,2 0-22 0,-2 0-27 0,2 0-27 0,-1-1-25 0,2 1-18 15,-2 0-12-15,2-1-22 0,1 0-23 0,0-2-52 0,1 0-61 0,0 0-32 16,3-4-21-16,-2 1-1 0,1-1 7 0</inkml:trace>
  <inkml:trace contextRef="#ctx0" brushRef="#br0" timeOffset="74285.58">6525 2672 164 0,'-5'-9'532'0,"0"1"4"0,0 0 2 0,0 1-1 0,-2 0-3 0,2 0-50 0,-1 1-74 15,0 0-117-15,1 1-138 0,0 0-65 0,0 2-30 0,1 0-21 16,0 2-16-16,0 1-11 16,2 1-6-16,-2 2-4 0,3 0-3 0,-1 3-1 0,0 2 0 0,1 1 0 0,1 2-3 0,0 2 2 0,1 3 2 0,2 1 2 0,-2 1 0 15,4 2 1-15,-3 1 1 0,2 0 0 0,0 1-2 0,1 3-1 0,1 0-5 16,-1 0-8-16,0 0-9 0,2 2-10 0,0 0-13 0,-1-1-15 0,0 0-19 16,0 2-22-16,-1-2-22 0,1-1-20 0,-1 1-19 0,1 2-23 0,-3-2-25 15,2-1-24-15,-2 0-25 0,-1-2-39 0,-2 2-48 0,0-1-47 0,0-2-50 16,-4-2-13-16,1-2 5 0</inkml:trace>
  <inkml:trace contextRef="#ctx0" brushRef="#br0" timeOffset="74488.58">6324 3026 427 0,'-2'-33'449'0,"0"2"7"0,1-2 6 0,1 3-52 16,1-2-79-16,3 1-81 0,-2 1-84 0,3 1-41 0,2 1-22 16,0 1-13-16,3 2-13 15,0 1-7-15,1 1-11 0,3 2-7 0,-2 1-10 0,3 2-8 0,-2 2-7 0,2 0-4 0,-1 3-1 0,1 1-3 0,0 3-2 16,-1 3-1-16,2 2-2 0,-1 1-3 0,-1 3-1 0,-1 4-1 0,0 0-1 15,-1 5-2-15,-2 0-2 0,0 3 1 0,-1 2 2 0,-2 2 0 0,-2 2 0 0,0 2-1 16,-1 0 0-16,-3 2-2 0,-1-1-1 0,0 2-4 0,-3 0-4 0,1 1-12 16,-3-2-13-16,0 3-20 0,0-4-22 0,-1 2-27 0,0-1-28 0,-2-2-25 15,1-1-25-15,-1 1-30 0,1-2-34 0,-1-3-78 0,1-1-100 16,0 0-42-16,0-3-16 0,0-2 1 0,2 0 8 0</inkml:trace>
  <inkml:trace contextRef="#ctx0" brushRef="#br0" timeOffset="75668.59">7034 2583 0 0,'7'-16'283'0,"-2"0"167"0,0-1 8 0,-3 2 6 0,-2 0 4 15,0-1-85-15,-2 3-124 0,-3 0-72 0,0 3-46 0,-2-1-24 0,-1 3-14 16,-1 0-12 0,-3 3-10-16,-2 1-13 0,0 3-14 0,-2 1-10 0,0 1-9 0,-3 3-7 0,2 4-5 0,-3 0-3 0,1 1-2 0,1 3 0 0,-2 1-3 15,0 0-2-15,4 3-2 0,-1 1-3 0,0 0-4 0,3 3 0 0,0-1-1 16,3 0 0-16,0 3 0 0,2-2-3 0,1 1 0 0,3-1-1 0,2 0 0 15,-1 0 1 1,4 0 2-16,0-2-1 0,0 2 0 0,4-3 2 0,-2 0 0 0,3-1 2 0,-1-2-1 0,3 0 2 0,1 0 2 0,-2-3 2 0,4 0 3 16,-1-2 3-16,1-1 0 0,-2 1 1 0,3-5-1 0,2 1 1 0,-2-1 1 15,1-1-2-15,2-2 1 0,1-1-1 0,0-1-1 0,1-1-1 0,0-1-1 16,3-4-2-16,-2 0-2 0,2-2-1 0,-2 0-1 0,2-3 1 0,-3 0 5 16,0-2 5-16,0 1 4 0,-1-3 1 0,-1 0 4 0,-2-1 0 0,1 0 1 15,-3 0 3-15,0-1 6 0,-3 0 2 0,2-1 4 0,-3 1 2 0,-1-1 1 16,-1 1 2-16,-2 2-1 0,1 2-3 0,-2-1-1 0,0 2-2 0,-1 2-3 15,0 0 0-15,0 2-2 0,0 0-4 0,0 3-6 0,-1 0-4 0,0 2-4 16,-1-1-4-16,1 1-5 0,1 0-3 0,0 3-4 0,-1 0-3 0,1 1-2 0,0 0-1 16,-1 2 0-16,1 1-1 0,0 0-1 0,0 3 2 0,0-2 0 0,0 1 0 15,1 1 1-15,0 2 1 0,-1-1 0 0,3 2 1 0,-1 0 1 16,-1 0 1-16,3 2-1 0,-1-2 1 0,1 0 1 0,0 3-1 0,0-3 2 0,1 2 1 16,1-1 0-16,-1-2 1 0,1 1 0 0,2 0 1 0,-2-1-2 0,0 0 1 0,3 0 1 15,-3-2-2-15,4 0 1 0,-2-1 0 0,0-2 0 0,1 1-1 16,2-2-1-16,-1 1-1 0,1-3 1 0,2 0 0 0,-2-1-2 0,1-2 0 0,2-2 0 15,-3 2-2-15,3-5 0 0,-2 2-2 0,1-3-2 0,-1-1-1 0,-1 0-1 16,-1-2 0-16,0-1-1 0,-4-3-2 0,2 0-2 0,-3-1 0 16,-3-2 1-16,1 0 1 0,-2 0-2 0,-1-1 1 0,-1 0-1 0,-2 1 1 0,1 0 1 15,-2 1-3-15,-1 1-1 0,0 2-6 0,0 2-7 0,0 1-8 0,0 2-9 16,1-2-8-16,1 4-9 0,-1 2-4 0,-1-2-5 0,0 3-3 0,1 2 0 16,2-2-2-16,-2 3 1 0,0 0 0 0,2 2 0 0,-2 0 6 15,3 0 6-15,-2 2 7 0,2 0 8 0,-1 2 8 0,-2-2 6 0,4 1 4 0,-1 0 2 16,0 0 2-16,-1 0 1 0,1 0 1 0,1-1 2 0,0 1 2 0,0 1 2 0,0-3 1 15,1 2 1-15,1-2 3 0,0 1 2 0,-1-1 3 0,4 1 3 16,-1 0 4-16,0-1 4 0,1-1 5 0,2 1 3 0,-1-1 3 0,3 0 4 0,-2 0 3 16,2 0 5-16,0 0 2 0,1-1 2 0,-2 1 1 0,0-1-3 15,2-1 0-15,-3 1 0 0,3 0-3 0,-4 1-2 0,3-1-2 0,-4 1-4 0,1 0-3 16,0 0-4-16,-1 0-4 0,-1 0-3 0,0 0-3 0,2 0-3 0,-2 0 0 16,0 1 1-16,-1-1 0 0,2 1-1 0,-1 2 1 0,0-2-1 0,-2 2 1 15,2-1 0-15,1 1 0 0,-1 1 0 0,-2 1 0 0,2-1 0 16,-2 3 2-16,3-1 2 0,-2 2 1 0,-2 0 0 0,1 1 1 0,1-1-1 0,-2 3 1 0,1 0 1 15,-1 1-1-15,0 0 1 0,-1 0 1 0,1 1-1 0,2 0 0 0,-2-1 0 16,0 1-1-16,-1 0-3 0,1-1 1 0,1-2 0 0,0 2-1 16,-1-1 1-16,2-1 0 0,-2-1 1 0,4 0 0 0,-3 0 2 15,1-2 2-15,1 1 3 0,-2-3 4 0,2 2 6 0,2-3 6 0,-2 1 8 16,0-1 7-16,-1-2 7 0,2 1 6 0,-1-3 5 0,1 2 3 0,0-2 2 0,1-2 1 0,-1 2 0 16,0-4 2-16,2 0-1 0,0-1-2 0,-1 1-3 0,0-4-4 0,-1 2-7 15,0-3-6-15,1 1-5 0,-1-2-5 0,-1 0-3 0,1-2-4 16,0 2-2-16,-3-2-3 0,2-1-2 0,-1-1-1 0,-2 1-5 0,1-1-1 15,1 1-1-15,-3-3-4 0,2 2-1 0,0-2-2 0,-1 2-1 0,0-2-2 0,-1 1 0 16,0 1-1-16,0-2-1 0,0 2 1 0,0 2 0 0,0-1-1 0,0 1 0 16,0-1-1-16,0 1 0 0,0 2 0 0,0 2 1 0,0-1-1 0,0 1-1 15,0 0 1-15,0 1-1 0,0 1 0 0,0 2-1 0,0 0-1 0,0-1 1 16,0 2-1-16,0 0 1 0,-1 1-2 0,1-1 0 0,-1 2-2 0,-1-2-1 16,2 2 0-16,-2 1 0 0,2 0 0 0,0-2-2 0,0 2-2 0,0 0 0 15,0 0-2-15,0 0-2 0,0 0-4 0,0 0-6 0,0 0-5 0,0 0-5 16,0 0-3-16,0 0-2 0,0 0-3 0,0 0-1 0,0 0 1 0,0 2 1 15,-1-2 0-15,1 0 1 0,0 3 1 0,0-2 1 0,-2 1 4 0,2 1 6 0,0 1 5 16,0-3 6-16,0 3 3 0,0 0 2 0,0 0 5 0,0-1 0 0,0 1 1 16,0 1 0-16,0-1 1 0,0 1 0 0,0 0 1 0,2-1 2 0,-1 2-1 0,-1-1 1 15,2 0 0-15,0 2 1 0,0-2 1 0,-1-1-1 16,2 1 0-16,-2 0 0 0,3-1 0 0,-2 1 0 0,3 1 1 0,-2-1 1 0,0-1-1 16,1 1 0-16,0 0 0 0,2 2 2 0,-2-3 0 0,1 2-2 15,1 0 1-15,-1-1 0 0,0 1-1 0,0 0 1 0,1-1-1 0,-1 2 1 0,0-1-1 16,2 1 0-16,-2-1 0 0,1 2 2 0,0-1-1 0,-1 0 0 0,0 0-1 15,0 1 0-15,1 0 0 0,-1 0 1 0,-1 1 1 0,-1 0 0 0,2 0 0 0,0 2 0 16,-1-2 1-16,0 0-2 0,-1 3 2 0,1-4-1 0,-1 1 0 0,-1 1 1 16,2 0 0-16,-3-1 1 0,3 0 0 0,-2-1-2 0,-1 0 1 0,2 0 0 15,-2-2 0-15,2 2-2 0,-2-2 0 0,1 0-3 0,1-1-4 0,-1-1-4 16,0 0-7-16,-1 0-5 0,0 0-7 0,0-3-9 0,1 2-9 0,0-2-11 16,-2 0-25-16,3 1-26 0,-1-1-32 0,-2-1-33 0,4 0-28 0,-3-1-28 15,0-1-37-15,2 0-45 0,-1 1-59 0,-2-1-71 0,3-3-32 0,-2 1-14 16,1-1-2-16,1-3 38 0</inkml:trace>
  <inkml:trace contextRef="#ctx0" brushRef="#br0" timeOffset="75804.58">7988 2129 0 0,'-8'-12'260'0,"-2"0"77"0,1 2-3 0,-2-2-56 0,2 3-86 0,1-1-71 15,0 1-68-15,-2 3-33 0,3-2-18 0,-2 3-11 0,0 1-10 16,1-1-10-16,0 3-12 0,-3 1-12 0,2-2-13 0,1 2-22 15,0 1-28-15,-2 1-36 0,4 2-41 0,-2-2-50 0,2 1-50 0</inkml:trace>
  <inkml:trace contextRef="#ctx0" brushRef="#br0" timeOffset="76008.58">8233 2276 74 0,'-7'1'322'0,"-1"0"-30"0,1 0-45 0,-3 0-66 16,-1-1-75-16,-1 2-53 0,0 0-41 0,-3 0-29 0,3 1-21 0,-3 1-19 15,-1-1-22-15,-1 0-21 0,1 1-20 0,0 0-19 0,0 2-17 16,0-1-12-16,2 0-7 0,-2 2-4 0,2-2 120 0</inkml:trace>
  <inkml:trace contextRef="#ctx0" brushRef="#br0" timeOffset="76399.58">7772 2705 28 0,'-5'17'216'0,"0"-4"12"0,2 0 13 0,-1-1-4 0,1-2-10 16,2-2-14-16,0 0-18 0,1-4-13 0,1 0-9 0,0-1-6 0,2-2-2 16,1-2-8-16,-2-2-12 15,3-2-14-15,0 1-15 0,1-4-17 0,-1 0-13 0,3-3-12 0,-1-1-9 0,2-3-9 0,-1 1-9 0,0-2-6 0,2-3-7 16,-3 0-4-16,2-1-5 0,0-2-3 0,-2 1-4 0,3-4-2 0,-2 3-3 16,-1-2-2-16,1-1-3 0,-1 0 0 0,-1 2-3 0,-1-1-2 0,0 2-1 15,0 2-3-15,-2 0-3 0,-1 3-5 0,1 2-10 0,-1 0-8 0,-2 2-9 16,1 2-6-16,2 1-7 0,-3 1-3 0,0 2-3 0,0 1-3 0,-3 3-1 15,2-2-1-15,1 3-1 0,-1 1-1 0,0 2 1 0,-1 1 3 0,1 3 4 0,-1-2 8 16,-1 3 7-16,3 1 6 0,-1 1 4 0,-1 0 5 0,1 1 3 0,1 0 2 16,0-1 0-16,0 3 2 0,0-1 0 0,1 0 1 0,1 1 1 15,-1-1 3-15,2 1 3 0,-1-2 3 0,1 3 5 0,-1-3 4 0,4 1 7 0,-2 1 5 16,1-2 5-16,0 0 7 0,4 1 10 0,-2-1 8 0,2-1 8 16,-1 1 7-16,2-3 6 0,0 2 3 0,3 0 2 0,-1-2 2 0,-1 0 1 15,3 0 0-15,-2 0-1 0,2-1-4 0,-4 0-5 0,2-1-5 0,0 1-6 16,-1 0-8-16,0-1-6 0,-2 2-6 0,0-1-5 0,-1-1-5 0,2 0-1 0,-3 1-2 15,1-1-2-15,-1 1-1 0,0 0-1 0,0-1 0 0,-2 3 0 0,-1-2-2 16,-1 2 0-16,0-1 0 0,1 1 1 0,-3 1-1 0,0 1 2 0,-1 0 0 16,-1 1 0-16,0 0-1 0,-3-1-1 0,1 2-1 0,1-1-2 0,-2 0-1 0,-1 1-2 15,0-1-2-15,2 0-1 0,-2-1-3 0,-1 0-5 0,0-1-7 0,1 0-6 16,0 1-13-16,-1-2-16 0,1-1-25 0,0-1-29 0,0 1-31 0,-1-3-27 16,0 0-30-16,0-1-26 0,-2-1-54 0,2 0-64 0,-1-1-58 0,-1-1-56 15,2-2-23-15,-3-1-8 0,3-1 4 0,1 0 374 0</inkml:trace>
  <inkml:trace contextRef="#ctx0" brushRef="#br0" timeOffset="76720.58">8238 2432 0 0,'9'-12'380'15,"-3"-2"117"-15,-1 2 5 0,0 1 0 0,1 1 0 0,-2-2-60 0,-2 2-88 16,1 0-95-16,-2 2-96 0,3 1-53 0,-3 0-32 0,0 2-24 0,-1 0-20 16,0 2-12-16,0-1-9 0,0 3-6 15,0 1-4-15,1 1-1 0,1 2 0 0,-1-1-1 0,0 4 1 0,2 0 0 0,-2 2 0 0,3 3 0 0,-1 0 3 16,1 2-1-16,1 2 0 0,-1-1-1 0,0 1 1 0,2 2-6 0,-1 1-7 15,0 0-12-15,1 1-14 16,-1-1-20-16,0 2-24 0,2-3-24 0,-2 3-24 0,2-2-23 0,1 0-22 0,-2-1-20 0,3 0-15 0,-1 0-15 0,-1-1-15 16,4 0-11-16,-1-3-7 0,0 0 4 0,1-1 12 0,-2-4 29 0,3 1 40 0,1-4 41 15,-2-1 43-15,0-1 34 0,-1-3 34 0,0-3 32 0,-3-1 35 0,2-1 28 0,-4-3 27 16,0 0 23-16,0-2 24 0,-4-3 14 0,0-3 11 0,-2-2-7 16,0-2-14-16,-4-2-16 0,1-3-16 0,-1-2-12 0,-2 0-9 0,1-2-14 15,-2-1-16-15,1 0-12 0,-2 0-11 0,0-1-10 0,2 4-9 0,-2 1-8 0,3 2-8 16,-1-1-7-16,-1 5-6 0,3 1-10 0,0 2-14 0,-1 0-10 15,1 4-10-15,0 1-9 0,1 0-6 0,1 4-10 0,0-1-7 0,1 5-10 0,-1 0-9 16,3 0-12-16,-1 4-11 0,0 1-14 0,1 2-16 16,0 2-24-16,0 2-30 0,1 0-51 0,0 1-62 0,-1 2-26 0,3 0-11 0</inkml:trace>
  <inkml:trace contextRef="#ctx0" brushRef="#br0" timeOffset="77249.58">8599 2332 0 0,'9'3'265'0,"1"0"93"0,-2-1-11 0,0 1-45 0,1 1-61 0,-2-2-49 0,2 0-47 16,0-1-21-16,-2 2-12 0,3-2-6 15,-1 1-2-15,1 1-6 0,-1-3-5 0,0 1-5 0,1 1-9 0,0-1-6 0,-1 2-9 0,2-2-6 0,-2 2-5 16,0-2-5-16,-2 1-5 0,3 1-5 0,-4-1-5 0,2 0-4 0,-2 2-2 16,-1 0-2-16,1 0 0 0,-2 2-1 0,-2 0 2 0,2 2 1 0,-3-2 0 15,1 3 1-15,-2 1 1 0,-2-1 0 0,1 4-1 0,-3-3-4 0,0 2-2 16,-3 1-2-16,1 0-2 0,-4 2-2 0,1-2-3 0,-2 0-2 0,1 0-3 16,-2 0-1-16,-2 0-1 0,3-1-1 0,-3 0-1 0,2-3 1 0,-1 1-1 15,1-2 1-15,-2-1 1 0,3 1-2 0,0-3 0 0,-1-1-1 0,0 0 1 16,1-1-1-16,0-2 1 0,1-1 1 0,0-1-3 0,0-2 1 0,2-2-1 15,0 1-2-15,-1-4-1 0,3 1-1 0,1-3 0 0,1 1 2 0,-1-3 1 16,3-1 1-16,1-3-1 0,1-1-1 0,1 0-2 0,1 0 1 0,3 0 0 16,2-3 0-16,0 2-2 0,2 1 0 0,1-2 0 0,1 2 0 0,1 2 1 0,0-1-3 15,1 3-1-15,-1 0-2 0,1 1 0 0,-1 1 1 0,2 2 0 0,-4 4 0 16,2-2 0-16,1 3 2 0,-2 2 2 0,0-1-1 0,2 3 0 0,-3 1 0 16,1 2 2-16,-1 0 0 0,0 3 1 0,-2 1 0 0,2 1 0 15,-1 1 2-15,0 3 1 0,-2-2 0 0,0 2-1 0,0 0-1 0,-1 0 0 16,0 0 0-16,-1 0 4 0,0 0-1 0,0 0 1 0,-1 0 0 0,-1 0 2 15,0-2 3-15,1 2 5 0,-3-4 5 0,3 0 4 0,-2 1 4 0,-1-2 5 0,1-1 6 0,-1-1 9 16,0 1 7-16,-1-1 8 0,1-2 11 0,1-1 10 0,-1 1 9 0,0-1 7 16,-1 0-1-16,1-1-2 0,-1-1-5 0,2-1-5 0,0-2-3 0,-1 0-6 15,2 0-6-15,-1 0-8 0,2-4-8 0,1 2-11 0,1-4-10 0,0 1-13 16,3-4-8-16,1 0-11 0,1-2-2 0,-1 1-1 0,4-1 0 0,-1-2-3 16,2 2 0-16,-1 0-3 0,1 0 0 0,1-1 1 0,-1 2-2 0,0 0 0 15,-3 4-1-15,2 1 0 0,-2-1-2 0,2 3 1 0,-4 0-1 0,2 2 0 16,0 2-1-16,-1 0 0 0,0 2 1 0,-1 1 2 0,0 1 0 0,-1 2 0 15,-1 1 1-15,0 2-1 0,-2 0-2 0,1 1-1 0,-2 3-4 0,0-2-5 16,0 3-6-16,-1 0-7 0,-2 1-8 0,1 0-8 0,-3 0-10 0,1 1-13 16,-1 1-12-16,0 1-19 0,-1-2-16 0,1 2-21 0,-1-2-24 0,-2 2-22 15,2-1-21-15,-2 1-20 0,2 0-22 0,-1 0-24 0,-2 0-64 0,2-2-81 16,-1 2-38-16,-1-2-21 0,2 2 0 0,-3-3 10 0</inkml:trace>
  <inkml:trace contextRef="#ctx0" brushRef="#br0" timeOffset="85047.55">5626 8634 249 0,'0'1'349'0,"-1"2"-47"0,0-1-72 15,-2-1-47-15,3 1-35 0,-1-2-18 0,-1 0-9 0,1 1-3 0,0 1-2 16,1-2 3-16,0 0 0 0,0 0 4 0,0 0 4 0,2-2 3 15,1 1 4-15,2 1-3 0,0-2-3 0,1 1-10 0,3-3-13 0,2-1-11 0,5 1-14 16,2-5-8-16,4 1-7 16,3-3-7-16,5-2-5 0,3-1-8 0,3-3-8 0,5-3-10 0,4 0-8 0,2-2-7 0,1 0-4 0,1-4-2 0,2 2-2 0,1 0 0 15,-1 1-2-15,-1-2-3 0,-3 4-3 0,-3 0-1 0,-1 4-2 0,-5 0-3 16,0 1-3-16,-5 3-4 0,-1 2-6 0,-3 0-5 0,-3 3-6 16,-4 0-6-16,0 3-4 0,-4-2-5 0,0 4-5 0,-4 1-6 0,0-1-5 15,-5 2-12-15,-1 1-13 0,-3 1-14 0,-1 2-16 0,-1 1-15 0,-3 1-14 0,-3 3-22 16,-1 0-21-16,-2 1-54 0,-2 3-66 0,-1 1-48 0,-4 0-41 15,1 0-15-15,-2 1-7 0</inkml:trace>
  <inkml:trace contextRef="#ctx0" brushRef="#br0" timeOffset="86391.54">5832 10035 0 0,'-7'0'77'16,"-2"0"261"-16,0 0-12 0,1 0-45 0,-2-1-60 0,1 1-48 0,0-2-42 0,2 1-27 16,-2 0-19-16,3 1-8 0,0-3-5 0,0 2-4 0,2-1-5 15,0 0-4-15,0 0-6 16,2 0-4-16,-1 1-5 0,2 1-4 0,1-2-4 0,1 1-1 0,2 0 3 0,1 0 2 0,-1 1 3 0,2 0 4 0,4 0 6 0,-2 0 2 16,5 0 2-16,0 1 2 0,2 0 3 0,2 0 3 0,0 1 1 0,5 0-2 15,-1-1-4-15,4 2-6 0,2 0-6 0,0-3-8 0,1 0-4 16,3 0-7-16,1 0-5 0,1 0-5 0,4-4-2 0,2-1-3 0,0 0-2 0,1-4 0 15,3 1-3-15,0-3 0 0,3-4 0 0,-1 1-1 0,0-5-1 0,2 1-1 0,-3-2-4 16,2-3 1-16,-1 0-1 0,-1-2-1 0,-1-2-2 0,-2 0-3 16,0-1-2-16,-3-2-5 0,-2-1-6 0,-3-1-5 0,-1-2-2 0,-4-1-5 0,-3-1-4 15,-2-1-2-15,-3-1-1 0,-7-1-1 0,-2-2 2 0,-5 0 3 16,-2 2 4-16,-6 0 7 0,-3-1 6 0,-6 2 10 0,-4 3 13 0,-4-1 10 0,-5 6 8 16,-5 0 8-16,-6 2 11 0,-3 4 7 0,-3 4 8 0,-7 1 3 0,-5 5 1 15,-4 2-1-15,-8 3-3 0,-4 2-1 0,-4 6-2 0,-3 2-3 0,-5 7-6 16,-3 1-3-16,1 5-1 0,1 3-3 0,0 1-3 0,3 6-6 15,4-1-5-15,8 2-2 0,2 2-2 0,5 0 0 0,8 1-1 0,4 0-3 0,7 0-1 16,6-1-4-16,5 1-3 0,5 0-3 0,4 0-4 0,4 0-4 0,7 0-1 16,1-1-2-16,6-1 0 0,4 1-4 0,4-1-2 0,6-1-5 0,0 1-6 15,6-2-9-15,4-1-11 0,1-1-18 0,5 0-19 0,3-2-25 0,2 0-25 16,5-3-24-16,0 0-24 0,5 0-24 0,1-2-25 0,3-1-42 0,1-1-56 16,0-1-59-16,1-3-64 0,0 1-23 0,2-3-6 0,-1 0 8 0,-2-2 411 15</inkml:trace>
  <inkml:trace contextRef="#ctx0" brushRef="#br0" timeOffset="87287.52">3558 10299 0 0,'-8'1'216'15,"0"-1"121"-15,-1 0-14 0,1 0-56 0,0-1-76 0,-2 1-49 0,3-2-36 16,-2 1-16-16,1 0-7 0,1 1-4 0,0-1-2 0,-1 0 0 0,1 1 0 16,0 0 1-16,1 0 2 15,0 0 0-15,0 1-1 0,0 0-1 0,-2 1-4 0,2 1-6 0,2 1-4 0,-2 0-7 0,1 0-3 0,0 1-5 0,-1 2-5 0,2 0-2 16,2 0-2-16,-1 2-3 0,2 0 0 0,0 1 0 0,1 0 0 16,1 0-1-16,0 0 1 0,3 1 0 0,1-1-2 0,2 0 0 0,2-1 1 0,1 2 1 15,0-3-1-15,5-1 1 0,1-1-2 0,3 0 2 0,2-2 0 16,3-1 1-16,4 0-3 0,3-3-2 0,1-2 0 0,4 0-4 0,3-2-1 0,3-5-5 15,3 1-2-15,2-4-2 0,5-4-4 0,1-1-1 0,5-4-1 16,1-1-3-16,5-3-4 0,-1-3-2 0,1-1-2 0,2-2-3 0,-1-1-1 16,2-1-5-16,-1 1-5 0,-3-2-5 0,-1 1-4 0,-1-1-4 0,-5 2-2 0,-4 2-2 15,-5 0-3-15,-3 1 0 0,-6 0-3 0,-3 2-1 0,-5-1 0 0,-2 0-1 16,-4 0 0-16,-4 0 1 0,-3 0-1 0,-3-2 3 0,-4 1 1 16,-4-1 4-16,-3 1 0 0,-5-2 2 0,-1 0 0 0,-6 0 6 0,-1-1 7 0,-5-1 8 15,-4 0 11-15,-2 1 9 0,-2 2 8 0,-6 3 9 0,-2 0 7 0,-2 3 4 0,-6 1 4 16,-1 4 5-16,-3 3 3 0,-6 2 3 0,0 4 1 0,-5 2-1 0,-3 4-4 15,-4 3-6-15,-2 5-7 0,-3 1-7 0,-5 7-4 0,2 1-4 0,-2 4-2 16,3 3 0-16,-2 4-2 0,4 3 0 0,2 5-2 0,3 2-1 0,2 3-1 16,6 2-1-16,2 2-4 0,8 1-1 0,3 0 0 0,5-1-3 0,8 1-1 15,2-2-4-15,4-1-2 0,6 1-5 0,3-3-4 0,3 2-7 0,4-3-6 16,5 1-6-16,2-1-8 0,6-2-13 0,1-3-11 0,4 1-20 0,5-3-23 16,1-3-23-16,4 0-24 0,4-3-23 0,2-1-20 0,3-3-31 0,3-1-36 15,2-3-69-15,2-3-86 0,2-2-39 0,2-2-18 0,-1-1-2 0,4-2 38 16</inkml:trace>
  <inkml:trace contextRef="#ctx0" brushRef="#br0" timeOffset="88487.53">3702 9917 0 0,'1'-1'82'0,"2"-2"214"0,-2 0-32 15,4 1-49-15,-3-2-57 0,1 1-42 0,1 0-33 0,-2-1-15 0,2 1-7 0,0-3 2 16,-2 4 4-16,2-2 7 0,-2 0 6 0,2 1 6 0,-1 0 4 0,-1 1 3 16,0-1 0-1,1-1 0-15,-2 3-1 0,0-1-4 0,1 1-3 0,-1 0-5 0,-1 0-7 0,0 1-7 0,0 0-7 0,0 0-5 0,0 0-4 0,0 1-2 0,-1 1-2 16,-2 0-1-16,2 2-1 0,-3 2-2 0,-1 0 0 0,0 3-1 0,-1 1-2 16,-2 2 0-16,-1 1 2 0,-2 2-1 0,-1 1 2 0,-1 2-2 15,-3 0-1-15,-3 3-3 0,0-1-2 0,-2 2-3 0,0-1-2 0,-5 2-2 0,1-2-1 16,-6 3-3-16,-1 0 0 0,-4 0-3 0,-4 1-4 0,-2 2-4 0,-5 1-2 15,-4 0-2-15,-4 2-1 0,-3 1 1 0,-3 2-1 0,-4-1 0 0,-1 3-1 16,-3 0 1-16,-2 2 0 0,-1-2 0 0,0 2 0 0,0 0 1 0,1-2 2 16,4-1 2-16,2-1 2 0,2 0 2 0,5-3 1 0,2-3 1 0,2 0 3 0,6-4 3 15,2 0 3-15,5-2 4 0,-1-3 4 0,6-1 4 0,2-2 1 0,4-2 3 0,2 0 1 16,4-3 0-16,3 0-1 0,0-1-4 0,4-3-2 0,-1 2-4 0,3-4-4 16,3 1-4-16,2-1-5 0,0-1-6 0,1 1-7 0,2-3-6 0,2 2-9 15,0-2-5-15,0-1-6 0,1 1-3 0,2-1-5 0,-1 0-5 0,2 0-3 16,1-1-3-16,0 1-2 0,0-3-3 0,3 1-1 0,-1-2-1 0,3 0 1 0,0-3 1 15,1 2 1-15,2-4 2 0,0 1 0 0,1-3 1 0,2 0 1 0,-1-2 1 16,1 1 3-16,2-1 1 0,-2-2 0 0,0 1 1 0,0-1 2 0,-1 0 1 16,1 0 0-16,-1 1-3 0,0-1 0 0,-1 1-2 0,1 1-1 0,-1-2 0 0,-1 1 0 15,0 1-1-15,-1 1-2 0,-2 0 1 0,0 2-3 0,-1-2-4 0,2 3-4 16,-3 0-4-16,-1 0-4 0,1 2-3 0,-1-1-2 0,-2 3-2 0,1 1-2 16,-1-1-1-16,0 2-3 0,0-1 1 0,-1 1 1 0,1 1 1 0,-2 2 2 0,-1-1 2 15,1 1 4-15,-1 1 3 0,-1-1 5 0,1 2 6 0,-1 0 4 0,1 2 5 0,1-1 3 16,-2 0 3-16,2 2 3 0,-2 1 3 0,2 0 1 0,-1 1 3 0,2 1 2 15,0 0 3-15,-1 1 0 0,1 1 2 0,1 1 1 0,0 2-2 0,0 0-2 16,0 1-3-16,0 1-3 0,0 2-5 0,0 0-5 0,1 0-8 0,1 1-6 16,-1 1-9-16,0 0-9 0,-1 0-12 0,1 2-14 0,1-2-24 0,-2 0-25 0,0 2-37 15,0-2-42-15,-2 0-40 0,1-2-37 0</inkml:trace>
  <inkml:trace contextRef="#ctx0" brushRef="#br0" timeOffset="88814.57">1726 10809 55 0,'-5'-20'385'0,"0"3"2"0,-1 0 3 0,0 1-63 0,-1 1-90 16,0-1-70-16,2 3-60 0,0 0-27 0,-1 2-13 0,2 1-7 0,-1 1-3 15,1 1-3-15,1 0-5 16,-1 1 0-16,3 1-3 0,-2 2 0 0,2 0 2 0,-2 1 1 0,1 2 1 0,1 0 2 0,-3 1 2 0,3 1 5 0,-2 3 5 16,2 1 4-16,-1 4 3 0,-1 2 1 0,2 4 0 0,-2 4-1 0,0 4-1 0,-1 4-3 15,1 3-4-15,1 4-5 0,-2 4-4 0,-1 3-6 0,2 2-5 0,-1 3-7 0,0 0-9 16,-2 2-6-16,3 0-5 0,1-1-4 0,-2 1-5 0,3-2 0 0,-2-2 0 15,2-1-3-15,0-1-1 0,1-2 0 0,0-2-1 0,1-2 0 0,-1-3-1 16,3-2 2-16,-2-2 0 0,3-4 1 0,-2-1 0 0,2-3 1 0,1-3 0 16,-1-3-1-16,1-2 1 0,2-2 0 0,-2-1 1 0,2-4 0 0,2-2 1 15,0 0 0-15,1-4-1 0,0-3 0 0,2 0 0 0,0-3-2 0,1-2 0 0,1-1-2 0,-1 0 0 16,2-3-1-16,-2-1-4 0,0 0-2 0,2-1-4 0,-1-1-4 0,-2 1-5 16,2-1-9-16,1 1-9 0,-2-1-11 0,0-1-10 0,3 2-8 0,-1-2-9 15,1 1-11-15,-1-1-13 0,2-1-14 0,2 1-12 0,0 0-11 0,0 1-10 16,3-2-11-16,0 1-14 0,0 0-10 0,2-1-11 0,0 3-23 0,0-1-29 15,0 2-54-15,1-1-67 0,0 1-24 0,-3 1-8 0</inkml:trace>
  <inkml:trace contextRef="#ctx0" brushRef="#br0" timeOffset="89849.53">1284 12344 144 0,'-9'0'346'0,"3"0"-34"0,0 0-53 16,-2-1-56-16,3-1-56 0,0 2-39 0,0-1-30 0,2-2-15 0,0 2-8 16,-1-2-2-16,2 1 2 0,-2-1 4 0,3 1 4 0,-1 1 3 0,-1-1 2 15,2-1 2-15,-2 3 0 16,2-1 2-16,-2 1 2 0,1 0 0 0,0 1 0 0,-1 1-4 0,2 1 0 0,-2 0-3 0,1 2-3 0,-2 2-4 16,2 2-3-16,-2 0-3 0,2 2 0 0,-1 2-2 0,2 0 0 0,-2 1-2 0,2 2-2 15,0 1-2-15,-1 0 0 0,2 3-3 0,0-3-1 0,0 4-4 16,2 0-3-16,-1-1-3 0,1 2-2 0,1-1-3 0,1 0-2 0,1 1-2 15,-2 1-1-15,2 2-1 0,0-3-2 0,1 0-3 0,1 4-2 0,-1-2-1 16,0 0-2-16,0 0-1 0,3-1-2 0,-3-1 0 0,2 0-1 16,-1 0 0-16,-1-2-1 0,1 0-1 0,0-1-3 0,-2-2 1 0,1 0 0 15,0-4 1-15,-1 0 0 0,-1-1 2 0,1-3 2 0,0 0 2 0,-2-2 0 16,-1 0-1-16,1-2 1 0,-1-3-1 0,-2-1-2 0,0-1 0 0,0-3 0 16,0 0-1-16,0-6-1 0,-2-1 0 0,-1-3 0 0,1-2-2 0,-1-5-1 15,-2-1-1-15,-1-3-1 0,1-1 1 0,0-2 0 0,-4-2 3 0,3-1 2 16,-3-1 5-16,2 1 5 0,-3-1 6 0,2 1 6 0,1 1 5 0,-3 1 7 15,4 3 3-15,-3 0 4 0,3 5 1 0,-1-1 1 0,2 3 0 0,0 3-2 16,1 0-2-16,-1 2-5 0,1 3-5 0,2-1-7 0,-2 3-6 16,3-1-8-16,-2 4-7 0,2-2-5 0,1 3-5 0,0 0-4 15,0 2-1-15,0-1-1 0,2 3 1 0,1 0-1 0,1 0 1 0,0 3 2 0,3 1 1 16,-1 0 2-16,4 2 1 0,0 1 2 0,1 2 1 0,2 0 0 0,0 2 1 16,2 0-1-16,0 1 1 0,1 0 1 0,-1 1-1 0,1 0-2 0,2 1 0 0,-1 0 0 15,2 0 1-15,-2 2 1 0,2-1 0 0,-2 0 0 0,2 0-1 0,-2-1 0 16,2 0-2-16,-2 0 0 0,1 0 0 0,-1-1-1 0,-1 0 1 0,-1-1 3 15,1 0 0-15,-1 0-2 0,-3-1 0 0,2-1 0 0,-3-1 0 0,-1 0 0 0,1-1 0 0,-2 0 2 16,1-2 2-16,-2 0 3 0,0-2 5 0,-3 1 6 0,0-1 5 0,1 0 3 16,-2-2 3-16,0 0 4 0,-2-1 0 0,1-1 0 0,-2-3 0 0,-1 1 1 15,0-1-1-15,0-3-1 0,0-1-1 0,-1-3-3 0,-2-2-5 0,1-1-5 16,-2-4-6-16,0 1-5 0,-2-5-2 0,1-1-3 0,0 0 0 0,-1-3 0 16,0 1-1-16,-1-2-1 0,0 1-1 0,2-3 1 0,-1 0-1 0,-2 2 1 0,2 0 0 15,0 0-1-15,0 0-1 0,1 2 0 0,0 1-6 0,0 3-7 16,0 2-8-16,1 0-8 0,2 2-9 0,-1 1-8 0,-2 1-8 0,4 3-9 0,-1 0-10 15,-1 1-11-15,2 2-14 0,-2 0-18 0,2 1-14 0,1 1-15 0,0 0-10 0,0 1-9 16,0 1-9-16,0 2-7 0,3-1-7 0,-1-1-2 0,3 2-4 16,0 0-2-16,0 0-4 0,1 1-3 0,3 0-12 0,-2 1-15 0,3 0-40 0,0 0-55 0,1 0-29 15,2 0-17-15,-2 1 0 0,3 0 360 0</inkml:trace>
  <inkml:trace contextRef="#ctx0" brushRef="#br0" timeOffset="90252.53">2110 12585 0 0,'1'-5'294'15,"3"0"166"-15,-3-2-3 0,0-1-2 0,-1-1 0 0,1-2-60 0,1 1-86 0,-1-2-103 16,-1 3-111-16,1-2-50 0,0 1-24 0,1 1-10 0,-1-1-6 15,0 2-2-15,2 0-3 0,-2 1-1 0,3 0 1 0,-2 1 0 0,2 0 0 0,0 2 2 0,-1-2 0 16,3 3 3-16,1 0 2 16,-1 1 1-16,1 0-1 0,2 1 1 0,0 1 0 0,0 0 1 0,2 1 0 0,-1 1 2 0,1 0 3 15,0 2 3-15,-1 1 1 0,1 0 1 0,-1 2 2 0,1 0 2 0,-1 2 2 0,-2 0 2 0,-1 1 1 0,2 2 1 16,-3 0 0-16,0 0 4 0,-2 1 2 0,-2 1 1 0,0-1-1 16,-2 3 0-16,-2-1 0 15,1 0 0-15,-4 0 0 0,-1 0-3 0,1 1-2 0,-4-1 1 0,2 0 2 0,-2-1 4 0,-1 0 3 0,0 0 7 16,1-2 4-16,0-1 4 0,0-1 0 0,-1-1 0 0,1-1 0 0,1-2-2 0,0-1-1 0,1-1-5 0,-2-4-3 0,3 0-7 15,-3-4-8-15,3-1-10 0,-2-3-9 0,1 0-10 0,2-6-12 0,-1 1-9 16,-2-4-6-16,3 0-8 0,0-3-7 0,0 0-5 0,3-2-6 0,-2 0-5 16,3 0-8-16,0-1-8 0,1 1-9 0,1-1-8 0,-1 1-14 0,2-1-14 0,1 4-17 15,2-1-15-15,0 1-13 0,0 2-13 0,1 0-11 0,1 0-13 0,1 2-12 16,3 0-15-16,-1 1-21 0,1 1-41 0,3 0-53 0,-2-1-34 0,3 1-28 16,0 0-4-16,1 0 146 0</inkml:trace>
  <inkml:trace contextRef="#ctx0" brushRef="#br0" timeOffset="90500.54">2619 11886 326 0,'0'-6'458'15,"1"0"8"-15,-1 1 5 0,0-1-54 0,0 0-78 0,-1 2-80 0,1-1-80 0,-1 2-42 16,0-2-25-16,-1 3-19 0,1-1-16 16,1 0-14-16,0 3-11 0,0 0-9 0,0 0-8 0,0 0-6 0,0 0-3 0,0 2-3 0,1 2-2 0,1 1-1 0,0 0 2 15,-1 3-1-15,4 0 2 0,-1 2 0 0,0 3 1 0,1-1-2 0,2 4 1 16,-2 0-4-16,4 0-2 0,-2 1-3 0,2 1-1 0,2 0-2 0,-1-1-3 15,1 3-2 1,2 0-4-16,-1-1-1 0,2 1-3 0,-1 0-1 0,1 1-4 0,1-1-3 0,-1 0-3 0,1 1-3 0,-1-1-3 0,1 0-4 0,0-1-4 0,-1 1-6 16,2-2-10-16,-1 1-15 0,0-1-19 0,0-1-20 0,1-1-20 15,0-2-21-15,-1-1-19 0,2-1-19 0,1-1-18 0,-1-1-31 0,2-1-37 0,-2-1-65 16,2-1-78-16,-2-3-33 0,1 0-12 0,-2-2 5 0,0-2 312 16</inkml:trace>
  <inkml:trace contextRef="#ctx0" brushRef="#br0" timeOffset="90679.53">2859 12341 335 0,'-15'-1'487'0,"0"1"1"0,0-3 1 0,3 1-2 0,-1-1-1 15,2-1-116-15,1 2-170 0,0 0-86 0,0-2-48 0,4 0-24 0,0 1-15 16,2 0-10-16,-1-1-8 0,4-1-4 0,1-1-1 16,1 0 0-16,4-2-1 0,1-2 0 0,3-1-3 0,2-2-7 0,4-3-8 0,2 0-14 0,3 0-15 15,3-2-19-15,0 0-20 0,5-2-17 0,-1 0-18 0,4 1-21 0,0 0-23 16,1-1-26-16,1 1-29 0,-1 2-50 0,0 0-60 0,0 0-49 0,-3 1-45 15,0 2-15-15,-4 1 2 0</inkml:trace>
  <inkml:trace contextRef="#ctx0" brushRef="#br0" timeOffset="92745.53">1675 14051 0 0,'-9'12'373'0,"1"-1"60"0,0-1 0 0,2-2-1 0,0-1-2 0,1 0-87 0,0-1-127 16,0 0-87-16,1-1-69 0,3 1-26 0,0-1-12 0,1 0-1 0,1 0 1 15,0-1 5-15,3 0 5 0,1 0 4 0,-1-2 4 0,1 0 3 0,2 0 2 16,-1 1 2-16,3-3 2 0,0 0 1 0,-1 0 0 0,3-3-1 0,2 1-4 0,-2-1-6 15,3-2-4-15,1-1-7 0,1-1-7 0,0-1-3 0,0-4-5 0,0 2-2 0,4-2-1 16,-4-1-3-16,3-2-3 0,-2 1-3 0,1-2-2 16,-1-1-2-16,-1 0-1 0,0-3-1 0,-1 1-3 0,0-1 0 0,-4-1 1 0,2 0 0 0,-3 0-1 15,-3-1-1-15,-1-2 0 0,-1 3 1 0,-1-3 1 0,-4 1 1 0,0 2 2 0,-4-1 0 16,-1 0 2-16,0 2 3 0,-1 1 2 0,-4 1 1 0,1 2 1 16,-3 3-2-16,0 0 2 0,-2 3 0 0,0 1 1 0,-1 3-2 0,-1 1 1 15,-1 1-1-15,1 1 1 0,-2 3-2 0,1 0 0 0,-2 3-2 0,2 1-4 0,-2 1 1 0,2 0 2 16,2 3 1-16,-1 0 1 0,0 1 0 0,1 3-1 0,0-2 1 0,1 1 1 15,3 1-2-15,-1 1 1 0,2 0 2 0,0 1 2 0,0 1 2 0,4-1 2 16,-1 2 2-16,0 1-1 0,2 0 1 0,1 0 1 0,0 2 0 0,1 1 1 16,0 2-2-16,1 1 0 0,2-1 1 0,-1 2 1 0,1 2 0 0,0-1-2 15,0 0-2-15,1 0-2 0,-1 1-2 0,2-1-1 0,1-3 0 0,0 1-2 0,1-1 0 0,0-2-1 16,1-1-1-16,2 1 2 0,1-3-1 0,1-2-2 0,-1-1-1 0,3 0-2 16,-1-2 1-16,3-1-2 0,-1-2-1 0,2-1-2 0,0-3-2 0,0 0-1 15,3-1-4-15,-1-3 0 0,1 1-5 0,-1-4-3 0,3 1-3 0,-2-4-4 16,2 0-2-16,-2-2-2 0,2-1-2 0,-2-1-2 0,2 0-3 0,-2-3-1 0,1-1-1 15,-3-1-2-15,1-1 1 0,-1-1-1 0,0-1 2 0,-2-1 2 0,0 0 5 16,-1-2 2-16,-2 0 3 0,0 0 1 0,-1 0 2 0,-3-2 6 0,0 0 2 16,1 1 4-16,-1-1 3 0,-4 1 3 0,1-1 4 0,-2 2 3 0,0-2 7 0,-2 2 6 15,-2-2 6-15,2 3 5 0,-3 1 6 0,0 0 3 0,-2 1 3 0,0 1 1 0,1 3 2 16,-3 1 0-16,0 1-1 0,1 2-1 0,-1 1 0 0,-2 2-1 16,3 1-5-16,-2 1-8 0,-1 1-5 0,-1 3-4 0,2 0-5 0,1 0-4 0,0 3-2 15,-2 1-2-15,3 1 0 0,-1 0-1 0,1 3 1 0,1 1-1 0,-1 2 0 16,1 0 0-16,1 2-1 0,1 2 2 0,2-1 1 0,-3 2 1 0,4-1 0 0,0 0-1 15,-1 2 1-15,2 0 0 0,0 0-1 0,2 0 0 0,0-2-1 0,-1 1 2 16,3 0 0-16,0-2 1 0,-2 0 1 0,2 1-1 0,1-2 0 0,0-1-1 0,-1-1 0 16,-1 0 0-16,2-3 0 0,1 2-1 0,-1-2 1 0,1-1 0 0,0 1 1 0,-3-2 1 15,2-1-2-15,-1 1 1 0,2-3-1 0,-1-1 1 0,0 2-1 0,0-3 1 16,1 0 0-16,-1-2 0 0,0 0-1 0,1-3 1 0,1 1 1 0,-1-2-1 16,0-3 0-16,0 2-2 0,3-4 0 0,-3 0 0 0,2-2 0 0,-1 0 0 15,1-1 0-15,-1 0 0 0,-1-1 2 0,1-1 1 0,0 1 4 0,-2 1 0 16,0 0 0-16,0-1 0 0,0 3 0 0,-1-1 2 0,-2 0 0 0,2 3-1 0,-3 0 1 15,3-2-1-15,-3 3 1 0,0-1 0 0,-1 3-3 0,1-2-3 0,-1 0 0 16,0 1-1-16,0-1 0 0,0 3-2 0,0-3 1 0,0 2 0 0,0-2 0 0,0 1 0 16,0 2 0-16,0-4-2 0,0 4 0 0,0-3-1 0,0 2 1 0,0 0 1 0,0 1 0 15,-1-2-2-15,1 2 0 0,0 1 0 0,-1-1 1 0,1 1 1 16,0 0 0-16,-1 1-1 0,1 1 1 0,0-1 1 0,0 2-1 0,0-1-1 0,0 1 0 16,0 1 1-16,0-1 0 0,-3-1 1 0,3 2-1 0,0 0-2 0,0 0-1 15,0 0 0-15,0 0-2 0,0 0 1 0,0 0 0 0,0 0-1 0,0 0 2 0,0 0 1 16,0 0 0-16,0 0 0 0,0 0-1 0,0 0 0 0,0 0 2 0,0 2 0 15,3-1 0-15,-2 0 2 0,0 2 0 0,0 1 0 0,2 0 0 0,-2-1 1 0,3 2 0 16,-2 0 0-16,3 0-2 0,-1 2 0 0,1 1 1 0,0-1 0 0,0 1 1 16,1 3 1-16,1-2 1 0,0 2-1 0,-1-1 2 0,-1 3 1 0,4-2 1 0,-3 0 1 15,3 1 0-15,-2 1 0 0,-1 1 2 0,3-1 1 0,-3 0-1 0,3 0 0 16,-3 1-1-16,2 1-1 0,-1 1-1 0,1-2 0 0,0 2 0 0,-2-2-1 16,3 2 0-16,-1-2-1 0,-1 2 0 0,3-2-1 0,-3 1 1 0,2-2-2 0,-3 1 1 0,3-1-1 15,-3 1 1-15,2-3 0 0,-1 0 1 0,-1 1 2 0,2-3 0 16,-2 0 1-16,-1 0 3 0,0-2 2 0,0 1 3 0,-1-3 2 0,-1-1 4 15,1 1 2-15,0-2 4 0,-3-1 2 0,1 1 1 0,1-2-1 0,-2 1 2 0,0-1-1 16,1-1-1-16,-2 0-2 0,1 0-3 0,-1 0-3 0,1-3-4 16,1 1-2-16,-1-2-4 0,0 0-4 0,3-4-2 0,-2 1-2 0,1-2 0 0,-1 0-2 0,2-2 0 15,-2 0-3-15,3-3 1 0,-1 0 1 0,1 0 0 0,-1-2 0 16,1-1 0-16,-2-1 0 0,1-1 0 0,-1 2 1 0,-1-3 0 0,3 1-1 0,-3-1-1 0,1 2 0 16,-2-1 1-16,2 1 0 0,-2 0 0 0,2-1-2 0,-2 3 1 0,0-1-1 15,-1 2 1-15,1-1 1 0,2 3 1 0,-3 0 1 0,0 1 0 0,0-1 1 16,0 4-1-16,0-1 0 0,0 1-1 0,0 3-1 0,0-2 1 0,0 4 1 0,0-3-1 15,1 3 0-15,0 0 0 0,-1 1-3 0,1-1-1 0,1 2 0 0,-1 1-2 0,0 1 1 16,0-1 0-16,2 1 0 0,-1 0 1 0,2 1-1 0,1-1 1 0,-1 1-2 16,1 1 1-16,1 2 0 0,-1-2 0 0,0 2 1 0,2-1-1 0,0 2 1 15,-1 0 1-15,1 1 0 0,-2-1-1 0,1 1 0 0,2 1 1 0,-3 0 1 16,0 0 1-16,1 1-1 0,-1 1 0 0,0 1-1 0,-1-1 1 0,1 1 0 16,-2 1 1-16,1-2-1 0,1 3 1 0,0-3 0 0,-1 1 0 0,-1 1 1 15,1-2-2-15,0 0 1 0,0-1 0 0,-2 0 0 0,2-1 1 0,-3-1 0 16,2 1 1-16,-1-3 1 0,-1 0-1 0,3-2 1 0,-3 2-1 0,2-3 1 0,-2 0 0 15,1-1 0-15,1-1 1 0,-2 0 0 0,2-4-1 0,-2 1 0 16,3-1-2-16,-2-3 1 0,-1-1-1 0,2-2-2 0,-2-3 0 0,2 1 1 0,-2-2-1 16,1-1 0-16,2-1 0 0,-3 0-1 0,2-1 0 0,-2 1-1 0,1 1 0 15,1-1 2-15,-2 1-1 0,2 2 0 0,-2 1 0 0,3 1 0 0,-2 0 0 0,-1 2-1 16,2 2 1-16,-2 0-2 0,-1 3 0 0,1-2 0 0,1 2-1 16,-1 1 1-16,-1-1-1 0,1 2 2 0,0 2-1 0,3-2 1 0,-3 2 0 15,3 1 1-15,-1 0 1 0,0 1 0 0,1 0 0 0,2 2 1 0,-1-2-1 16,1 2-1-16,3 1 1 0,-3 0 0 0,4 0 1 0,-2 1-1 0,2 1 1 15,-2 0-2-15,2-1 0 0,0 0 0 0,1 2 1 0,2-2 1 0,-2 0 0 0,0 2 0 16,3-3-1-16,-3 0 1 0,3 1-1 0,-2 0 1 0,1-2 1 0,0 1-1 16,-2 0 0-16,1-1 1 0,0-1-2 0,-1 1 0 0,-1 1-3 0,1-3-1 15,-2 1-3-15,2 0 0 0,-2-2 0 0,-1 0-2 0,0 0-3 0,1 0-2 16,-2-3-1-16,-2 1-3 0,2-2-1 0,0-1-2 0,-2-2 1 0,1 0 1 16,-2-2-1-16,-1 0 2 0,1-1 0 0,-3-2 4 0,3 0 0 0,-4-1 1 15,1 0 3-15,-1-2 2 0,0 1 4 0,-1 1 2 0,1-2 3 0,-4 2 1 16,3 0 2-16,-3 1 1 0,1 1 1 0,-1 0 2 0,-2 3 0 0,1 0 0 15,-2 3 0-15,0-2 0 0,1 3-1 0,-2 0 0 0,1 2-1 0,-2-1-2 16,1 2-1-16,0 1-2 0,-2 1 0 0,3 2-1 0,-2-1-1 0,0 2 1 16,1 0-2-16,0 3 0 0,-2-2 1 0,3 3 0 0,-1-1 0 0,1 0-2 0,1 0 0 15,1 2 2-15,0-1 0 0,1 1 0 0,1-1 0 0,1 0 0 16,2 0-1-16,0 0 1 0,0-1 1 0,0 0-2 0,2 1 0 0,1-3 0 0,0 2 1 16,-1-2 0-16,4 2 1 0,-2-2 0 0,0-1 0 0,-1 0-1 0,2 0 0 15,-1-1 1-15,1-1-1 0,-1 2 1 0,1-3 0 0,-2 2-1 16,1-3 0-16,0 0 2 0,2 0 0 0,-2 0 0 0,0-2 0 0,-1 0-2 0,1 1 2 15,2-3 1-15,-2 1-1 0,0-1 2 0,-1 0-1 0,2 0-1 0,-1-1-1 0,1 0 0 16,-1 2 0-16,1-2 0 0,-2 0 0 0,1 0 0 0,0 0 1 16,1 0-2-16,0 2 1 0,0-1-3 0,0 1 0 0,1-1 1 0,-1 1 0 0,0 2 1 15,0-2 0-15,1 2 0 0,-1-2 0 0,1 2-1 0,2 1 0 16,-2 0 0-16,-1 0 1 0,2 0-1 0,1 2-1 0,-1 0 1 0,-1 0 1 0,2 1 0 16,-1 0 0-16,1 2 1 0,-2-1 0 0,1-1 0 0,1 0-1 0,-1 3 0 15,1-2 0-15,-1 0 2 0,1-1 0 0,-2 1 1 0,3-1-1 0,-3 0 0 16,2-2-1-16,0 2 0 0,-2-2 0 0,3-1-3 0,-3 0 0 0,3-1 1 15,-3-2-1-15,0 0 2 0,2 1-1 0,-2-5-2 0,-1 1 0 0,1-2 0 16,-1 0 0-16,0-3-1 0,0 1 1 0,-3-3-2 0,1-2 2 0,-1 0 1 16,0-4 0-16,-2-1 0 0,-2-2 0 0,1-1 1 0,0-2 3 0,-3-2 4 15,2 0 4-15,-2-3 8 0,-1 0 10 0,1-2 12 0,1 1 17 0,-2 2 14 0,1-2 13 16,1 3 8-16,1-1 5 0,-2 4 5 0,3 3 4 0,-3 2-2 16,3 0 0-16,-1 3-1 0,0 3-4 0,1 1-5 0,1 1-7 0,-1 3-10 15,0 3-13-15,1 1-15 0,0 3-10 0,0 1-10 0,1 2-5 0,0 2-2 16,2 3-2-16,-1 2-1 0,3 2 1 0,-1 2-3 0,1 2-1 0,0 1-2 0,2 1-1 15,-1 2-2-15,3 1-1 0,-2 0-2 0,3 2-5 0,0 0-4 0,1 2-17 16,1 0-20-16,0 2-20 0,3-2-23 0,-1 1-16 0,-1 0-14 0,4-1-27 16,0 1-32-16,2-1-43 0,0 0-47 0,4-2-41 0,-1 0-41 0,2 0-84 15,-1 0-104-15,3-2-36 0,1-2-6 0,1-1 8 0,-1 0 11 0,3-4 14 0,-1 1 475 16</inkml:trace>
  <inkml:trace contextRef="#ctx0" brushRef="#br0" timeOffset="93745.83">2306 15053 237 0,'-2'-8'511'0,"-1"-1"2"0,0 3 1 15,1-2 0-15,-4 0-2 0,2 1-76 0,-2-1-114 0,-1 2-106 0,0 1-104 16,1 1-43-16,-3 1-14 0,3 1-9 0,-2 2-4 0,0 1-3 0,-1 1-1 0,2 2 1 15,-1 1 3-15,0 2 3 0,0 1 2 0,1 1 2 16,-1 0 1-16,0 5 2 0,-1 0-2 0,3 2-1 0,-3 2-7 0,3 0 0 0,-3 3-1 0,3 0-1 0,-3 3 2 16,2 0 2-16,-2 2-1 0,0 1 2 0,1 4 2 0,-2 0 2 0,-1 0 3 15,1 3 1-15,-3-1 2 0,2 1 1 0,-3 2 4 0,-1 2 0 0,-1 1 0 16,-1 1-3-16,-3 0-4 16,0 2-4-16,-1 3-4 0,-5 2-6 0,0-1-4 0,-1 3-5 0,-2-2-5 0,-2 3-5 0,0 0-4 0,1-2-5 15,-1-1-4-15,0-2-2 0,2 0-2 0,1-1 0 0,-1 0-1 0,2-1-1 0,1-2 0 0,0-2 2 0,1 0 1 16,3-2 3-16,-1-3 2 0,3-5 3 0,3 0 3 0,1-3 2 0,2-2-1 15,1-4 2-15,0-2-1 0,3-4 0 0,2-1 0 0,0-2-2 0,3-1-1 16,-1-3-1-16,1-1-4 0,1-2-2 0,-1-2-1 0,4-2-4 0,0-2-2 16,1-2-2-16,1-2 0 0,0-2-2 0,4-1 0 0,-1-5 0 0,1-1 2 15,1-2-1-15,3-2 1 0,1-2 0 0,0-2 2 0,1 0 1 0,0 0 0 16,1-3 0-16,2 2 1 0,0 0-1 0,-2 0 1 0,3-1-1 0,0 2 1 0,1 0 0 0,-1 2 0 16,0 0 0-16,0 0 0 0,1 1 1 0,0 3-1 0,-1 0 1 15,1 0 0-15,0 1-1 0,-1 2 1 0,1-1-1 0,2 2 1 0,-2 1 1 0,1 2-2 16,1-2 1-16,-1 4-1 0,2 1 1 0,-2 0 0 0,3 2-1 0,-1 0 0 15,1 2 0-15,1 1 0 0,2 1-2 0,-2 1-2 0,3 1-2 0,1 1-4 0,0 1-7 16,1 1-12-16,1 0-15 0,-1 2-21 0,3 0-21 0,-2 1-25 0,3 1-19 0,-1 1-17 16,0-1-20-16,2 0-22 0,0 2-26 0,0-1-30 0,3 1-30 0,-2 0-28 15,3-2-22-15,0 1-21 0,1-1-38 0,1-1-46 0,-1-2-35 0,1 0-33 16,3-1-12-16,0-4-1 0,1-3 11 0,-3-1 368 0</inkml:trace>
  <inkml:trace contextRef="#ctx0" brushRef="#br0" timeOffset="94226.83">2953 15016 295 0,'-25'-9'554'0,"2"1"2"0,-1 0-1 15,-2-1 0-15,-1-1-1 0,-2-1-55 0,3 1-79 0,-1 1-123 0,2 1-142 0,0 0-52 16,-1 1-12-16,4 1 0 0,-1 0 2 0,3 1 1 0,2 1-1 15,0 1 0-15,2 1 1 0,3-2-1 0,-1 3-1 16,4-2-2-16,0 2 0 0,1 0-8 0,3-1-11 0,1 2-16 0,3 2-17 0,0-1-16 0,4 2-12 0,1 0-7 0,4 2-3 16,2 1 0-16,5 1-1 0,1 2 0 0,5 1 2 0,1 0 0 0,4 2 1 15,5 0 0-15,2 3 1 0,3 0-1 0,2 0 1 0,4-1 0 0,0 2 1 16,1 0-2-16,4 0 2 0,1-1-1 0,1 2-3 16,0-2 1-16,2-1 0 0,-3-1-2 0,3 1 0 0,-2-3 0 0,-2 0-1 0,0-1 0 0,-3-3 0 15,1 1-1-15,-2-2 0 0,-1-2 1 0,-4 1-2 0,-1 0 1 0,-1-3-1 0,-3-1 1 16,-2 2-2-16,-1-2 2 0,-5 1-1 0,-1-2 3 0,-3 0 0 0,-2 0 1 15,0 0 1-15,-4 0-1 0,-2 0 2 0,0 0 2 0,-3 0 0 16,0 0 2-16,-3-2 0 0,-1 1 1 0,-1 0 1 0,-2-1 0 0,-2 2 0 0,0-1 0 16,-2 0 0-16,-2 1 0 0,-1 0 2 0,0 0 1 0,0 0 2 0,-4 0-1 0,3 0-1 15,-4 1 2-15,1 0 1 0,-2 2 1 0,-1 0 0 16,1-1 0-16,-3 4 0 0,-2 0 0 0,1 1 0 0,-2 2-1 0,-1 2-3 0,0 3 0 0,-1 1 1 16,-2 1-2-16,1 5 0 0,0 0-1 0,-1 4-2 15,1 1 0-15,-1 1-2 0,-1 1 0 0,2 4 0 0,0 0 0 0,0 0-1 16,0 2 0-16,2-1-2 0,-1 1-1 0,3 0-3 0,-2-1-5 0,2 0-1 0,1 0-6 0,3-2-6 15,-3 0-8-15,3 0-10 0,-2 0-17 0,4-1-20 0,-2 1-22 0,-1-2-23 16,3 0-20-16,-1 1-17 0,0 0-22 0,-2 1-23 0,1 1-27 0,2-2-31 16,-4 3-25-16,2-2-25 0,0 1-23 0,-2 1-24 0,2-2-34 0,-2 2-41 15,1-3-34-15,1 0-33 0,-2-2-7 0,3-3 2 0</inkml:trace>
  <inkml:trace contextRef="#ctx0" brushRef="#br0" timeOffset="97576.58">5283 11112 0 0,'-1'0'283'15,"-3"0"23"-15,2 0-44 0,-2 0-55 0,0 0-56 0,2 1-38 0,-2 1-31 16,-1-1-14-16,1 2-8 0,0-2-6 0,0 1-5 16,0 1-5-16,-1 0-7 0,-1 1-3 0,1 0-5 0,0 1-1 0,-1-1-1 0,1 1-5 0,0 0-4 0,0 2-6 15,0 1-5-15,1 1-3 0,-1-1 0 0,1 2-1 0,-1 2 0 0,3 0 1 16,-2 1 3-16,3-1 0 0,-2 1 6 0,2 1 0 0,1 0 2 0,0-1 2 16,1 0 6-16,2-1 5 0,-1 1 4 0,2-3 7 0,2 1 5 0,2-3 5 15,2-1 4-15,0 0 2 0,3-4 4 0,5-2-1 0,0-1-1 16,5-4 0-16,4-3 0 0,2-2-5 0,4-5-3 0,3-6-7 0,3-1-5 15,2-7-5-15,3-3-8 0,2-4-2 0,4-5-3 0,2-3-3 0,2-3-6 16,-1 0-2-16,2-4-1 0,-1 2 0 0,1-2 0 0,1 1 3 0,-3 2 1 0,-1 4 3 16,-3 2 0-16,-1 3 2 0,-2 4 0 0,-6 4 1 0,-2 1 0 0,-3 5 5 15,-4 3 4-15,-5 4 4 0,-2 3 2 0,-4 0 1 0,-4 6-1 16,-1 1 0-16,-4 3-3 0,-5 3 0 0,-1 1-2 0,0 2 0 0,-5 2-2 0,-2 3-1 16,-3 1-3-16,-1 3-3 0,-3 1-5 0,0 1-4 0,-2 2-2 0,1 1-6 15,-2 0-8-15,-2 2-9 0,3 0-9 0,-3 2-13 0,2 1-15 0,-1 0-12 16,2 0-13-16,-1 0-15 0,2 0-14 0,-1 1-12 0,2-1-14 0,-1 1-12 0,2-1-10 15,1 0-8-15,1 2-8 0,0-2-6 0,0 1-7 0,0-2-15 0,1 2-18 16,-1-1-45-16,1 1-56 0,-1-1-25 0,0 1-8 0</inkml:trace>
  <inkml:trace contextRef="#ctx0" brushRef="#br0" timeOffset="98976.57">5748 12347 0 0,'-4'0'150'0,"-1"0"160"0,0 0-19 16,0 0-61-16,-1 0-81 0,1 0-50 0,0 0-37 0,1 0-16 15,-2 0-5-15,1 0-3 0,0 0 1 0,1 0 0 0,-1 0 0 0,2 0 1 0,0 0-1 16,-1 0 0-16,3 0-1 0,-1 0-2 0,-2 0-3 0,4 0-3 0,0 0-4 16,0 0-1-16,0 0-2 0,0 1 0 0,0 1-1 0,1 0 0 0,3 0 0 15,-3 1 2-15,2 1 5 0,-1 1 5 0,2-1 7 0,-2 1 5 0,1 2 6 16,2 1 4-16,-3-1 7 0,2 2-1 0,0 0 0 0,-2 1-2 0,3-1 0 16,-2 3-2-16,-1-1 1 0,2 1-3 0,-2 0-4 0,1 0-3 0,-1 2-6 15,1-3-5-15,-2 1-6 0,3 0-1 0,-2-1 0 0,2 2-2 0,1-4 1 16,0 0-1-16,0 0 0 0,0-2-1 0,4 1 1 0,-2-6-1 0,4 4 0 15,2-5 0-15,-1 0-1 0,3-3 0 0,2-2 0 0,2 0-2 0,1-5-4 16,1-2-4-16,1-2-3 0,2-2 0 0,0-3 0 0,2-2-1 0,1-4-1 16,0-1-3-16,1-2 0 0,0-2 1 0,1-2-2 0,-1-1 1 0,1-2-1 0,2-1 1 15,-1 1 2-15,-2-2 2 0,2 2 2 0,1 0 0 0,-2 0-1 0,-1 0 0 16,0 1-1-16,-1 4 0 0,-3 2 0 0,-2 1 0 0,0 3-2 16,-2 1 0-16,-1 2 0 0,-2 3-2 0,-2 1-3 0,-2 3-3 0,0 0 0 15,-3 3-2-15,0-1 0 0,0 3-2 0,-3 2 0 0,1 0 0 0,-1 1 2 16,0 1 0-16,0 2-2 0,-1-1 0 0,-1 2 0 0,3-1-2 0,-1 2-5 15,-1 2-9-15,3 0-12 0,-3 1-13 0,4 0-12 0,-2 1-15 0,0 1-16 0,1-1-16 16,0 2-15-16,-2 1-13 0,4-2-8 0,-2 4-12 0,1-1-10 0,-1 0-12 16,-1 4-9-16,1-2-12 0,1 2-11 0,-1 1-22 0,-1 0-27 0,1 2-43 0,0-1-51 15,-2-1-19-15,1 2-4 0</inkml:trace>
  <inkml:trace contextRef="#ctx0" brushRef="#br0" timeOffset="99761.61">5940 13378 62 0,'-3'-4'321'0,"-1"0"-38"0,0 1-55 0,-2 1-55 0,1-2-55 16,0 1-33-16,0 1-22 0,-1 0-9 0,0 1-1 0,-1 1-1 0,0 0 0 0,2 0 0 15,-1 2 2-15,-3 0 0 0,3 2-1 16,-3 1-3-16,3 0-4 0,-3 2-4 0,3 1-4 0,1 2-3 0,-2 1-2 16,0-1-5-16,1 2-5 0,0 1-2 0,2 0-4 0,0 2-3 0,2-2-2 0,-1 1 0 0,1 1 1 0,2-1-1 0,0 1 0 15,0-2 0-15,2 1 1 0,1-1-2 0,1-1 0 16,0 0 2-16,2 0 1 0,-1-3 1 15,1 2 3-15,1-1-1 0,1-2 0 0,-1-1-1 0,3-1 0 0,-2 0 1 0,0-1 1 0,1-2 1 0,2 0-1 0,-1-1 1 16,0-2 0-16,1-1-1 0,-1-1-1 0,4-3-1 0,-1-1 0 0,0-2 0 0,3-2 1 16,-1-2-1-16,4-4 1 0,-2-1-1 0,3-3 0 0,1-2-1 0,2-4-1 15,1-3 2-15,2-1 0 0,4-6 2 0,0 1-1 0,1-4 1 0,1-2-1 16,3 0 1-16,1-1-1 0,0-1 0 0,3 0 2 0,-1-2 1 16,3 1 2-16,-3 2 0 0,2 0-1 0,0 0-2 0,-1 3-4 0,-2 4-1 0,-2 2-1 15,-3 3-2-15,-2 2-2 0,-3 6-1 0,-3 1-1 0,-1 2 0 0,-3 4-3 16,-1 1-1-16,-3 1-3 0,-1 3 1 0,-4 2 0 0,1-1 2 0,-2 5 2 15,0-1 2-15,-4 1 1 0,2 1 1 0,-3 3 0 0,-1 0 1 0,-1 0 0 16,2 1 0-16,-4 3 0 0,2-1-1 0,-3 1 0 0,1 0-2 0,0 3-3 16,1 0-6-16,-1 0-7 0,-1 1-9 0,1 1-9 0,0 1-10 0,1-3-7 15,-1 4-11-15,-1-2-11 0,2 0-11 0,0 2-9 0,0-3-10 0,-1 0-7 16,2 1-8-16,-2-1-9 0,2 1-6 0,-2-1-6 0,0 1-11 0,0-1-11 16,2 1-21-16,-2 1-24 0,0-1-40 0,-1 2-46 0,-1 0-31 0,0 0-24 15</inkml:trace>
  <inkml:trace contextRef="#ctx0" brushRef="#br0" timeOffset="100341.59">6114 14552 155 0,'-5'0'440'0,"-3"-1"-3"0,0-2-2 0,1-1-3 0,-1 2-1 0,-2 0-118 0,3 2-170 16,-2 0-78-16,-1 2-37 0,-1 0-17 0,2 3-8 0,-1 2-3 0,3-2-1 16,-3 4 2-16,2-1 1 0,2 3 1 0,-1-1 4 15,1 3 1-15,1 2 4 16,0-1 0-16,1 2 0 0,4 2 1 0,0 2 1 0,0-2 2 0,2 3 0 0,3 0 0 0,0 2-2 0,2-2 0 0,1 2 0 0,0-2 0 0,2 0 3 16,0 0 0-16,2 1-2 0,-1-2 0 0,4 1 2 0,-1-4-2 0,1 2-1 15,-1-2-1-15,0-2 0 0,1 0 0 0,1-3 1 0,0-2 2 16,1 1 1-16,-1-5 0 0,1 1-2 0,-1-6-1 15,3 1 0-15,-2-4 0 0,3-1-1 0,0-4 1 0,2-3 1 0,2-3-2 0,2-4-2 0,-1-4-1 0,3-2-3 16,1-5-1-16,3-3-1 0,1-4-1 0,0-3-1 0,2-4 2 0,1-4-1 16,1-2 1-16,-1-2 0 0,3-4-2 0,-1 1-1 0,2-2-1 0,0-1 0 15,1 1 0-15,-2 0 0 0,1 3 0 0,-3 1-2 0,-1 4-1 0,-2 4-1 0,-3 4 1 16,-4 3-3-16,-2 5 1 0,-1 2 0 0,-6 5 2 0,0 2 0 16,-6 5 1-16,1 1 2 0,-3 3 0 0,-3 2-1 0,-2 3 1 0,0 1 0 0,-3 2 3 15,0 2 2-15,-2 3 2 0,-2 2 0 0,1-1-1 0,-4 4-3 0,3-2 1 16,-2 3-1-16,0 1-1 0,1 1 1 0,-2 0-4 0,1 2-5 0,0-2-9 15,2 3-13-15,-1-1-13 0,2 0-19 0,0 1-17 0,-2-2-15 0,3 3-17 16,0-2-14-16,3 1-14 0,-2 1-16 0,0-2-19 0,0 2-18 0,2 1-25 0,-1-1-27 16,1 2-42-16,1 1-47 0,-1-2-31 0,1 1-25 0,-1 1-3 0,-1-2 272 15</inkml:trace>
  <inkml:trace contextRef="#ctx0" brushRef="#br0" timeOffset="100502.58">7438 14295 0 0,'4'-5'35'0,"0"1"392"0,-3-3 3 0,1 2 0 15,-4 0 0-15,-1-2-71 0,0 3-104 0,-4-1-86 0,0 1-74 0,-2 0-38 0,-1 1-22 16,2 1-24 0,-3-1-24-16,0 2-24 0,0 0-21 0,0-1-17 0,1 1-15 0,-1 1-16 0,2 0-16 0,1 1-24 0,-1 2-25 0,2-2-52 0,0 2-62 15,2-2-50-15,3 2-44 0,-1-2-13 0,1 2 91 0</inkml:trace>
  <inkml:trace contextRef="#ctx0" brushRef="#br0" timeOffset="115918.51">12754 10679 0 0,'0'-7'320'0,"0"0"116"15,0 0 10-15,0 1-19 0,-1-1-30 0,0 2-85 0,-1-2-112 16,1 3-53-16,1-1-27 0,-1 1-21 0,0 1-20 0,-2 1-13 0,2-2-13 0,1 3-8 16,-1-2-7-16,0 2-5 15,-1 1-4-15,1 0-2 0,-1 2-1 0,-1 1 0 0,0 1 1 0,-1 1 1 0,0 3 1 0,-1 1 4 0,-1 3 2 16,-2 2 2-16,2 2 5 0,-4 2 4 0,1 2 4 0,-2 4-1 0,1 2-2 0,-2-1-1 15,-2 4 1-15,2-2 0 0,-3 3 0 0,0 1 0 0,-1-1-2 0,-2 2 0 0,1-1-2 16,-3 2-1-16,2-2-2 0,-2 1-2 0,-2-1-3 0,-1 2 0 0,2-2 1 16,-3 1-2-16,2-3-4 0,-3 1-3 0,1 0-4 0,2-2-1 0,-3-2-3 15,3 1-1-15,0-2 0 0,0-1-4 0,4-3-3 0,-1 0-1 0,3-2-1 16,1-1-3-16,0-3-4 0,5 0 0 0,-1-2 1 0,0-1-1 0,3-2-1 16,2-1 0-16,-1 0 0 0,1-2 1 0,1 0 1 0,0-2 3 0,1 0 1 15,0 0 3-15,2-2 3 0,-1 1 3 0,1 0 2 0,-2-2 3 0,4 0 3 16,-1-1 3-16,0 1 5 0,-1-1 1 0,2 0 4 0,0-1 1 15,0 0 4-15,0 0 1 0,0 0 0 0,0 0 1 0,0 0-1 0,2 0 2 0,0 0 0 16,-1-1 1-16,4 0 0 0,-2-1 0 0,0 1-2 0,1 0-1 0,2-1-2 16,1 0-3-16,-1-1-1 0,1-1-3 0,2 1-3 0,1-1-1 0,-1 1-1 15,2-1-3-15,0 0-2 0,1-2-3 0,2 1-3 0,2 1-2 0,0-1-3 0,-1 1-1 16,5 0-3-16,-1 0 0 0,-1-1-2 0,2 1-1 0,1 1 0 16,0 1-1-16,2-1-2 0,-2 1 0 0,2-1-1 0,-1 3 0 0,-1-1-1 15,0 1 0-15,-1 0-2 0,0 1 2 0,-2-1-1 0,1 3 0 0,1-1 0 16,-4 1 0-16,0-1-1 0,-1 1 0 0,0 1 0 0,-2 0-1 0,0 0 1 0,-2-1-1 15,1 2-1-15,-1 0 1 0,-2-2-2 0,0 2 1 0,1-1-1 0,-2 0 0 16,0-2-2-16,-2 2-2 0,1 0-2 0,0 0 0 0,-2-1-3 0,0-1 0 16,1 1-1-16,-2 0-6 0,0-1-7 0,-1-1-5 0,0 0-5 0,2 0-3 0,-3-1-4 15,1 1-5-15,-2-1-8 0,2 0-9 0,-2 0-12 0,0 0-11 0,-1 0-10 16,1-1-6-16,2 1-8 0,-2-1-3 0,0 0 0 0,-1 0-8 0,1 0-8 16,1-2-16-16,0 2-22 0,-1-3-17 0,2 2-16 0,-2 0-8 0,2-2-8 15,0-1-10-15,1 1-14 0,0 1-33 0,0-1-46 0,-1-1-57 0,2 1-63 16,0-1-20-16,0-1-2 0</inkml:trace>
  <inkml:trace contextRef="#ctx0" brushRef="#br0" timeOffset="117266.28">9385 12582 0 0,'1'-6'309'0,"0"0"60"16,-1 2 1-16,1-2-65 0,2 3-97 0,-2-2-58 0,0 2-44 0,-1-1-15 15,0 1-1-15,0 1 5 0,0 0 4 0,0 2 8 0,0 0 7 0,0 0 5 0,0 0 5 16,0 2 2-16,0 0 1 15,-1 2-2-15,-3 2-2 0,3 0-4 0,-3 2-6 0,2 2-8 0,-2 2-9 0,-1 2-13 0,-2 2-16 0,0 1-10 0,0 0-10 16,-1 6-7-16,1-4-6 0,-3 5-4 0,-1 1-3 0,1 2 0 0,-2 1 2 16,0-1 0-16,1 4-1 0,-1-3 0 0,-1 3-1 0,1-1-3 0,-2 0 0 15,3-1-2-15,0 0-4 0,-1 0-1 0,0 0-3 0,1-2 0 0,0-1-1 16,1-1-3-16,-1-1-3 0,2-2-1 0,-2 2-3 0,3-4 0 0,0-1-2 16,0-1-1-16,1-2 1 0,2 0 2 0,0-3 2 0,1-1 6 0,-1 0 5 15,3-3 9-15,-2 1 8 0,3-3 9 0,-2 0 9 0,2-2 6 0,-1 0 4 16,0-1 4-16,0-1 2 0,2 0 3 0,-1-1 4 0,-1-1 2 0,0-1 0 15,2-1-1-15,-3 1-1 0,2-3-4 0,-1 1-1 0,-1-1-7 0,2-2-7 16,-3 1-5-16,3-2-5 0,1 0-1 0,-1 1 0 0,0-2-4 0,-1 1-2 16,1-1-5-16,1-1-3 0,-1 1-4 0,1 0-5 0,0 0-5 0,0 1-7 15,0-1-3-15,1 1-1 0,-1-1-2 0,3 0 0 0,-1 1 0 0,3 1-3 0,-1-2 0 16,1 2 0-16,1 0-1 0,1-1 0 0,2 1 0 0,1 0 0 0,0 1 0 16,1 0 2-16,0 0-1 0,1 1 0 0,1 1 0 0,-1 2 1 15,1-2 0-15,-1 2 0 0,2 2 0 0,-3-2-1 0,4 1 2 0,-1 2 0 0,-1-1-1 0,0 2 1 16,2 0-2-16,-2 0 1 0,1 1 0 0,1 1-2 0,-2-1 1 15,1 1 0-15,1 0 0 0,0 1 1 0,1-1 0 0,-2 2-1 0,1-3 0 0,1 3-1 16,0-3-3-16,-1 3-8 0,1-2-9 0,0 0-12 0,-1 1-13 16,1-1-14-16,-1 1-15 0,0-2-19 0,0 1-14 0,1-1-15 0,-3 1-16 15,0 0-13-15,1-2-19 0,-3 1-18 0,3-1-17 0,-3 0-17 0,0-2-13 0,2 1-11 16,-1-1-9-16,-2-1-8 0,2-1-9 0,1 0-9 0,-2-1-26 0,0-1-34 16,2-1-46-16,-3 0-51 0,1-2-14 0,0-1 2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0" units="cm"/>
          <inkml:channel name="Y" type="integer" max="20400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259.84253" units="1/cm"/>
          <inkml:channelProperty channel="Y" name="resolution" value="1285.44421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9-06T12:17:25.97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5385 8567 20 0,'-10'14'338'0,"3"1"2"0,-3-1 0 0,0-1-84 16,-1 2-126-16,1-1-59 0,-3-1-29 0,2 3-12 0,0-2-3 16,-2 2 0-16,1-3 1 0,2 2 3 0,-1-1 1 0,2-1 2 0,1-1 1 15,0-1 1-15,-1-1-1 16,3-1 0-16,1-1-1 0,0 1-1 0,3-3-1 0,-1-1-4 0,2 0-5 0,1-2-2 0,1-1-4 0,3 1-3 0,1-2-4 0,0-1-2 0,4-1-2 15,2-2-2-15,2-2 1 0,5 0 0 0,2-4-3 0,3-2 0 16,7-1-1-16,1-5 1 0,8-1 0 0,2-6 3 0,5-2-1 16,6-5 1-16,4-4 1 0,6-3 0 0,2-5-2 0,6-3 0 0,3-2-1 15,7-4 0-15,0 0 1 0,6-4 2 0,0 0 0 0,5 0 0 0,2 1 1 16,1 0-2-16,0 0 0 0,1 2-1 0,-1 2 1 0,-3 4-1 0,-4 2 0 16,-6 6 0-16,-8 2 0 0,-8 8 1 0,-8 3-2 0,-8 5 0 0,-3 3-1 0,-9 4-1 0,-3 4 1 15,-8 3 0-15,-2 4 0 0,-7 3-1 0,-2 2 0 0,-5 5 1 0,-6 2-1 16,-4 3-4-16,-4 3-3 0,-6 4-6 0,-2 2-7 0,-3 2-8 15,-4 1-7-15,-3 2-6 0,-2 2-8 0,-1 2-6 0,-2 1-7 0,-2 1-6 0,1 0-7 16,-2 0-5-16,0 1-6 0,0 0-5 0,3 0-5 0,-1-1-4 16,0 0-6-16,5-2-12 0,-1-1-15 0,4 0-27 0,0-3-34 0,2-4-42 0,1 1-47 15</inkml:trace>
  <inkml:trace contextRef="#ctx0" brushRef="#br0" timeOffset="711">6088 9385 132 0,'-7'4'330'0,"-1"0"-36"0,1 0-51 0,-1 0-70 0,2 0-78 16,-1-1-37-16,0 1-20 0,0 0-8 0,2-1-2 0,0 2-2 0,1 0 0 16,-1-1-2-16,2 1-2 15,-1 1 0-15,0 0 0 0,2 0 1 0,-2 2 1 0,3 0 1 0,-2 0 2 0,2 2 1 16,1-2-1-16,0 3-1 0,1-1 0 0,0 3-3 0,2-2-2 0,1-1 2 0,-2 3 3 0,3-2 2 0,0 0 3 16,1 1 1-16,2-2 2 0,-1-1 1 0,3 0 2 0,2-2 4 0,1 0 5 15,3-4 3-15,2 1 3 0,3-3 2 0,5-3 4 0,2-2 0 0,7-5-3 16,5-4-1-16,3-4-5 0,8-5-3 0,5-3-3 0,6-6-4 0,8-5-4 15,3-3-6-15,9-4-6 0,3-3-5 0,5-4-4 0,2-1-1 0,1-3-2 16,4 2 1-16,-3-1 0 0,2 1 5 0,-3-1 4 0,-2 6 3 0,-5 2 0 16,-6 5 1-16,-6 3-1 0,-10 6 0 0,-7 3 0 0,-7 6 1 0,-5 4 1 15,-8 3-2-15,-7 7-3 0,-4 2-3 0,-6 4-2 0,-5 4-5 0,-7 4-6 16,-4 3-2-16,-5 6 0 0,-7 2-2 0,-4 2 1 0,-5 4 0 0,-6 2-1 16,-4 1-4-16,-2 3-4 0,-3 1-4 0,-4 0-6 0,-2 0-4 0,-1 3-5 15,-1-2-6-15,-2 1-7 0,1-2-8 0,1 2-12 0,3-3-11 0,1-2-11 0,0 1-12 16,5-2-8-16,2-2-12 0,3-1-11 0,5-2-11 0,0 0-14 15,5-4-24-15,1 2-29 0,5-4-64 0,1-1-79 0,3-3-31 0,4 1-11 16</inkml:trace>
  <inkml:trace contextRef="#ctx0" brushRef="#br0" timeOffset="1512.96">7991 7853 1 0,'-10'8'370'0,"0"-1"3"0,1-2 1 0,2 1-72 0,1-2-105 0,1 1-57 16,1-1-34-16,-1-1-12 0,5 0-4 0,0 1-2 0,1-2-3 0,4 1 1 15,0-3 1-15,0 1 0 0,5-1 0 0,0 0-1 0,2-1 0 16,2-1-2-16,2 0-4 15,3-1-5-15,1-1-6 0,1 0-7 0,0-1-9 0,3-1-9 0,2 2-6 0,-1-4-6 0,2 2-8 0,-1-1-3 0,2 1-3 0,0 0-5 0,-1-1-5 16,1 1-8-16,0 1-7 0,-2-1-13 0,1 0-16 0,-2 2-19 0,-1 0-23 16,1 0-18-16,-3-1-19 0,-2 3-20 0,-1 0-19 0,-2-1-23 0,-1 2-24 15,-1 1-52-15,-4 0-66 0,0 1-51 0,-2 2-44 0,-1-1-14 16,-3 1 0-16</inkml:trace>
  <inkml:trace contextRef="#ctx0" brushRef="#br0" timeOffset="1717.92">8089 8321 66 0,'-14'12'430'0,"2"-4"5"0,3 0 6 15,2 1-54-15,-2-4-79 0,2 2-69 0,0-2-65 0,4-2-36 0,-1-1-22 0,3 1-13 0,1-3-7 16,1 0-9-16,1 0-11 0,3-3-12 0,4 1-14 0,0-1-10 0,2-2-7 16,4-2-4-1,1 2-4-15,-1-4-4 0,6 1-4 0,-1 0-3 0,1-1-2 0,0 1-9 0,0-2-9 0,3 0-16 0,-1 1-18 0,1-1-26 0,1 2-26 16,0-1-28-16,-3-2-26 0,2 2-37 0,-2 1-43 0,0-1-65 0,0 0-77 15,-3 1-46-15,0-1-32 0,0 1-13 0,-3-1-4 0</inkml:trace>
  <inkml:trace contextRef="#ctx0" brushRef="#br0" timeOffset="2076.92">8516 7593 133 0,'-8'-15'486'0,"-2"-1"8"0,0-1 7 15,-1 1-8-15,2 2-12 0,-1-1-104 0,1 2-143 0,2 1-65 0,1 2-28 0,0 0-20 16,2 1-16-16,1 3-17 0,2-1-15 0,1 3-14 0,1 0-13 0,4 2-8 0,1 0-4 16,3 2-3-16,2 2 1 15,2 2 0-15,0-2 0 0,5 4 2 0,-1 1-1 0,3 0-1 0,2 2-1 0,1 0-4 0,-1 1-5 0,2 1-4 16,0 1-1-16,1 1-3 0,1 0-2 0,0 0-2 0,2 2-1 0,-2-2-2 16,0 1 0-16,2 1 0 0,1-2-1 0,-3 1 1 0,3 1 1 0,-2-2 1 0,0 1 2 15,1 1 1-15,-1-2 1 0,-1 1 0 0,-1 1 1 0,0-2 0 0,-3 1 0 16,-1 1 0-16,-1 0 2 0,0 0 0 0,-4 1-1 0,-1-2 2 0,-1 1-1 15,-4 0 1-15,-2 1 2 0,0 0 3 0,-2 1 3 0,-4 0 2 0,0 0 1 16,-2 1 1-16,-3 1 0 0,1-2 0 0,-4 0 0 0,-1 1-1 0,0 1-1 16,-2-1-1-16,-2-2-2 0,0 2-1 0,-3 0-2 0,1 1-3 0,-2-2-5 15,0 0-1-15,-3 1-1 0,2 2-1 0,-3-3-1 0,1 3-1 0,-1-2 0 16,-3 0-4-16,2 2-4 0,0-1-12 0,-1-1-15 0,1 1-18 0,-1 1-18 16,1-3-15-16,-1 2-15 0,0-2-20 0,2 0-22 0,1-2-25 0,-1-1-26 15,3 0-24-15,3-4-24 0,1 1-19 0,1-3-16 0,2 1-14 0,2-4-16 0,1 1-41 16,3-3-56-16,2 0-38 0,1-3-29 0,1-1-5 0,4-2 6 15</inkml:trace>
  <inkml:trace contextRef="#ctx0" brushRef="#br0" timeOffset="3859.92">10143 7681 0 0,'4'-10'253'0,"-1"3"159"0,-3 1 8 0,-3 0-34 15,-1 2-56-15,-2 0-66 0,-4 2-72 0,0 1-33 0,-2 1-15 0,-3 1-12 0,-2 1-6 16,-2 1-7-16,0 1-8 0,-1 0-9 16,1 1-11-16,-3 2-8 0,1-2-10 0,-1 3-8 0,2 0-7 15,0 1-8-15,2-1-6 0,-1 0-5 0,3 2-8 0,1 1-5 0,1-2-5 0,2 3-6 0,-1-1-3 0,3 0-4 0,1 1 0 16,1 0 1-16,-1-2 1 0,3 2-1 0,1 1 0 0,0-1 0 16,3 0 0-16,1-1 3 0,1 1-2 0,1 0 3 0,0 0 1 15,4 0 3-15,-1-2 2 0,1 1 6 0,1-1 4 16,1-1 4-16,2-1 4 0,1 1 1 0,0-2 2 0,1 1 2 0,3-4-1 0,-1 1-1 0,1-1-2 0,1 0 0 0,0-4-3 15,1 3-2-15,0-2-3 0,-1-1-4 0,-1 0-5 0,-1 0-5 0,1 0-6 16,0 0-3-16,-3-1-4 0,0 1-1 0,-2 0-2 0,-1 0 0 0,0 0 1 16,-3 0 0-16,1 0 0 0,-2 0 0 0,-2 0 3 0,1 0 0 0,-3 0 1 15,0 1-1-15,-1-1 0 0,-2 2 2 0,-2 0-2 0,-1 2 1 0,1-2 1 16,-4 1 0-16,-1 1 1 0,-2 2-1 0,-1 0-1 0,-1 1 0 0,-3 1 0 16,0 2-1-16,0 0 0 0,-2-1 1 0,2 3-1 0,-2 0 0 0,2 2-2 15,-2 1 2-15,3 2 0 0,-2 0 0 0,2 0 2 0,3 0-1 0,-2 1 1 16,1 2-2-16,0 0 1 0,3 2 2 0,0-2 2 0,2 1 1 0,1-1 2 15,0 0 2-15,2 1 3 0,2-1 0 0,3-2 1 0,1 1 0 0,0-2 1 0,4 0-1 16,1-1 1-16,1-2 0 0,1 2-1 0,3-2 0 0,3-2-1 0,-1 1-2 16,4-2-2-16,3-1-2 0,2-1-2 0,3-1-2 0,0 0-1 0,6-3-2 15,1-2-2-15,4 0-4 0,6-3-3 0,0-3-4 0,4 0-4 0,2-5-6 16,5-1-3-16,0-3-5 0,2-2-1 0,-2-2 0 0,1-1-1 0,1-4 1 16,-3 1 0-16,-3-2 0 0,-2 1 0 0,-4-1 4 0,-6 1 1 15,-3 0 4-15,-4 0 2 0,-1-1 5 0,-7 2 3 0,-4-1 4 0,-3 1 2 0,-2 1 3 0,-2-1 0 16,-5 2 2-16,-4-1 3 0,-2 1 2 0,-3 2 4 0,-3 0 1 15,-3 2 1-15,-1-1 2 0,-4 2 1 0,-1 2 1 0,0 0 1 0,-5 2-1 16,0 1 1-16,-2 3-1 0,1 0-2 0,-3 2-1 0,0 0-2 0,0 5-4 0,-2-1-3 16,2 4-1-16,-2 2 0 0,2 1-1 0,0 1-1 15,-1 2-1-15,2 3-2 0,2 0 1 0,0 2 1 0,2 2 0 0,0 2-1 0,3-2 1 0,0 2-1 16,4 1 0-16,-1 0 2 0,2 0-1 0,2-1 0 0,1 0 1 0,1-1-1 16,2 2 1-16,3-3 2 0,0-1-1 0,3 0 0 0,0-1 0 0,3 0 1 15,-1-3 0-15,4-1 1 0,1 0 1 0,0-2-1 0,2-3 1 0,-1-2 0 16,4-1-1-16,0 0 0 0,0-4-1 0,3-3-1 0,0 0-2 0,1-3-1 15,2-2 1-15,-1-5-1 0,0 0 2 0,2-2 1 0,1-3-1 0,-1-2-2 16,-2-1 1-16,2-2 0 0,-2-2 0 0,0 0 2 0,0 0 0 0,-1-2 1 0,-3 0 1 16,1 1 1-16,0 1 0 0,-3 3-1 0,0-2-2 0,-1 6 0 15,-3-1-2-15,1 2 0 0,-2 3-2 0,0 1-1 0,-1 1-2 0,0 1 0 0,-1 2-1 16,0 3-1-16,-2 2 0 0,1-1-1 0,-2 3 0 0,3 2 0 0,-3 2-1 16,0 3 1-16,-1 0 0 0,1 2 0 0,1 2 0 0,-1 3 2 0,0-1 1 15,-1 4 1-15,1 2 2 0,2 0 3 0,-2 4 6 0,2 0 6 0,0 4 7 16,0 0 6-16,-1 0 6 0,2 2 9 0,0 2 7 0,1 1 10 15,0 0 4-15,0 2 2 0,2 1 1 0,-1 1 1 0,2 0-2 0,-1 1-2 0,2-1-5 0,-1-1-8 16,0 0-5-16,3 0-7 0,-2-4-6 0,1 1-6 0,-1-3-8 0,-1-2-6 16,1-1-3-16,2-3-2 0,-2 0-1 0,1-3 0 0,-1-1 1 0,2-2 1 15,-1-1 2-15,1-2 0 0,0-4 2 0,0 0 0 0,1-2 0 16,2-2 0-16,2-1-1 0,-2-3 0 0,3-3-2 0,1-2 1 0,-1-2-1 16,3-3-2-16,-1-3 0 0,-1-4-4 0,1-1 0 0,1-5-2 0,-4 0 0 15,1-5-2-15,0-1 1 0,-3-1-2 0,0-3 0 0,0-1 0 0,-3 0 1 0,0 0 1 16,-1-1 0-16,1 2 0 0,-3 0 3 0,-1 4 1 0,-1 0 3 0,2 3-1 15,-3 3 0-15,-2 3 0 0,1 1 0 0,-1 4 0 0,-2-1-1 0,3 4-2 16,-2 0-1-16,-2 3 0 0,1 1-2 0,-1 3 0 0,0 0-2 0,-1 1-2 16,1 2 0-16,-1 1-1 0,-2 2-1 0,1 1 2 0,-2 2 1 0,2 1 0 15,-1 1 1-15,-1 3 0 0,2 2 2 0,-3 0 0 0,3 0 1 0,-1 4 0 16,-1-1 0-16,3 2 1 0,-2 1 0 0,0 1-1 0,3 0 1 0,-1 0 0 16,1 3 0-16,0-3-2 0,1 3 1 0,-1-1 0 0,3 2 0 0,0-2 1 15,1 0-1-15,0-1 0 0,-1 0 0 0,3-1 1 0,-1-1 1 0,2 0-1 16,0-1 2-16,-1-2-1 0,3-1 1 0,-3-1 0 0,2 0 2 0,-1-4 0 15,2 1 1-15,-1-1-2 0,0-3 1 0,2-1-1 0,-1-1 0 0,0-2-1 16,2-2 0-16,0-2 1 0,1-1-2 0,-1-5 0 0,3 1-1 0,-1-4-1 0,0-1 0 16,2-1-2-16,-1-3 0 0,-1-3 1 0,-2 2-2 0,3-3 0 15,-3 0 0-15,-1-3 1 0,1 3-1 0,-2-2 1 0,1 0 0 0,-4 2 0 0,3-1 1 16,-3 2 0-16,-1 2 0 0,1 1 0 0,-2 1 1 0,0 0 0 16,-2 3 0-16,2 1-1 0,0 2-1 0,-2-1-1 0,-1 2-1 0,2 2-1 0,-2 1 0 15,-1 0-1-15,1 1 1 0,1 2-1 0,-1 0 0 0,0 0-2 0,-1 3 1 16,1 0 0-16,1 3 2 0,0 0-1 0,-1 0 2 0,2 2 0 0,-2 1 1 0,1 0 0 15,1 0 1-15,-2 3 0 0,3-1 2 0,0 0 0 0,-1 1 0 0,1 1-1 16,1 1 1-16,1 1 0 0,1-2 0 0,-1 2 0 0,1-1 1 0,1-1 0 16,0 3-1-16,1-2 1 0,2-1-1 0,-1 1 0 0,1-1 1 0,2-1-1 15,-1 1 1-15,2-1 0 0,1-3 0 0,1 2-1 0,1-4-1 0,3 1 1 16,2-1 0-16,2-3 1 0,2-1 0 0,-1-1-1 0,3 0 2 0,1-3-1 16,3-2 0-16,1 0-2 0,-1-3 2 0,-1 0 0 0,0-2 1 0,-1-1-1 15,-3-1 1-15,2-1 0 0,-4-1 2 0,-2 0-1 0,1-2 0 0,-4 0 0 16,-3 0 0-16,-1-1 1 0,-3 0-2 0,-1 0 1 0,-1 0-1 0,-3 0-1 15,-2 0 0-15,-1 0-1 0,-4 2 0 0,0 0-2 0,-2 2 0 0,-1-1-3 16,-3 2 1-16,0 0-2 0,-2 4 1 0,0 1-1 0,-2 0-1 0,0 3 0 0,-2 1 1 16,-1 3-1-16,0-1 0 0,-1 4 1 0,-3 0 0 0,1 3 1 15,-1 1-1-15,0 0 1 0,-1 2 1 0,-1 2 0 0,2 1 0 0,-1 1 1 0,-1 1 0 16,3 2 1-16,-1-1 0 0,0 3 0 0,1-2 0 0,0 2 0 16,4 0-1-16,-1 0 1 0,0 1-1 0,4-2 1 0,-1 1 1 0,2 0-1 0,0 0-1 15,1 0 0-15,2-1 0 0,2-1 0 0,-1 0 0 0,2-2 1 0,1 1 1 16,0-2 1-16,0 0 1 0,3-3 0 0,-1 1 1 0,1-1-1 0,0-3 0 15,2 2-1-15,0-4 1 0,2 0 0 0,1-3 0 0,0 1 0 0,0-4 0 16,1 1 0-16,2-3-1 0,-1 0-1 0,3-2 0 0,0-1 0 0,-1-2-1 0,0 0 0 16,0-2 0-16,-2 0 1 0,1-1 0 0,-1 0 0 0,0-1 0 0,-1-1 0 15,1 1 1-15,-4 1 0 0,1 1 0 0,0-1-1 0,-2-1 0 0,0 4 0 16,-2-2-1-16,1 3 0 0,-1-1 0 0,-1 1-2 0,-1 0 0 16,1 3-2-16,-1-2-1 0,-1 2-1 0,2 1-1 0,-2 0 0 0,0 2-2 0,0-2 0 15,2 3 1-15,-1 0 0 0,-1 1 1 0,1 1 1 0,-1 1 1 0,3 2 2 16,-1 1 0-16,1 1 2 0,-1 0 2 0,4 2 2 0,-2 1 1 0,1-1 0 15,0 3 2-15,4 0-1 0,-2 1 1 0,3-1 1 0,-1 0-1 0,2 1-1 16,1 1 2-16,2 1 0 0,1-2-1 0,1 0 1 0,0 0 0 0,3 0-1 16,-2-3 1-16,3 2-2 0,0-3 1 0,1-1 0 0,-1 0 1 0,3-2-2 15,0-2 0-15,-2-2 0 0,3 1-1 0,-1-4 1 0,1 0-1 0,-2-1 0 16,3-4-1-16,-3 1 0 0,2-5-2 0,-3 1 1 0,3-2 1 0,-3-1 0 16,0-4 0-16,-1 0 1 0,0 0 1 0,-2-4-2 0,1 0 1 0,-3-4-1 15,0 1 1-15,-1-2 1 0,0-2-2 0,-4-1 2 0,-1-2-1 0,0 0 1 16,-1-2-1-16,-2-4-1 0,-1-1 0 0,-1 0-2 0,0-3-1 0,-1-1 0 15,1 0 0-15,-3 0-1 0,2 0 1 0,-3 2 0 0,2-1-1 0,-2 2 0 0,2 3 0 16,-2 5-2-16,3 0 1 0,-2 4-2 0,-1 4 1 0,2 3-1 0,-2 1 1 16,-1 4 0-16,1 3-1 0,1 4 1 0,-2 3 0 0,0 0-1 15,0 5 1-15,0 3-1 0,-2 3 2 0,1 2 0 0,0 2 2 0,-2 3-1 0,1 2 0 16,-3 3 1-16,2 2 0 0,0-1 0 0,-1 3 1 0,0 0-1 0,2 2 0 16,-2-1 0-16,0 2 0 0,3-1 0 0,-1 0-1 0,0 0 1 0,2 1-1 0,0 1-1 15,2-1 1-15,0 0-1 0,2 0 1 0,2-1 1 0,0 0 1 0,0 0-2 16,4 0-6-16,0-1-6 0,4 0-21 0,0-1-27 0,2-2-27 0,1-1-31 15,0 0-33-15,3-1-33 0,2-2-45 0,1-3-49 0,2 0-64 0,1-1-71 16,3-3-75-16,1-1-82 0,3-2-35 0,4-2-17 0,3-1 8 16,1-3 19-16</inkml:trace>
  <inkml:trace contextRef="#ctx0" brushRef="#br0" timeOffset="4724.93">8121 9363 0 0,'0'-9'4'0,"0"0"414"0,0 0 4 16,-1 1 1-16,1 0 1 0,-2 1-90 0,-1 2-128 0,2 1-58 0,-2 0-27 15,2 0-12-15,-1 3-9 0,-1 1-10 0,3 1-10 0,-1 2-5 0,0 2-2 16,1 0-1-16,0 6 0 16,1-1 3-16,0 5 0 0,0 2 3 0,3 1 2 0,0 3-1 0,2 0-1 0,-1 4-6 0,3 4-9 0,0-2-8 0,2 2-5 15,0 0-6-15,0 3-3 0,1-1-5 0,-2-1-2 0,2 2-3 0,0-2-2 16,-1 0-1-16,0-1-2 0,0-1-3 0,-1-2-5 0,-3 0-1 16,3-2-3-16,-2-2 0 0,-2 0 1 15,1-3-1-15,-1-1 0 0,-1-1 6 0,1-2 10 0,-1-1 13 0,-2-2 13 0,2-2 8 0,-3 1 6 0,0-5 0 0,1 0 1 16,-2-2 2-16,-2 0 0 0,1-4-2 0,-3-3-1 0,1 0-1 0,-3-3 0 15,-2-4-10-15,-1-1-11 0,1-5-14 0,-4-2-14 0,2-3-11 0,-1 0-5 16,-1-4-3-16,2-3-2 0,-1-1 0 0,1-2 2 0,-1 1 0 0,2-3 0 16,-1 2 3-16,2 1 1 0,1 1 2 0,1 3 0 0,1 0 1 0,-1 4 0 15,2 2 0-15,0 3 0 0,2 1-1 0,-2 2 0 0,2 2-1 0,-1 0-2 16,3 3 0-16,-1 2-3 0,1 0-1 0,1 2-2 0,-1 2-2 0,5 0 0 16,-1 2 0-16,1 1-1 0,1 2 3 0,3 2 2 0,1 0 1 0,2 5 4 15,3-1 1-15,1 2 1 0,3 3 1 0,1 1 0 0,1 2 1 0,1 1 3 0,2 1 2 16,-1 0 1-16,2 1 3 0,1 1 1 0,0-1 2 0,1 2 1 0,0-1 1 15,1 1-1-15,-2-1 3 0,3-1 1 0,-3 1 1 0,4-1 3 0,-3-2 2 16,2 0 0-16,-2 0 1 0,-1-4 0 0,-1 0 1 0,2-3-1 0,-3 1 0 0,-2-1 0 16,1-3-2-16,-1-1 1 0,-2-1-3 0,-3-2 2 0,0 0-1 15,-3-2-1-15,1-2-2 0,-4-2-3 0,-1 0-2 0,0-2-3 0,-2-4-1 0,-1 1-2 16,-2-3-3-16,-2-3-2 0,-1-3-2 0,-2 0-2 16,0-4-3-16,-2-3-2 0,-1-1-6 0,-2-4-5 0,-1 0-8 0,1-2-6 0,-1-1-8 15,-3-2-8-15,3-1-12 0,-2 0-16 0,1-2-23 0,1 2-26 0,-2 0-34 16,3 2-34-16,0 3-39 0,1 1-37 0,2 4-31 0,-3 2-24 0,4 4-24 0,-2 2-21 15,2 4-73-15,-1 3-97 0,-1 4-40 0,2 3-14 0,1 3 7 0,-4 4 14 16</inkml:trace>
  <inkml:trace contextRef="#ctx0" brushRef="#br0" timeOffset="5007.93">9098 9908 331 0,'2'3'442'0,"-2"0"10"0,0-3 11 16,0-1-60-16,-2-3-92 0,0-3-70 0,2 1-62 0,0-5-29 0,2 1-16 15,0-2-11-15,-1-1-6 0,3-2-7 0,0-2-7 16,1 0-8-16,2 1-11 0,-1-2-9 0,3 1-11 0,1 0-6 16,0 1-4-16,0 0-4 0,1 2-5 0,0 1-6 0,3 1-7 0,-2 2-8 0,3 2-6 0,-2 1-5 0,0 2-2 15,2 2-1-15,0 3-1 0,-1 0 0 0,-2 4 0 0,2 2 1 0,-2 0 0 16,-3 5 2-16,1 0 1 0,-4 3 3 0,-1 1 0 0,1 2 3 0,-5 0 2 16,-1 3 1-16,-1 1 2 15,-5-1 0-15,1 2 1 0,-1-1 2 0,-4 1 1 0,1-2 1 0,-2 1 1 0,0-2-1 0,-2 0-1 0,1-1 0 0,-3-2-3 0,3 0-1 16,-3-1-2-16,0-1-1 0,0-2-1 0,0 1-3 0,-1-5-4 0,2 0-6 15,-1-1-9-15,1-1-17 0,0-4-18 0,-1 0-19 0,2-2-19 0,0-2-26 16,-1 0-33-16,3-2-33 0,-3-5-35 0,2 1-29 0,2-4-31 0,-1-1-38 0,1-2-45 16,4-3-64-16,-1-2-74 0,4-3-29 0,-1-2-7 15,4-2 3-15,4-1 68 0</inkml:trace>
  <inkml:trace contextRef="#ctx0" brushRef="#br0" timeOffset="5261.92">9819 9145 0 0,'9'-5'334'0,"-3"2"107"0,0-1 0 0,2 2 5 0,-3-1 6 0,-1 1-94 0,-1 0-141 16,2 1-66-16,-2 1-35 0,-1 1-14 0,-1 2-7 0,2 0-5 0,-2 0-5 15,4 2-1-15,-3 1-1 0,1 0 1 0,1 1 1 0,-2 1-2 0,2 2-4 32,2 1-3-32,-2 0-2 0,0 0-3 0,-1 3-2 0,2 0-6 0,-1 0-5 0,1 3-5 0,-1 2-6 0,1 0-1 0,-2 2 1 0,1 3 0 0,0 1 1 15,-2 0-2-15,2 1-2 0,-2 2-2 0,1 1-2 0,-2-1 0 0,2 2-3 16,-2 2-2-16,0-2-3 0,1 0-3 0,0 2-3 0,-1-2-5 0,3 0-8 15,-2-1-8-15,2-1-10 0,0-1-15 0,0-1-18 0,2-1-16 0,0-1-14 16,0-2-13-16,4-1-12 0,-1-2-27 0,2-1-32 0,0-1-31 0,2-3-32 0,0 0-24 16,1-3-25-16,2-1-34 0,-1-3-42 0,-1-2-52 0,1-4-58 15,0-2-31-15,-1-2-16 0,0-2-2 0,-1-3 53 0</inkml:trace>
  <inkml:trace contextRef="#ctx0" brushRef="#br0" timeOffset="5442.92">9954 9642 139 0,'-12'-5'393'0,"0"1"7"16,2 0 3-16,-1-2-72 0,2 0-105 0,-1 1-57 0,4 0-33 0,-2 0-21 0,2-2-14 16,2 3-8-16,2 0-8 0,-2-1-4 0,3 0-6 0,1 0-8 15,4-1-9-15,-2 0-8 0,3 1-7 0,0-1-6 0,4 1-8 0,-2 0-6 16,3 0-5-16,0 1-10 0,3-1-12 0,0-1-18 0,0 2-21 0,0 0-22 16,2 1-26-16,1-1-26 0,0 1-24 0,2-1-46 0,-1 0-53 0,2 1-69 0,-1-1-77 15,2-1-37-15,0 0-16 0,1 0-4 0,1-2 273 0</inkml:trace>
  <inkml:trace contextRef="#ctx0" brushRef="#br0" timeOffset="7343.94">11331 9317 0 0,'7'-5'9'0,"-3"0"433"0,1 1 10 16,0-1 9-16,-4-1 8 0,-1 2-83 0,-1 0-124 0,-4-1-59 0,0 1-29 15,-4 0-15-15,-2 2-11 0,-1-1-10 0,-3 1-13 0,-5 1-14 0,0 1-15 16,-2 1-10-16,-3 1-9 0,-4 1-10 16,-2 2-7-16,0-1-8 0,0 2-7 0,-2 1-6 0,-1 0-6 0,4 1-6 0,-1 2-4 0,0-1-7 0,5 0-4 0,0 0-5 15,5-1-3-15,1 1-1 0,4-1-3 0,1 1 1 0,2-2-1 0,2 0 1 16,4 1-1-16,-1-2 0 0,5 1 0 0,0-1 1 0,3-2 0 0,0 3 1 16,3-2-1-16,0 0-1 0,4 2 1 0,-1-2 1 0,0 0 1 0,4 0-1 15,0 1 0-15,1 0 0 0,3-2 0 0,-3 3 2 0,4-1-1 0,0-2 2 0,1 3 0 16,0-3-1-16,0 2 1 0,-1-2 0 0,-1 0 0 0,-1 2 0 15,1-1-4-15,-4-1 0 0,1 0 0 0,-2-1-2 0,1 1 1 0,-4 0-1 0,1-1-1 16,-2 0-1-16,-1 0 0 0,0-1-2 0,0 1-1 0,-2-1 1 16,-2-1 0-16,1 2-1 0,-1-2 2 0,0 2 1 0,0-2 2 0,-1 1 0 0,1 0 0 15,-2 2 1-15,-2 0-1 0,1-1 2 0,0 2 2 0,-1 0-1 0,-1-1 2 16,-1 4-1-16,0-2-1 0,-1 2 1 0,1 0-1 0,-1 1 1 16,-2-1-1-16,3 1-2 0,-2 1 1 0,0 0 0 0,0 0 0 0,-2 2 0 0,3-1-2 15,-2 1 0-15,3 0 1 0,-3 0 1 0,3 1 1 0,1 0-1 0,1 0-2 16,-2 1 2-16,4 0 0 0,-1 0 1 0,3 0 1 0,1 0-1 0,2 0 2 15,1 0 0-15,2-1 1 0,0 0 1 0,5 1 3 0,-1-3 1 0,5 3 3 16,1-3 3-16,0 1 4 0,4-1 2 0,0 0 0 0,1-3 4 0,4 1 4 16,0-1 6-16,1-2 6 0,1 0 3 0,3-1 4 0,-1-2 2 0,3-1 0 15,0-2-1-15,4-2-1 0,-1-2-2 0,-1-1-3 0,0 0 1 0,1-4 1 16,-1-2 1-16,-2 0-1 0,-1-2 0 0,-4-1-3 0,1-1 0 0,-5-2-1 16,-3 2-1-16,-3-2-1 0,0-2 0 0,-4 3 2 0,-4-2 1 0,0 0-1 15,-4 0-2-15,-3 0-2 0,-2 0-5 0,-2 0-6 0,-2 0-4 0,-3 1-6 16,-1 2-3-16,-2 0-4 0,0 1-3 0,-1 1-3 0,-3 1-1 0,2 0-4 0,-2 4-1 15,-2 0-4-15,1 3-1 0,0 1-1 0,2 2-1 0,-2 2-5 0,0 2-3 16,0 2-3-16,0 1-4 0,0 3-4 0,0 0-4 0,0 5-4 0,2 0-6 16,-1 0-7-16,0 3-4 0,2-1-5 0,0 1-1 0,1 1-1 0,0 0 1 15,3 0 3-15,-1 0 2 0,3-2 3 0,1-1 2 0,0 0 6 16,1 1 3-16,0-3 6 0,3 2 6 0,0-3 6 0,1 3 7 0,1-4 3 16,-1-1 5-16,3 2 4 0,-1-2 0 0,3-1 2 0,0 0 2 0,0-2 1 15,0 0 1-15,4-1 3 0,-2-1-1 0,3-3 1 0,-1 0 0 0,2-1 0 0,0-2 0 16,0 0 0-16,4-3 1 0,-2-3-3 0,2 2 0 0,-1-4 0 0,3-1-1 0,-1-1 2 15,0-1-2-15,0-2-1 0,-2-2 0 0,1 3-1 0,-1-3 1 0,0 0 0 16,1 0-1-16,-4 1 0 0,2 0 0 0,-3 2-1 0,-1 1-1 0,-1 1-2 16,2 1 0-16,-4 2-3 0,1 0 0 0,-1 2 0 0,-1 1 0 0,1 1-1 15,-3 3 0-15,1 0-1 0,1 2 0 0,0 1 0 0,-1 1 0 0,0 1 1 16,-1 4-1-16,1-1 1 0,2 3 1 0,-3 2 2 0,-1 1 1 0,2 1 0 16,-2 1 2-16,1 3 2 0,2 0 1 0,-3 0 0 0,2 2 3 0,-1 2 1 15,0 0 2-15,2 2 0 0,0-1 2 0,-1 0 1 0,0 1-1 0,1 1 1 16,0 0 0-16,0-1 0 0,1 0 1 0,0 1-2 0,-1-2 0 0,2 0-1 15,0 0-1-15,0-1-2 0,0 0-1 0,1-2-1 0,-1 0 0 0,1-1 1 16,-2-2 1-16,3-1 1 0,-3-1 1 0,3-2-1 0,-2 0 1 0,-2-3 1 16,2 0 0-16,0-2 2 0,-1-1 0 0,3-1 1 0,-2-3 1 0,2 0-2 0,-2-2 0 15,3-3-1-15,0 0-1 0,0-5-1 0,1-1-1 0,2-3-1 16,-1-1-2-16,2-4-1 0,-2-4-2 0,1 0-1 0,0-3 0 0,-3-1-2 16,3-2 0-16,-2-1 1 0,-1-1 0 0,0 1 0 0,-3-1 0 0,1 0 0 15,-1 3 0-15,-2-1 2 0,0 2 1 0,0 1 2 0,-1 2 2 0,-2 2 0 16,1 4 0-16,-1-1 1 0,-1 1-1 0,3 3 1 0,-3 1-1 0,-1 2-2 0,1 0 0 15,1 4-2-15,-1-2-3 0,-1 2-3 0,0 3-5 0,0-3-4 0,0 2-1 0,1 2 0 16,1 0-2-16,-1 1 1 0,0 1-1 0,-1 1 0 0,1 1 2 0,2 0 1 16,-2 2 1-16,3 0 0 0,-2 1 4 0,1 2 1 0,-1 0 5 0,2 1 1 15,-2 0 2-15,3 1 0 0,-2 0 0 0,-1 1 0 0,2 2 1 0,-1-1-1 16,0 0 0-16,2 1 0 0,-2 0 0 0,-1 0-1 0,2 0 0 0,-2-1 0 16,1 0-1-16,2 0 1 0,-3 0 1 0,2-2 0 0,-1-1 3 15,-1 1 0-15,3-1 4 0,-3-1 3 0,1-2 1 0,-2 0 2 0,2-1 2 0,-1-2 1 16,2 0 1-16,0 0 0 0,-2-2-1 0,2-2 1 0,0 0-1 0,-1 0-2 15,2-2-1-15,0-2-1 0,0 1-5 0,-1-4-1 0,2-1-2 0,-1-2-2 16,0 1-1-16,1-3-3 0,-1 0 0 0,0 0-1 0,1-3 1 0,-2 0 0 16,1 0 0-16,-1-1 0 0,0 1 0 0,-1 0-1 0,1 2 1 0,-2-1-2 15,1 1 0-15,0 4-4 0,-1 0 1 0,-1 0-2 0,2 2 0 0,-2 3-2 16,0-1 0-16,-1 1-1 0,1 3 0 0,1 0-1 0,-1 1 1 0,-1 2 1 16,1 1 2-16,-1 0 0 0,1 3 1 0,1 0 1 0,-1 2 3 0,0 1 0 15,-1 0 2-15,3 0 1 0,0 2 2 0,0 0 0 0,-1 1 1 0,2 0-1 0,1 0 0 16,1-1 1-16,-1 4-2 0,3-2 1 0,-1-1 1 0,2 2-1 15,1-2 1-15,-2 1 0 0,4-2 1 0,0 1-1 0,-1 0 1 0,3-2-1 0,-1 0 2 16,2-2 2-16,0 1-1 0,1-2 1 0,2 0-1 0,-2-1 1 0,3-2-1 16,-1 0 1-16,2-2 0 0,-1 0 0 0,-1 0 0 0,1-3-1 0,1 1 0 15,-3-2 0-15,2-1-2 0,-3 0 1 0,0-2 0 0,0 0-2 0,-1-2 1 0,0 0-2 16,-4-1 0-16,2-2 0 0,-2 0 0 0,-2-1-2 0,-1 0 1 16,0-2 0-16,-2 1 0 0,0 0-1 0,-2-2-1 0,-2 1-1 15,1 0-2-15,-2 1 0 0,-1 0-1 0,-1 1 1 0,-2 1 0 0,1 0-3 0,-2 4 2 16,-2-1-1-16,0 3 1 0,-2 0 0 0,0 1-1 0,-1 5 2 0,-2-1 0 0,-2 2 0 15,2 1 1-15,-4 3 0 0,-1 1 1 0,1 1 0 0,-1 1 1 0,0 2-2 16,1-1-1-16,-1 3-2 0,0-1-1 0,0 2-2 0,1-1-2 0,1-1-1 16,0 1 0-16,2 0-1 0,1-1-2 0,2 0-3 0,-1-1 0 0,4-2-3 15,-3-1-1-15,3 0-1 0,2-1 1 0,-1 1-1 0,-1-2 1 0,4 0-1 16,-1 0 1-16,1-2 3 0,-1 1 2 0,3-1 0 0,-1-1 3 0,1 1 2 16,1-1 2-16,0 0 3 0,3-1 3 0,0 1 1 0,1-1 2 0,0 0 3 15,1-1 1-15,0 0 2 0,4-1 0 0,-2 0-1 0,0-1 1 0,1 0-2 16,0-1 1-16,-2 0 0 0,3 0 1 0,-2-1-1 0,0-1-1 0,-2 0 1 15,3 2-1-15,-4-3-1 0,1 2 0 0,-1-1-1 0,1 0 0 0,-1 2 0 16,-1-1-1-16,0 0-1 0,2 1 0 0,-3 1 0 0,-1-1-2 0,2 1 0 0,1 1-1 16,-3 1 1-16,3 0-1 0,-1 0 1 0,0 0-1 0,1 1 1 15,-2 1 0-15,2 0 0 0,0 1 0 0,1-1 0 0,-1 2 1 0,0 0-1 16,2 0 1-16,-2 1-1 0,0 0 0 0,1-1 1 0,0 3-1 0,-1-1 0 0,0-2 2 16,1 4-1-16,-1-2 0 0,0 1 0 0,2-1 2 0,0 0 0 15,-1 0 0-15,0-1 1 0,0 1 0 0,3 0 0 0,-3-1 1 0,3 0 2 0,0-1 2 16,-1 1 0-16,4-1 1 0,0-1 0 0,-1-1 0 0,3 2 2 0,-1-2 0 15,2-1-1-15,0-1 0 0,1 0 0 0,2-1 1 0,-2-1 1 0,1-2-1 0,2 1-2 16,-2 0-1-16,1-2 0 0,-1-1 1 0,-1 0 2 0,0-1-1 16,0 1 1-16,-2-3 0 0,1 1 0 0,-1-2-1 0,-2 0 1 15,-1-2-1-15,2 2 0 0,-2-4 0 0,-2 3 0 0,-1-5-1 0,1 1-1 16,-3-2-2-16,2-1-1 0,-2-2-2 0,-1-1 0 0,1 0 0 0,-1-2 0 0,0-2 0 0,0 0 1 16,-1 0-1-16,-1-1 0 0,1-1 0 0,0 1 1 0,0 0 0 15,-2 1-1-15,2 1 1 0,-2 0 0 0,2 4-1 0,-1 0 0 0,0 3-2 0,0 1-1 16,-1 2-1-16,-1 1-2 0,2 1-2 0,-3 2 0 0,1 2 0 0,1 0-2 15,-1 2 1-15,0 1-1 0,-1 3-1 0,1-1 1 0,-1 3 0 0,3 1-1 16,-2 2 2-16,0 1-1 0,-1 0 2 0,1 2 1 0,1 2 1 0,-1-1 1 16,0 2 0-16,-1 1 2 0,1 2 0 0,2 0-1 0,-2 0 2 0,2 2 0 15,0 0 2-15,-2 1 0 0,2 1 2 0,1 1 0 0,-2 0 1 0,2 0 0 16,0 3 2-16,-2-1-1 0,3-1-1 0,-1 1 2 0,0-1 0 0,0 0 2 16,0 0 0-16,0-1-2 0,1 0 1 0,0 0-1 0,-1-2 0 0,1 0 1 15,0 1-1-15,1-3-2 0,0 2-5 0,-1-2-11 0,4-1-14 0,-2 1-18 16,3-2-23-16,0-1-26 0,4-1-36 0,-1-1-44 0,3-2-41 0,3 0-43 0,1-3-66 15,1 0-80-15,4-2-65 0,5-3-60 0,-1-2-22 0,3-3-8 16,1-1 7-16,1-1 75 0</inkml:trace>
  <inkml:trace contextRef="#ctx0" brushRef="#br0" timeOffset="10587.93">6565 11183 0 0,'5'-4'347'0,"-1"0"13"0,-2-1-3 16,3 2-73-16,-2-1-105 0,-1 0-64 0,-1 2-46 0,1-1-23 0,-1 2-15 16,0-2-7-16,-1 2-6 0,1-1-4 0,1 1-5 0,0 0-3 0,-1 1-2 15,2 0 0-15,-1 0-1 16,2 0 1-16,1 1-1 0,1 0 1 0,-1 1-2 0,3-1 1 0,0 0 1 0,1 2-1 0,2-2 1 0,1 1-2 0,1-1-2 16,-1 2-2-16,2-2-5 0,2-1-6 0,-2 1-5 0,2 0-9 0,-1 1-11 15,2-2-11-15,1 0-14 0,-1 0-18 0,3 0-22 0,-1-2-41 0,-1 0-52 0,1-1-56 16,1 1-57-16,-3-1-25 0,2-2 71 0</inkml:trace>
  <inkml:trace contextRef="#ctx0" brushRef="#br0" timeOffset="11022.92">6986 10759 0 0,'-5'-5'91'0,"1"-2"389"0,-1 2 11 0,0-1 7 0,0-1 6 0,-1 0-83 15,1 1-124-15,0-1-63 0,0 1-37 0,-1 2-16 0,1-3-7 0,1 3-18 16,1-1-20-16,-2 1-20 0,1 0-15 0,0 3-10 0,2-3-8 16,-1 1-3-16,2 1-3 0,-3 0-3 0,3 1-1 0,0 0-7 0,1 1-5 0,0 0-7 0,2-2-6 15,2 1-9-15,1 0-6 0,0-2-7 0,1 2-7 0,4-2-3 0,-1 2-5 16,3 0-2-16,2 1-3 0,0 0-2 0,-1 0-2 0,2 0 0 0,1 1 1 16,0 2-1-16,1-1-1 0,-1 2 1 0,0-1-1 0,0 2 0 0,-1 0-1 15,1 1 1-15,2 0-1 0,-2 1 1 0,0 0-1 0,0 0 1 0,0 1 1 16,0 0 0-16,-2 0-1 0,2-2 0 0,0 3-1 0,0-2 0 0,0 1 0 15,1 0 0-15,-1-1 1 0,0 0 0 0,0 1 0 0,-2-3-2 0,1 3 1 16,0-4 0-16,-1 2-1 0,-1 0 1 0,2-1-1 0,-3 0 1 0,2-1-2 16,-3 1 1-16,-1 1 0 0,0-4-1 0,-1 2 0 0,-2 0-2 0,2 0 1 15,-3-1-1-15,-1-1 0 0,1 1-2 0,-2 1 0 0,0-2 0 0,-2 1 2 16,3 0 0-16,-4-2 0 0,2 2 1 0,-2-1-1 0,0 1 1 0,0 0 0 16,1-1 1-16,-1 2 1 0,-1 0 2 0,0 0 0 0,0 3 0 0,0-2 0 15,0 3 0-15,-1-1 0 0,-2 1-1 0,2 2 1 0,-3 2 1 0,-1 1-1 0,0 0 0 16,-1 4-1-16,-1 0 1 0,-2 0 0 0,-1 2-1 0,0 0 0 0,-1 2-1 15,0 0-1-15,-3 0-4 0,2 0-6 0,-2 1-9 0,0-1-10 16,2 1-13-16,-2-2-13 0,3 1-14 0,-1-1-14 0,-1-2-19 0,3 2-16 0,0-3-21 16,3-1-20-16,-2-2-21 0,3 1-21 0,1-2-13 0,0-1-11 0,1-1-4 15,2 0-2-15,-1-2-2 0,2 0-3 0,1-1-15 0,0 0-21 0,0-3-47 0,1 2-60 16,2-5-18-16,-1 2-2 0</inkml:trace>
  <inkml:trace contextRef="#ctx0" brushRef="#br0" timeOffset="13595.92">9439 10742 0 0,'1'-4'71'0,"3"0"284"15,-4 2 3-15,1-1-56 0,-1 0-85 0,0 1-64 0,0 0-58 0,-1 0-30 16,1 1-21-16,-4-1-9 0,3 2-3 0,-3-1-6 0,1 1-3 0,-1 0-7 0,-2 1-6 31,1-1-6-31,-2 3-2 0,0-1-3 0,0 2 0 0,-2 1 0 0,0 1 0 0,-1 0 2 0,2 0 0 0,-3 3 4 0,0-1 3 0,0 1 4 0,1 1 4 16,-1 1 3-16,-1 2 5 0,1-1 2 0,-2 1 1 0,2 0 2 0,0 1 1 15,-2 1 3-15,2 1 0 0,1-1 5 0,-1 1 2 0,1 0 2 0,-1 1-2 16,2-2-1-16,-1 0-3 0,3 1-1 0,-3 1-1 0,4-3-2 0,-2 2 0 16,2-2 1-16,1 1-1 0,0-2 1 0,2 0 1 0,0 0 0 0,0-1 3 15,2 0 3-15,1 1 4 0,0-3 4 0,1 1 0 0,2-2 2 0,0 2 3 16,0-3 2-16,3 0 2 0,1-1 2 0,0 0 0 0,2 1 0 0,1-2-1 15,0 0-5-15,2-1-4 0,-1-1-5 0,3 0-7 0,0 0-3 0,-1-2 0 16,1 1-5-16,2-2-3 0,-1-1-3 0,1 0-3 0,0 0-3 0,-1-3-1 16,2 1-3-16,1-2-2 0,-1-1 0 0,-2 2-1 0,3-3-1 0,-2-1 0 15,0-1 1-15,-1 0 2 0,-2-1 1 0,0 0 0 0,-2 1 0 0,-1-4-1 16,-3 3-3-16,0-2 1 0,-2 1-1 0,-3-3 0 0,-1 2-2 0,-2 1-2 16,0-2-1-16,-4-1 0 0,0 1 0 0,-1-1-4 0,-3 0-2 0,3 0-1 15,-4 1-1-15,2 1-1 0,1 1-3 0,-2-1-2 0,3 1-2 0,-3 2-2 0,3-1 0 16,1 2-1-16,-1 1-1 0,2 0 0 0,1 1-3 0,-1 1 0 15,0 2-1-15,0-2 0 0,2 1 1 0,-1 2-1 0,2-2-1 0,-1 1 0 16,0 1 0-16,1 0 0 0,1 0 2 0,0 1 0 0,0 0 1 0,0 0-2 0,0-1 2 16,0-1 0-16,1 2 3 0,2 0 2 0,-1 0 1 0,2 0 3 15,1 0 2-15,0-1 6 0,3 0 2 0,0 1 1 0,2-2 3 0,1 0-1 0,3 1 2 16,-2-1 2-16,3-1 1 0,1 1 0 0,2-2 1 0,-1 1 0 0,2 1 2 16,-1-2 2-16,1 0 2 0,1 0-1 0,-3 2 1 0,2 0-2 0,-2-2 0 15,1 1 0-15,-1 1-1 0,-2-1 1 0,1 0-1 0,-2 1 0 0,0-1-2 0,-1 1-1 16,0 0-2-16,-2 0-3 0,0 2-3 0,-1-1 1 0,0 0 0 15,-3 1-1-15,2 0 2 0,-1 1 1 0,0 0 1 0,-2 0-1 0,3 2 1 16,-4 2 1-16,1-1 1 0,2 1 1 0,-3 3-1 0,0-1 1 0,0 2-1 0,-1 0-1 16,0 0 1-16,0 2 0 0,0 2-1 0,-2 0-1 0,3 1 0 0,-4 1-1 15,2 1-1-15,-2-1 0 0,2 1-2 0,-1 1-1 0,-1-1 1 0,3-1 1 16,0 1 0-16,-2 0 1 0,2-2 2 0,1 1 2 0,1-2 1 0,-1 0 3 16,1-1 1-16,2 1 2 0,-2-2 3 0,4-1 0 0,-3 2 4 0,1-3 4 15,2-1 2-15,-3 1 4 0,3-2 3 0,-1-1 3 0,2 0 2 16,-1-1 1-16,-1-1 2 0,-2-1 1 0,3-1 2 0,1 1-1 0,-3-2-1 15,-1-1 0-15,3-1-2 0,-2-2-3 0,0 0-2 0,1-2-3 0,0-1-3 0,-2 0-5 16,0-4-3-16,0 2-4 0,-2-3-2 0,1 1-4 0,-2-3-2 0,-1 0-3 16,1-2-1-16,-1 1-1 0,-2-2-1 0,1 0-1 0,-1 0-1 0,-1 1-1 15,0-1-3-15,0-1-1 0,-1 3-5 0,-1-2-6 0,1 3-3 0,-2 0-5 0,2 1-4 16,-2 0-3-16,1 3-3 0,-2-2-4 0,2 5-4 0,-2-2-1 16,0 1-3-16,1 1-1 0,-1 2-4 0,0 0-2 0,-1 1 1 0,0 2 0 0,1-2 2 0,2 2 1 15,-3 0 2-15,3 1 2 0,-1-1 0 0,1 1 2 0,-1 0 0 16,2 0 3-16,-2 0 0 0,3 0 1 0,-1 0 3 0,1 0 5 0,0 0 3 15,0 0 4-15,0 0 5 0,0 0 2 0,0 0 2 0,0 0 3 0,0 0 3 16,1 0 4-16,0 0 3 0,2 1 1 0,-2-1 2 0,3 1 4 0,-1-1 1 16,0 0 1-16,2 0 1 0,0 0 2 0,0 0 1 0,2-1 2 0,1 1 3 0,-2-1 0 15,4-1 2-15,-2 1-1 0,2-2-1 0,-2 0 1 0,2 1-1 16,1-2 0-16,-1 0-1 0,1 0 0 0,-1 0-1 0,2 1-1 0,-1-1-1 0,-1 1-3 16,1-1-2-16,-1 1-1 0,1-2-2 0,-1 2-2 0,0 1-1 0,-1-1 1 15,-1 0-2-15,1 2 0 0,-2-2-1 0,1 2-1 0,-1 0 0 0,-2 1-2 16,2 1 0-16,-1 2 2 0,-1-1 1 0,-2 2 1 0,1 0 1 0,1 3 3 15,-3-2 0-15,1 3 0 0,0 0 0 0,-1 2 2 0,-2 1 0 16,1-1-2-16,1 2 1 0,-2 0 2 0,0 1 0 0,0 0-2 0,0 1 0 0,0-1 0 16,0 1 1-16,1-1-1 0,0 0 1 0,-1 0 4 0,1-1 1 0,2 1-1 15,-1-1 2-15,-1 1 0 0,2-1 2 0,-2 1-1 0,3-3 0 0,-2 1 2 16,3-1-1-16,-1 1 1 0,1-2-2 0,0 0-1 0,1 0-2 0,2-1 0 16,0-1-1-16,1 1 1 0,1-3 0 0,0-1-1 0,4 0 1 0,-1 0-2 15,1-3 0-15,2-1-2 0,-1-1-2 0,2-2-2 0,1 1-12 0,-1-4-11 0,2 1-16 16,-2-1-18-16,1-1-27 0,-1-2-36 0,-1 0-39 0,0-2-39 15,-2 0-50-15,1 0-53 0,-2-1-67 0,1-2-73 0,-4-1-47 0,1 1-38 0,-2-2-9 16,-2 0 1-16</inkml:trace>
  <inkml:trace contextRef="#ctx0" brushRef="#br0" timeOffset="15195.19">11195 11157 0 0,'-1'4'37'0,"1"-1"444"0,-1 1 2 0,0-1 0 0,-1 1 0 0,1 0-21 0,1-2-31 16,-1 0-107-16,0-1-143 0,-2 2-71 0,3-3-39 0,0 1-18 0,3 0-8 31,-1-1-6-31,-1 0-2 0,3 0-2 0,0 0 0 0,2-1-1 0,-1 0-1 0,0 0-4 0,4-2-1 0,-2 1-4 0,2 0-4 0,1-2-4 0,1-1-4 0,-1 2-4 15,1-2-5-15,0-2-1 0,3 2-3 0,-2-3 0 0,2 2-2 16,-1-3-1-16,0 1-3 0,-1-2-2 0,1 0-2 0,-1-2-1 0,1 2 0 0,-3-2-2 16,1-1-3-16,-2-2 0 0,-1 2-1 0,0-1 2 0,-1-2 0 15,-3 1 3-15,-2 0 0 0,1 0 4 0,-2 1 0 0,-2 1 1 0,-2 0 1 0,1 1 1 16,-3 0 2-16,-2 2 1 0,-1 2 3 0,-2 0 2 0,-1 2 0 16,-3 1 1-16,1 1-1 0,-3 3 0 0,-2 1-2 0,-2 1 0 0,0 1 0 15,0 3 1-15,-1 0 1 0,0 2 1 0,-1 0-2 0,2 1 1 0,0 1 0 16,-1 1-1-16,2-1-1 0,2 2 1 0,-2 0 0 0,3 1 0 0,0 0 2 0,4 1 0 15,-2 1 2-15,2 1 1 0,2 1 2 0,-2-1 1 0,5 2-1 0,-2 1 2 0,3 0 0 16,0 0-1-16,2 1 1 0,2 0 1 0,-1 1 0 0,3 0-1 16,0-1 2-16,0 0-3 0,3 2 1 0,-1-2-2 0,2 0 0 0,2-1-1 0,0 0-1 15,3 0 0-15,-2-1 0 0,3-2-1 0,0 1 0 0,3-1-1 0,-2-2-1 16,1-1-4-16,3-2-6 0,0 2-6 0,1-3-8 0,-1-1-13 0,5 0-16 16,-1-3-18-16,0 0-18 0,3-1-22 0,0-1-21 0,0-2-18 0,3-1-16 15,0-3-10-15,2 1-4 0,-1-3-4 0,3-1-1 0,-3 0-2 0,3-1 0 16,-2-2 8-16,0 0 12 0,-1-2 14 0,2 0 16 0,-3-1 21 0,-2-1 24 15,2 0 20-15,-4-2 20 0,-1 2 15 0,-3-1 12 0,1-1 15 0,-3-1 16 16,-3 2 19-16,1-2 19 0,-5 2 17 0,2-1 15 0,-5 1 13 0,1 0 14 16,-2 0 7-16,-3 0 5 0,-1 1 4 0,-1 1 2 0,-1-1 1 0,-3 1-1 15,0 1-2-15,-3 1-6 0,0-3-5 0,-1 4-8 0,-2-2-7 0,-2 2-6 16,2 0-6-16,-4 1-7 0,0 0-5 0,-1 3-3 0,0-2-5 0,-1 2-4 16,-2 2-6-16,3 2-3 0,-4 0-5 0,4 1-3 0,-4 1-5 0,4 3-4 15,-4 0-6-15,4 1-3 0,-3 2-3 0,3 2-4 0,0 0-2 0,0 2-3 16,1 1-2-16,1 1-1 0,2 1-1 0,-1-1-1 0,3 3-2 0,3-2 0 15,-1 3-2-15,1 0 2 0,3 0 0 0,-1 0 0 0,4-1-2 0,0 1 0 0,1-1-2 16,1 1 1-16,0-2-1 0,3-1-1 0,0-1 1 0,1-1 0 16,2 0 1-16,-1-1-1 0,4 0 1 0,-1-3 0 0,2 1 0 0,-1-1 0 0,4-2-1 15,-2 0 0-15,3-1 0 0,-1-2 0 0,1-2 2 0,1-1 0 0,0 0 1 16,0-1-2-16,0-3 1 0,-2-3-2 0,2 2 0 0,0-4 0 0,-1 0-1 16,1-2-1-16,-2 0 0 0,-3-1 3 0,1-2 4 0,0 0 4 0,-4 1 7 0,1-3 5 15,-4 3 8-15,0-1 11 0,0 0 8 0,-1 3 8 0,-2 0 7 16,-2-1 6-16,0 2 4 0,0 1 2 0,0 1-2 0,-1 0-1 0,0 1-5 15,-2 2-5-15,2 0-6 0,1 2-5 0,-1-1-10 0,0 3-9 0,1 1-10 0,0 0-7 16,0 0-9-16,0 4-5 0,0-1-3 0,1 2-1 0,0 0 0 0,-1 2 2 16,4 0 0-16,-2 1 1 0,1 2-2 0,-1 0-3 0,2 2-5 0,0 0-7 15,0-1-12-15,0 1-9 0,1 2-8 0,0 0-7 0,3-1-7 0,-1 1-6 16,0-1-11-16,1 2-13 0,3-1-14 0,-1-1-13 0,1 2-20 0,3-2-20 16,-2 0-16-16,3-1-15 0,1-2-12 0,2 1-12 0,-1-2-17 15,3-1-20-15,0 1-37 0,0-4-45 0,0 0-54 0,2-1-54 0,-1-2-20 16,-1-2 0-16</inkml:trace>
  <inkml:trace contextRef="#ctx0" brushRef="#br0" timeOffset="15403.18">12139 10770 43 0,'-8'-29'528'0,"-2"2"6"0,1 3 5 0,-1 3 8 0,-1 0 12 16,1 2-55-16,-1 2-82 0,2 3-101 0,-1 1-114 0,0 1-58 0,2 3-35 0,0 1-23 15,-1 0-16-15,3 3-11 0,0-1-6 16,-1 3-5-16,2 1-5 0,1 1-9 0,0 2-9 0,2 1-9 0,-1 1-8 0,3 4-3 0,0 0-2 15,1 3-1-15,3 3 2 0,0 3 0 0,1 0 0 0,1 3-1 0,1 4-1 0,2 1-3 16,1 3-1-16,0-1-8 0,1 3-11 0,3 1-12 0,-2 1-17 16,3 0-19-16,0-1-20 0,1 3-29 0,-1-2-32 0,1 1-38 0,-1-2-40 0,1 1-33 15,1-1-29-15,-1-1-54 0,0 0-64 0,-1 0-56 0,-2-4-53 0,0 0-19 16,-1-2-4-16,-3 0 11 0,2-1 241 0</inkml:trace>
  <inkml:trace contextRef="#ctx0" brushRef="#br0" timeOffset="15550.19">12106 11229 0 0,'-11'-15'38'0,"-1"1"457"0,1-3 2 0,3 2-1 0,-1 0 1 0,4-1-3 16,-1-1-1-16,1 2-124 0,0 1-184 0,1 1-87 0,3-2-44 0,-2 2-26 15,3 0-16-15,2 1-8 0,0 1-3 16,2-1-8-16,2 3-7 0,0-1-18 0,3 1-22 0,2 3-26 0,1-2-27 0,1 2-27 0,3 1-26 0,3 1-30 0,1 2-32 16,2 0-62-16,-1 1-77 0,3 1-54 0,-1 1-45 0,2 1-16 0,0 0-2 15</inkml:trace>
  <inkml:trace contextRef="#ctx0" brushRef="#br0" timeOffset="16129.18">12559 11138 0 0,'0'12'398'0,"0"-3"71"0,-1 1 12 0,0-1-19 0,-2-3-32 16,2 2-74-16,-2-3-92 0,2 1-53 0,1-1-39 0,-1-2-24 0,0 0-19 15,-2 0-16-15,3 1-13 0,0-3-11 0,3 2-12 16,-1-3-12-16,1 3-11 0,0-2-5 0,2-1-3 0,4 1-6 0,-1-1-5 16,1 0-4-16,3 0-4 0,0-1-3 0,3 1-3 0,0-3-2 0,-1 2-3 0,2-2 0 0,1 1-3 15,-1-2-3-15,2 0-2 0,-1 0-4 0,-1-1-1 0,2-1-3 0,-1 0-3 0,-1-2-3 16,0 1-4-16,0-1-4 0,-2-1-4 0,1 0-2 0,-3 0-2 0,0-4 0 15,-1 2 0-15,-4-1 0 0,2 1 1 0,-4-3-1 0,-1 1 0 0,-1 0 3 16,-3 0 2-16,-1 0 4 0,-3 0 2 0,1 1 4 0,-2 2 3 0,-3-1 2 16,2 1 3-16,0 2 0 0,-3 1-1 0,-1 1 0 0,0 0 1 0,0 4 1 15,-1-1-1-15,0 2 0 0,0 2 0 0,-3 2 0 0,2-1 1 0,-1 4 1 16,2 0 4-16,-1 1 1 0,0 2 1 0,0 3 2 0,3-2 1 0,-2 2 2 16,0 1 4-16,4 2 2 0,0-1 3 0,0-1 0 0,2 3 2 0,1-2 0 0,3 2 0 15,0-2-1-15,1 1 0 0,2 1-1 0,1-2-1 0,0 0-1 16,4 1-2-16,0-2-2 0,2 1-3 0,1 0-1 0,2-1-1 0,-1 0-3 0,4-1 0 15,1-2-1-15,2 1-1 0,0-1-1 0,2-2-1 0,1 0-1 0,2-3-1 16,0 2 1-16,0-3-1 0,-1-3 1 0,2 2-1 0,-1-3-1 16,0-3 0-16,-1 2-3 0,-2-5-2 0,-2 0-1 0,0 1-2 0,-2-4-1 0,-2-1 0 15,-2 0-2-15,-5-2-1 0,0-1-3 0,-1-3-1 0,-5 0-2 0,0 1-1 16,-2-2 1-16,-4-2-1 0,0 2 1 0,-1 0 2 0,-4-3 2 0,1 2 1 16,-2 0 2-16,1-1 1 0,-2 1 1 0,-2 2 2 0,3-1 1 0,-3 1 2 15,2 2-1-15,1 1 1 0,0 1 0 0,1 0-3 0,1 2-3 0,-1 2-2 16,4 0-3-16,-2 1-3 0,2 1-1 0,1 0 0 0,0 3-1 0,0-1-1 15,3 0 0-15,-1 4-1 0,2-2-1 0,0 2 0 0,-1 2 1 0,2-2 3 16,0 4 3-16,2-2 3 0,-1 2 2 0,0 0 3 0,2 0 1 0,-1 1 1 16,3 0 0-16,0 0 2 0,0 0 1 0,1-1 2 0,-1-2 5 0,3 2 7 15,-1 0 6-15,2-1 8 0,1 0 6 0,0-2 10 0,2 1 8 0,1 0 9 16,-1-1 9-16,2 0 10 0,1 1 5 0,-1-1 3 0,1-1 2 0,0 1 1 16,0 0-2-16,0 0-3 0,0 0-2 0,-1 2-1 0,-2-1-4 0,-1 2-6 0,-1 0-7 15,0 3-7-15,0-1-6 0,-4 1-9 0,1 1-5 0,0 1-1 0,-2 0-3 16,-1 1-2-16,-1 1-3 0,0 2-3 0,2-1-4 0,-3 1-7 15,2-1-3-15,-1 2-5 0,-1 1-19 0,3-2-22 0,-3 1-29 0,2 1-33 0,1-2-28 16,-1 0-27-16,2-1-38 0,0 1-43 0,3 0-42 0,-2-3-40 0,5 1-64 16,-1 1-75-16,2-2-65 0,2-1-61 0,3-1-19 0,2 0 4 15,2-2 19-15,2-1 27 0</inkml:trace>
  <inkml:trace contextRef="#ctx0" brushRef="#br0" timeOffset="16343.18">15151 10337 0 0,'8'-21'454'16,"-6"1"75"-16,-1 3 0 0,-1-2 1 0,-1 2 0 0,-4 0-13 15,2 6-22-15,-2-1-128 0,0 2-176 0,-2 3-78 0,2 2-33 0,0 0-13 0,-1 5-8 16,1 0 0-16,2 4 2 0,0 0 2 0,1 3 3 0,0 1 0 0,2 2 2 31,2 4-5-31,0 3-2 0,2 0-6 0,1 1-5 0,2 3-6 0,1 4-9 0,2 0-12 0,0 0-12 0,2 2-24 0,-2 2-29 0,4 1-26 0,-1 2-25 16,0-1-30-16,-1 1-32 0,1 1-41 0,0 1-45 0,-2-1-44 0,3 1-42 15,0-1-79-15,-1-1-96 0,-1 1-46 0,1-1-22 0,-2-2 3 0,1 0 16 16</inkml:trace>
  <inkml:trace contextRef="#ctx0" brushRef="#br0" timeOffset="17640.18">15089 10833 0 0,'-7'-16'436'0,"-1"1"103"0,1-2 0 16,-1-1 1-16,2-3 2 0,-1-1-1 0,2 1 2 0,0 0-149 0,2 0-216 15,0 0-96-15,3 0-41 0,3 2-22 0,1 0-10 0,4 0-5 0,3 1-2 16,2 1-3-16,2 0-1 16,4 1-7-16,3 2-9 0,3 1-10 0,0 1-11 0,3 1-14 0,2 2-16 0,0 0-25 0,2 2-26 0,1 1-26 0,-1 0-26 15,-1 1-23-15,0 1-20 0,0 2-19 0,-1-1-18 0,-1 2-14 0,-1 1-13 16,-4-2-11-16,-2 1-10 0,-2 0 4 0,-3 1 11 16,-1-2 30-16,-2 0 42 0,-4 1 50 0,-1-3 56 0,-3 1 44 0,-2-1 44 0,-3-1 32 0,-1 1 30 15,0-3 31-15,-4 1 32 0,0-1 34 0,-1 0 32 0,-2 0 25 0,1-1 22 16,-4 0 6-16,2 1 1 0,0 0-13 0,-2-1-18 0,0 1-14 0,0 2-11 0,0-3-8 15,0 3-7-15,0-1-8 0,1 1-9 0,1 1-13 0,-1 0-12 16,2 0-15-16,-1 1-15 0,3 1-13 0,-2-1-12 0,2 3-10 0,0 0-11 16,1 0-7-16,-1 3-7 0,0 1-2 0,3 3-1 0,-1-2 2 0,1 4 2 0,-2 2 4 15,4-1 1-15,0 3 3 0,0 2 2 0,1 3 0 0,3 2 1 0,-2-1-1 16,2 4-2-16,1-1 1 0,2 2-1 0,1 2-2 0,1 2-3 16,-1 0-3-16,3 1-3 0,0 0-2 0,1 0-1 0,0 0 0 0,0 0-2 0,1-2 0 15,1 1-2-15,-2-1-1 0,3 0 0 0,-1-1 0 0,-1-4-2 0,0 0-1 16,-1-2-2-16,1 0 2 0,-2-3 1 0,0-1 3 0,-1-3 4 0,-1 0 5 15,-2 0 5-15,3-4 1 0,-4-1 3 0,3 0 0 0,-4-3 2 0,0-1-2 16,1-1-1-16,-1-3 1 0,0-3-1 0,-1-1-1 0,1-1-2 16,-3-3-3-16,2-1-5 0,-1-2-7 0,-1-2-6 0,-1-1-4 0,3-2 0 0,-3-2-2 0,-1-1-2 15,1 1 1-15,1-3-1 0,-1 2 0 0,0 0 0 0,-1-1 1 16,1 3-1-16,1 0 0 0,-2 1-1 0,0 2 0 0,1 1 0 0,-1 1-1 0,0 0-1 16,0 3-1-16,0 1 1 0,0 2 0 0,0 0 1 0,0 1-1 0,0 1 1 15,0 2-1-15,0 0-3 0,0 2 3 0,0 0 0 0,0 3 0 16,1-1 2-16,-1 2 0 0,3 2 0 0,0 0 1 0,0 1 0 0,-1 2 0 0,2 0 0 15,1 2-1-15,1 0 0 0,0 0 1 0,2 1 2 0,1 1 0 0,-2-1-1 16,4 1 1-16,-2 0 1 0,2 0 1 0,1 1 2 0,1-1 1 0,-1 0 2 16,3-1 3-16,0 0 3 0,1-1 3 0,-1-1 0 0,3 2 1 0,-1-4-1 15,3 0 1-15,0 1-1 0,0-4 1 0,-1 0-3 0,3-1 1 0,-1-1-2 16,0-1-1-16,0-1-1 0,1-1-5 0,-2-1-2 0,3-1-2 0,-1-3-1 0,-1 0-1 16,1-2 0-16,-2-2-3 0,0 1-1 0,-4-3 0 0,0-1-1 15,-2-1 0-15,-2-1 0 0,0-1-2 0,-5 0-1 0,-1-2 1 0,-1 0 1 16,-5 0 0-16,0 1-1 0,-5-1 1 0,0 1 1 0,-1 0 0 0,-5 1 3 0,-3 2 0 15,1-1 2-15,-5 3 0 0,1-1 2 0,-3 1 0 0,-2 3-2 0,1 1 2 16,-2 1 0-16,1 1-1 0,-3 3 1 0,4-1 0 0,-2 3-1 16,2 1 0-16,0 2-2 0,3 1-2 0,0 1 0 0,1-1-1 0,1 2 0 15,2 0 1-15,0 3 0 0,4-1 0 0,1 1 0 0,1 1-1 0,3 0 0 0,0 2 2 0,1 0-2 16,3 0 1-16,1 1 0 0,3 1 2 0,-1-1 1 0,4 0 0 16,-2 0 0-16,4 0-1 0,0 2 1 0,2-1-1 0,0-1 1 0,1 1 0 0,3 1 0 15,0-3 1-15,0 1 0 0,3-1 1 0,0 1 0 0,-2-2 1 0,4-1-3 16,-1-1 1-16,3 1 1 0,-1-2 0 0,0-1 0 0,1-2 0 0,-1 0 1 15,1-1-2-15,0-2 0 0,2 0-1 0,-2 0 0 0,-1-2-2 0,-1-2 0 16,0 0-1-16,0 0-3 0,-3-3-1 0,-1 0-2 0,-3 1-2 0,1-4-3 16,-2 1 0-16,-4-2-1 0,2 0-1 0,-3 0-2 0,-1-3-1 0,-1 2 1 15,0-2 0-15,-2 0 2 0,1-1 1 0,-2 1 0 0,0 0 0 0,-1 2 2 16,0-2 2-16,0 3 0 0,0-2 1 0,0 3 1 0,0 1 2 0,0 0 3 16,0 2 0-16,0 1 0 0,0 0-2 0,0 0 1 0,0 3 0 0,0-1 1 15,0 2 1-15,0 0 0 0,1 2 2 0,1-2-1 0,-1 2 1 0,-1 1 0 16,1-1 0-16,-1 1-1 0,0 0 0 0,1 2 0 0,2-1 2 0,-2 0 0 15,0 0-1-15,-1 1-1 0,1-1 1 0,2 3 1 0,-2-1-1 0,2-2 0 0,-1 2-1 16,1 0 0-16,0-1 0 0,1 1 1 0,-1 0 1 0,0-2 1 16,1 1 0-16,2-1-1 0,-2 0 1 0,1 0 0 0,0-1-1 0,1-1 0 0,-1 1 0 15,0-2 2-15,1 0-1 0,0-1-1 0,1 0 0 0,0-1-1 16,-2 0-1-16,3-2-2 0,0 1-1 0,-1-1 1 0,1-1-2 0,-2-1-1 0,3 2-2 16,-3-2-1-16,1-2-2 0,0 2 0 0,-1 0-1 0,-1-1 0 0,1 0 0 15,-1 1 0-15,0 2 1 0,0-2 3 0,0 0-1 0,0 2-1 16,-1-1 2-16,0-1 2 0,-1 2 0 0,1 1 1 0,-1-1 1 0,-1 0 0 0,1 2 1 15,-1-2 3-15,-1 1-2 0,3 1-1 0,-3-1 0 0,0 1-3 0,1 1-1 16,-1-2 0-16,0 1-2 0,-1 0-1 0,1 1 1 0,1-1-2 0,-1 1 1 0,-1 0 1 16,0 0-2-16,0 0 1 0,0 0 0 0,0 0 1 0,0 0 2 0,0 0 1 15,0 0 2-15,1 0 1 0,-1 1 1 0,0-1 0 0,0 0 1 0,0 0 2 16,0 0 0-16,0 0 0 0,0 0 0 0,0 0 3 0,0 0 2 0,0 0 3 16,0 0 1-16,0 0 3 0,0 0 0 0,0 0 1 0,1 0 1 0,1-1 2 15,-1-1 0-15,1 0-2 0,0 0-1 0,0 1 0 0,-1-3 0 0,3 0-1 16,-1 0-3-16,-1 0-3 0,3-1-2 0,-3 0-2 0,2-1-1 0,1-1 0 15,-1 1-2-15,1 0-1 0,-1-2 1 0,1 0 1 0,1 1 0 0,-1-2 0 16,0 1-2-16,0 0 0 0,1-1 0 0,-1 1 0 0,0-1 1 0,1 1-1 16,-1 1 0-16,0-1 0 0,0 1 0 0,1 2 0 0,0-2-1 0,1 2-1 15,0 0 1-15,-2 1-1 0,1 1 0 0,3-1 2 0,-3 2 0 0,4-1-1 0,-2 2 1 16,1 0-1-16,0-1 1 0,2 2 1 0,-1 0 0 0,3 2 0 16,-1-1 3-16,2 0 1 0,-2 2 0 0,3 1 2 0,1-2 0 0,0 5 1 15,3-1-1-15,0 0 0 0,-1 3 1 0,2 0 0 0,0 2 0 0,0-2 0 16,0 4 0-16,0-1 0 0,-2 1-1 0,3 0-2 0,-3-1 0 0,-2 2-1 0,0 1-4 15,-1-2-5-15,-1 0-11 0,-1-1-10 0,-3 1-12 0,0 0-13 0,-4-1-21 16,1-2-26-16,-1 2-35 0,-3-2-40 0,0 1-36 0,-3 1-32 16,0-3-52-16,0 1-61 0,-3 1-67 0,1-3-74 0,-2 0-26 0,-2 1-6 0,2-4 4 15,2 0 53-15</inkml:trace>
  <inkml:trace contextRef="#ctx0" brushRef="#br0" timeOffset="17769.18">17639 10863 0 0,'4'0'490'16,"0"0"103"-16,-3 1 11 0,-1-1 7 0,0-1 3 0,0-3 3 15,-1 2 3-15,-1 0-143 0,0-2-209 0,-1 1-100 0,2 1-53 0,-1 0-32 0,-1 1-21 0,2-2-21 16,-2 1-21-16,2 0-28 0,1 0-33 16,-1 1-30-16,0-2-27 0,-2 3-38 0,3 0-41 0,0-2-44 0,0 1-47 0,0 1-63 0,0 0-70 0,0 0-80 15,0 0-79-15,0 0-28 0,0 0-7 0,0 0 13 0,0 0 18 16</inkml:trace>
  <inkml:trace contextRef="#ctx0" brushRef="#br0" timeOffset="18578.2">6010 12912 73 0,'-8'-3'478'0,"1"1"7"0,1-1 8 0,-1-1 5 0,0-1 3 16,2 0-97-16,0 1-145 0,-1-1-77 0,1 0-48 0,1 2-29 0,2-3-21 16,-1 3-7-16,3 1-3 0,1-1 1 15,2 1 0-15,2 1-1 0,0-2-4 0,5 2-2 0,1-1-2 0,0 2-1 0,4-1-1 0,0 0-2 0,4 1-3 16,0-3-5-16,5 0-4 0,1 2-8 0,1-1-10 0,2-2-19 0,1 2-20 0,3 0-20 16,2-4-20-16,-1 3-16 0,2 0-16 0,0-1-21 0,1-1-24 15,-1 1-25-15,1-2-25 0,0 3-23 0,0-2-22 0,0-1-21 0,-1 0-19 0,-2 1-15 16,1-1-14-16,-2 0-27 0,-3-1-34 0,-1 0-42 0,-2-1-46 15,-1 2-8-15,-4-2 8 0</inkml:trace>
  <inkml:trace contextRef="#ctx0" brushRef="#br0" timeOffset="18890.21">6493 12538 326 0,'-24'-6'444'0,"1"0"11"0,0 1 10 16,1-1-65-16,2 0-102 0,-1 1-55 0,1-1-39 0,4 1-20 0,1 0-14 15,1 0-15-15,2 1-13 0,1-1-16 0,0 1-15 16,3 1-12-16,0-1-11 0,1 0-9 0,4 2-12 0,-1-1-7 0,4 2-8 15,0-1-6-15,6 2-7 0,-1-1-4 16,5 1-3-16,0 0 0 0,6 1-2 0,1-1 0 0,5 2-1 0,1-1 0 0,6 3 0 0,3-1 1 0,2 1 1 0,2 0 0 0,2 1-3 16,3 0-2-16,1 0-2 0,3 1-3 0,1-1-3 0,0 1-1 0,2 0-1 15,1-2 0-15,-1 1-2 0,2 0 0 0,-4-1-1 0,2 1-2 0,-2 0-4 16,0 0-3-16,-1-2-1 0,-3 3 0 0,-2-2-2 0,-4 0 1 0,-4-1-1 16,-2 3 6-16,-4-4 7 0,-2 2 7 0,-3 0 8 0,-4 0 9 0,-2 0 6 15,-2 1 6-15,-6 0 4 0,-2 2 3 0,-4 0 1 0,-2 3 1 0,-5-1 0 16,-5 5-2-16,-3-3 1 0,-5 4-5 0,-3 1-9 0,-2 1-8 0,-3 2-9 15,-3-2-8-15,-1 4-7 0,1-1-10 0,-1 0-9 0,2-2-16 0,1 1-17 16,2-3-20-16,1 1-23 0,4-2-21 0,2-2-19 0,2-1-24 0,1-1-28 16,2 0-29-16,2-3-29 0,3 0-28 0,2-2-23 0,-1 0-23 0,3-2-22 0,3 0-33 15,-1-1-37-15,3 1-45 0,2-2-50 0,0-1-13 0,2-1 3 0,1 1 17 16,2-1 436-16</inkml:trace>
  <inkml:trace contextRef="#ctx0" brushRef="#br0" timeOffset="19847.21">9278 12147 0 0,'6'-7'304'15,"-2"0"103"-15,-2 0 4 0,1-1-28 0,-2 3-44 0,-1-3-76 0,-3 3-89 16,1 0-44-16,-2-1-22 0,-3 3-13 0,-1 0-7 0,1 0-8 0,-3-1-7 16,-3 3-3-16,2 0-2 0,-2 1-3 0,-1 0-6 0,-1 1-5 0,0 0-8 0,-1 2-5 15,0-1-3-15,0 2-7 0,-1-1-7 0,1 2-3 0,0 0-4 0,0 1 0 16,2 0-1-16,-1 1-2 0,2 1 0 0,-1-2 1 0,3 3 5 0,-3-1 2 16,2 2 0-16,2 1 2 0,-2 0 0 0,-1 1 3 0,3 1 4 0,-1 1 4 15,-1 2 3-15,0 0 1 0,0 1 4 0,0 0 3 0,-1 1 2 0,1 3 2 16,-2-2-1-16,3 2 1 0,-3-2 0 0,3 4 0 0,0-2 0 0,-2 1-3 15,2-1-3-15,1 0-5 0,0-1-2 0,3 1-4 0,1-1-1 0,0 0-4 0,2 0-4 16,0-2-3-16,4 1-4 0,0-1-1 0,1 0-2 0,3-2-1 16,1 1-1-16,1-1 1 0,3-2 2 0,1 2 1 0,0-2 0 0,2 0 0 0,3-3 1 15,0 0-1-15,0 1 1 0,1-4 0 0,3 0-1 0,-1-2 1 16,2 0-3-16,2-1-1 0,1-2-1 0,-2 0-1 0,1 0-2 0,2-3-1 16,-3-2 0-16,0 1-1 0,0-2-1 0,-1 1 0 0,0-2-1 0,-4 0-1 0,0-3 1 15,-1 2-2-15,0-3 0 0,-5 0-2 0,1-1-1 0,-2 0-3 0,-2-2-1 16,-2-1-3-16,-1-2 1 0,-1 1-2 0,-1-2-3 0,-4 1 0 0,-1-1-2 15,-1-2 1-15,-1 0-1 0,-2-2 0 0,0 2 0 0,-3-1 1 0,0-1 3 16,-1 2 1-16,-1 1 1 0,0 1-1 0,-2 0-3 0,3 2-2 0,-3 0-2 16,2 1-4-16,3 4-4 0,-2-1-6 0,0 1-4 0,2 3-4 0,2 1-6 15,-2 0-4-15,2 0-4 0,-1 3-2 0,3 0-1 0,1 1 0 0,1 0 1 0,-1 1 2 16,2 0 2-16,0 2 4 0,2 0 5 0,2 0 5 0,0 0 4 16,2 1 6-16,-1 0 6 0,2 0 4 0,2-1 3 0,0-1 5 0,-1 2 0 15,3-1 2-15,-2-1 2 0,1-1 2 0,2 0 2 0,0 0 2 0,-2 0 3 16,1-1 2-16,1 0 2 0,1-1 3 0,-1 0 2 0,1 0 1 0,-1 0 2 0,2-1 1 15,-1-1 1-15,-1-1 1 0,1 2 2 0,0 0 0 0,0-2 0 16,1 0 2-16,0-1-1 0,0 2-3 0,2 0 0 0,-3-1-1 0,3 0-2 16,-2 1-1-16,2-1-2 0,-3 0-1 0,3 0 0 0,-1 2-2 0,-1-1 0 0,1 0-1 15,-1 1 1-15,0-1-1 0,0 3 1 0,-1 0 0 0,-1 0 2 16,1 0 0-16,-1 3 2 0,0-1-1 0,-1 2 1 0,2 0 0 0,-2 0 0 0,0 1 1 16,-2 2-1-16,3 0-2 0,-3-1 0 0,2 3-2 0,0 1-2 0,-2-1-2 15,1 2-1-15,-2-1-5 0,3 2-8 0,-2-2-10 0,0 2-13 0,0 0-17 16,-1-1-21-16,0 1-31 0,0 0-34 0,-1 1-35 0,1 0-35 0,-2 1-38 0,0-2-41 15,1 2-82-15,0-1-99 0,-3 1-47 0,2 1-21 0,-1-2-3 0,-1 1 8 16</inkml:trace>
  <inkml:trace contextRef="#ctx0" brushRef="#br0" timeOffset="20214.18">9866 12602 0 0,'-7'-10'341'0,"2"-2"149"0,-3 0 5 0,1 1 5 0,0-3 3 16,-2 1-38-16,3-1-57 0,-1-1-113 0,0 2-138 0,2 1-62 0,1 2-28 16,1-2-12-16,-1 4-6 15,1-1-4-15,2 1-2 0,1 0-4 0,3 3-4 0,0 0-5 0,1 0-5 0,2 1-5 0,3 1-5 0,0 1-1 0,2 2-3 16,0 1 0-16,3 1-1 0,-1 1 0 0,2 1-2 0,0 0-1 0,3 2-2 16,-1 1-2-16,0 0 2 0,1 1 1 0,-1 2 0 0,-1 0 0 0,2 2-1 15,-2 0 2-15,0 1 2 0,-1 0 1 0,0 3 2 0,-3-1 2 0,2 2 2 16,-2-2 2-16,-2 1 5 0,1 1 1 0,-2-1 2 0,1-1 2 0,-2 1 3 0,0-1 2 15,-3-1 2-15,0-1 6 0,1 0 6 0,-1 0 12 0,-1-2 16 0,1-1 11 16,-1-2 12-16,-2 1 6 0,2-1 4 0,-2-1 1 0,1 0-2 0,-2-4-2 16,2 3-2-16,-2-4-2 0,1-1-3 0,-1-1-6 0,1 0-9 0,-1-3-15 15,-1-1-16-15,1-1-14 0,1-3-15 0,-1-1-7 0,0-3-9 0,-1 0-4 0,3-3-1 16,-1 0-1-16,-1-2-1 0,3-3-3 0,-3-1-4 0,2-1-2 16,-1-1-6-16,2-1-7 0,0-3-8 0,1 0-19 0,-2-1-24 0,2-1-28 15,0 0-27-15,3 1-26 0,-2 0-24 0,-1 0-38 0,2 1-41 16,1-1-38-16,-1 3-35 0,1 2-41 0,-2-1-46 0,3 4-63 0,-2 1-71 0,2 0-27 0,-2 4-3 15,2 2 14-15,-2 2 22 0</inkml:trace>
  <inkml:trace contextRef="#ctx0" brushRef="#br0" timeOffset="20933.21">10685 12369 0 0,'5'16'203'0,"-3"-1"215"0,2 0 7 0,-3-1 5 0,0-2 4 15,1 0-87-15,-1-2-126 0,-1 1-57 0,0-2-22 0,1 0-6 0,1-2 3 16,-1 1 7-16,0-2 8 0,2-1 3 0,-1 1 3 15,3-4-3-15,-1 4-6 0,1-4-6 0,1-1-9 0,1 1-11 0,2-2-13 0,2-2-14 0,0 1-14 16,3-3-14-16,1-1-13 0,1 0-13 0,0-2-14 0,3 1-9 0,-2-2-8 16,3 0-5-16,-1-1-6 0,-2 0-3 0,2-1-6 0,-2 0-3 0,1-1-3 15,-2 2-5-15,-1-3-3 0,-3 2-3 0,0-2-4 0,0 0-3 0,-5 0 0 0,-1-1-3 16,0 1 0-16,-2 1 0 0,-4-3 3 0,0 2 3 0,-2 0 1 0,-1 0 5 16,-3 0 1-16,0 1 3 0,-4 0 5 0,1 0 2 0,-2 2 3 0,-1 0 2 15,-3 1 2-15,-1 1 2 0,-2 2 0 0,0 0-1 0,-2 2 1 16,-2 2 1-16,-1 1-1 0,-1 1 2 0,1 1 2 0,-2 2-1 0,0 2 2 15,1-1 1-15,0 3-2 0,0 1 1 0,2 2-1 0,0 1 0 0,0-1 2 16,4 3-1-16,-1 0 1 0,4 0-2 0,-1 3 0 0,1-2 0 0,1 2 0 0,2 0 0 16,3 1 3-16,2-1 1 0,-1 1 2 0,3 0 0 0,3 0 2 15,1 0 0-15,1 0-1 0,2 1 3 0,2 0 2 0,2-1 2 0,1 1 3 0,2-2 1 0,2 0 1 16,3 1-3-16,-2 0-1 0,5-1-2 0,0 0-1 0,0-2 2 16,2-1 1-16,2 1 2 0,3-1 3 0,-2-1-1 0,3-1-2 0,1-1 2 15,0-3 0-15,4 1 0 0,-1-5-2 0,3 1 1 0,0-3 1 0,3 0 0 0,1-2-1 16,1-2-1-16,-1-1-1 0,1-3-4 0,-1-2-1 0,-1-1-2 0,0-2 0 15,-4-1-3-15,1-1-2 0,-2-1 1 0,-5-1-1 0,0-1-1 0,-5 1-1 16,-3-2 0-16,-3-1 0 0,-2 0 0 0,-4 1-2 0,-1-3 0 0,-5 0 0 16,-2 1 0-16,-2-1-2 0,-2 0 1 0,-3 1 0 0,-2-1 0 0,-2 1-2 15,-3 2 0-15,2 0 0 0,-3 0 0 0,-1 3-1 0,-3 1-1 0,2 2 1 16,-2 2-1-16,-1 0 0 0,0 2 0 0,0 3-1 0,1 2-2 0,-2 1 1 16,1 2 0-16,1 1-1 0,-1 4 1 0,3 0 1 0,-2 2 0 0,3 1 0 15,0 1 1-15,3 1-1 0,1 1 1 0,0 0-1 0,3 1 1 0,-1 0-1 16,4 0 1-16,1 2 1 0,1-1 0 0,0-1 0 0,3 2 1 0,1-1-1 15,3 1 0-15,0-1 1 0,1 0 0 0,1 0 2 0,1 0 0 0,3 0 0 0,-2 0 1 16,3-1-1-16,0 0 1 0,3-1 0 0,-1 0 1 0,-1-2 0 16,3-1 1-16,1 0-1 0,0-1 1 0,0-3 0 0,-2 2-1 0,4-2 1 15,-1-2-1-15,0-1 1 0,0 0 0 0,-1-2 0 0,0-2 0 0,-2 0 1 16,2-1-1-16,0-2-1 0,-2-2 0 0,-1 0 0 0,-1-1-1 0,0-4 1 16,-2 1 0-16,1 0-1 0,-4-3 2 0,1 0 1 0,-1 0 6 0,-3-2 8 0,1 1 7 15,-3 1 8-15,2 0 4 0,-2 2 2 0,-1 0 2 0,0 1-1 0,0 1 0 16,0 2-1-16,0 0 1 0,0 2-1 0,0 0-2 0,0 2-1 0,0 0-5 15,0 1-10-15,0 1-7 0,0 2-8 0,0 2-4 0,1 1-3 0,1 1-1 0,0 0 0 16,-1 4 1-16,0 0-1 0,2 1 1 0,-2 2-1 0,3 1 1 16,-1-1 0-16,0 3 0 0,2-3-1 0,0 4 0 0,0-1 0 0,1-1 0 0,0 3 0 15,2-1-1-15,1 0 0 0,-1 0-4 0,5 0-5 0,-1 0-12 0,3-1-14 16,-1-1-18-16,3 0-20 0,1 1-18 0,0-4-22 0,3 2-28 0,3-2-31 16,-2 0-34-16,2-1-38 0,1-3-33 0,0 1-33 0,-1-2-42 0,4 0-45 15,-2-1-58-15,1-3-62 0,-2 0-26 0,2-2-8 0,-2 0 11 0,-1-1 17 16</inkml:trace>
  <inkml:trace contextRef="#ctx0" brushRef="#br0" timeOffset="21176.18">12198 12229 0 0,'-4'-20'251'0,"-2"-1"255"0,-3 2 3 0,-1-3 2 0,-1 2 2 16,1-2-19-16,-2 2-31 0,-2 0-109 0,4 1-144 0,-2 1-66 0,-1 1-32 15,3 1-19-15,-1 2-16 0,0 2-7 0,3 1-4 0,1 0-2 0,-2 3-2 16,3 0-4-16,0 2-3 0,1 4-9 0,1 1-9 15,-1 3-11-15,3 2-10 0,-2 0-7 0,3 5-5 0,0 3-2 0,1 1-1 0,1 4 0 0,0 0 1 0,0 2 0 16,4 0 0-16,0 2-2 0,0 1 2 0,3 1-1 0,-1 0-2 0,3 2 1 16,-1-1 0-16,2 0 0 0,0 0 1 0,0 0-4 0,3 1-7 15,-3 0-11-15,3-1-11 0,-2-1-10 0,1 0-10 0,-1 0-13 0,-1-2-14 0,0 1-23 16,1-2-23-16,-4 2-26 0,2-3-30 0,0 1-23 0,-4-3-23 0,1 0-16 16,-1 0-13-16,-3-3-19 0,1 0-21 0,-1 0-63 0,-2 0-78 0,-1-3-31 15,-3 0-7-15,1-3 11 0,-3 3 268 0</inkml:trace>
  <inkml:trace contextRef="#ctx0" brushRef="#br0" timeOffset="21351.18">11871 12512 329 0,'-7'-11'486'0,"-2"0"6"0,4 1 6 0,-1-1-10 0,2 1-16 16,-1 0-110-16,3-1-153 0,0 1-70 0,4-1-30 0,0 2-22 16,3-1-16-16,1 1-12 0,2-1-9 0,4 0-9 0,2 1-6 0,2-1-7 0,1 1-7 15,3 0-5 1,1 1-8-16,3-1-11 0,1 2-11 0,1-2-20 0,0 4-25 0,4-1-30 0,-1 1-31 0,0 0-28 0,2 0-26 0,1 2-23 0,1-1-23 15,-1 2-34-15,2-1-41 0,-1 2-61 0,2-2-73 0,-3 2-33 0,2 0-17 16,-3-1 7-16,0 2 277 0</inkml:trace>
  <inkml:trace contextRef="#ctx0" brushRef="#br0" timeOffset="21950.18">12558 12423 164 0,'-11'9'410'0,"0"-1"10"0,1 0 13 0,2-2-71 0,1-1-106 0,-1 2-59 0,3-3-37 16,1 0-17-16,0 0-9 0,1-1-6 0,1 0-2 0,0 0-7 0,2-2-5 15,2 2-9-15,0-1-11 0,3 0-10 0,0-1-11 0,0 1-7 16,4 0-9-16,-2 1-7 16,2 1-6-16,2-2-5 0,1 0-8 0,1 2-6 0,-1-2-5 0,3 1-5 0,0 1-6 0,1-3-1 0,-2 2-2 0,3 1 0 0,1-3-2 0,-1 1-1 15,2 0-2-15,-2-1-4 0,2-1-3 0,-2 0-4 0,2 0-4 16,-2 0-4-16,-1-3-6 16,0 1-4-16,-1-1-6 0,0-1-4 0,-3 0-6 0,-1-2-3 0,-3-1-2 0,1-1-3 0,-4 2 0 0,0-3 3 0,-4-1 3 0,-1 1 4 15,-1-1 4-15,-4-1 6 0,1 2 5 0,-4-3 9 0,0 3 10 16,-3 0 9-16,1-1 7 0,-4 0 4 0,2 2 5 0,-2-1 5 0,-1 3 5 0,0-1 3 15,-1 2 2-15,0 0 1 0,0-1-1 0,2 4 0 0,-2-1 1 0,0 0-4 0,0 3-4 16,1 0-2-16,0 0-1 0,0 3-1 0,3 0-2 0,-2-1-2 0,2 4-1 16,0 0-1-16,1 1-1 0,1 0 0 0,0 3 3 0,3-1 1 0,-2 1 2 15,4 2 3-15,2 0 2 0,-1 0 1 0,1 1 2 0,3 1-1 0,2 0 2 16,-1 0-1-16,5 0-1 0,-1 1 0 0,1 1 1 0,4-1 0 0,1 0-1 16,1 0-1-16,1 0-2 0,2-1-3 0,2-1-4 0,2 1-1 15,0-1-2-15,1-1 0 0,0-1-2 0,1-1 0 0,0 0-3 0,0-1 0 0,2 0-1 16,0-3-1-16,-1 0-3 0,-1-2 1 0,2 0-1 0,-2-1 0 0,-1-2 3 15,-1-1-3-15,0-3-1 0,0 1-1 0,-2-3-3 0,-2 0-2 0,1-4-4 16,-3 2-4-16,-1-4-2 0,-1 0-3 0,-2-2-3 0,-2-1-3 0,0-1-1 16,-2-2-2-16,-3-1 1 0,-1 0-2 0,-1 1 2 0,-1-4-1 0,-3 1 3 15,-1 0 0-15,-2-1 0 0,-2 0 2 0,-1 2 1 0,-1 0 3 0,0 0 2 16,-3 0 0-16,3 1 0 0,-3 3 0 0,2 0-2 0,-1 1 0 0,1 3 0 16,1 2 2-16,1 2-2 0,-1 0 1 0,2 4 2 0,-2 0-1 0,3 2 0 0,0 1 0 15,0 2-1-15,1 1-1 0,1 1 0 0,1 0 2 0,0 0 1 16,0 1 1-16,1 0 1 0,3-1 1 0,0 1 2 0,1 0 1 0,2-2 3 15,1 2 3-15,-1 1 4 0,4-4 6 0,-1 2 6 0,0 1 7 0,4-2 7 16,-3-1 4-16,4 1 3 0,-3-1 3 0,2 0 3 0,1 0 5 0,1 0 2 16,-1-1 2-16,1 1 2 0,-1-1-1 0,3 2 0 0,-1-1-4 0,-2 1-4 0,3 0-4 0,-1-1-5 15,-1 1-3-15,0 0-2 0,2 0-2 0,-2 1-2 0,0 0-5 0,0 0-5 16,0 0-2-16,2-1-1 0,-2 1-1 0,0 0-3 0,2 1-1 16,-2-1-2-16,1 1-9 0,-3 0-15 0,2-1-11 0,0 2-11 0,-1-1-18 15,1 1-22-15,-1 2-29 0,2-1-35 0,-1 0-34 0,-1 2-35 0,2-1-42 0,-2 2-46 16,2-1-71-16,1 0-83 0,-2 2-38 0,1-1-21 0,2 0-4 15,-4 1 5-15</inkml:trace>
  <inkml:trace contextRef="#ctx0" brushRef="#br0" timeOffset="22434.18">15555 12071 0 0,'-9'-8'208'0,"-1"0"256"0,3-1 5 0,-3 1 12 16,1-1 10-16,-1-1-81 0,2 0-121 0,-2 2-77 0,1 1-52 15,-1 0-33-15,3-1-20 0,-2 3-14 0,3 1-13 0,-1 0-9 0,1 3-8 0,3 1-6 32,-1 1-4-32,0 2-8 0,3 2-7 0,0 3-5 0,1 1-1 0,1 3 1 0,0 2 0 0,0 3 1 0,3 3 1 0,-1 0-3 0,0 3-4 0,3 1-6 0,-1 1-2 15,1 1-5-15,1 1-1 0,-1 1-3 0,-1 1-2 0,2 0-1 0,1 1-3 16,-2 0-4-16,3 0-7 0,-3-1-9 0,1 1-12 0,0 1-17 0,-1-1-19 16,0-1-27-16,0-1-33 0,1 0-32 0,-1 0-32 0,-1 0-34 0,-1 0-34 15,-2 0-78-15,2-4-98 0,-3 3-47 0,-1-2-29 0,-4-1-5 16,2 0 4-16</inkml:trace>
  <inkml:trace contextRef="#ctx0" brushRef="#br0" timeOffset="23788.21">14981 12848 130 0,'-8'-9'465'0,"1"-2"2"0,5 0 2 16,-1 0 4-16,3-3 7 0,0 0-96 0,3-1-142 0,0-1-82 0,4 0-56 15,1 0-27-15,2 1-12 0,4-2-7 0,2 0-6 0,3 1-3 0,2-1 0 16,4 0-5-16,1 0-4 0,2 0-5 0,2 1-7 15,4 1-5-15,-1-1-4 0,3 3-9 0,2-1-9 0,0 1-12 0,3 0-16 0,1 2-18 0,-1-1-23 0,3 3-19 16,-1-2-17-16,1 1-15 0,0 2-14 0,0-1-10 0,-2 1-8 16,1 0-10-16,-1-1-10 0,-4 1-4 0,-2 1-2 0,-1 0 3 0,-3 0 7 15,-4-1 12-15,-1 1 17 0,-5 0 14 0,-3-1 14 0,-2 0 15 0,-3 1 14 0,-3-1 11 16,-2 0 9-16,-3-3 14 0,-2 2 15 0,-3-2 11 0,-1 0 11 16,-1-3 10-16,-3 0 11 0,-1-2 10 0,-4-1 10 0,2 0 9 0,-3-3 12 0,-1-2 7 15,-3 0 10-15,0-3 9 0,2 2 8 0,-3-1 10 0,0 0 9 16,-1 1 10-16,1 0 9 0,-1 4 6 0,2 0 3 0,-1 3-1 0,0 2-3 0,2 0-4 15,0 3-6-15,2 2-9 0,0 0-9 0,1 2-9 0,0 0-9 0,1 1-13 16,2 2-13-16,1 2-9 0,1 0-7 0,-1 2-5 0,2 0-5 16,0 3-1-16,3 2 0 0,0 1-1 0,1 1 0 0,1 4 2 0,1 2 1 0,2 1 3 15,2 3 4-15,1 4-1 0,0 0 0 0,2 3-4 0,-1 3-3 0,4 2-3 0,0-1-4 16,-1 2-2-16,0 0-2 0,3 3-1 0,-3-2 2 0,3 1-2 16,-2 2-2-16,1-1-2 0,-1-1-4 0,2 0-1 0,-3 2 0 0,0-2-2 15,0-1 0-15,-1 0-1 0,0-1-1 0,0-1-1 0,-1-2-2 0,-2-1 0 16,2-1 0-16,-3 0-2 0,0-2 1 0,2-2 1 0,-3 0-2 0,0-5 2 0,0 1 1 15,-2-2-1-15,1-2 1 0,1-2 1 0,-2-2-1 0,0-1 1 0,0-3-1 16,-2-2 0-16,0-2 1 0,1-2-2 0,-2-3 1 0,-2 0-3 0,1-5-1 16,0-3 0-16,-4-1-2 0,2-3 0 0,0-2-1 0,-1-1 1 0,0-2-2 15,-2-1 1-15,2-1-2 0,1-3 2 0,0 3-1 0,-1-2 2 0,2 0-1 16,-1-1 2-16,2 1 1 0,1 1 2 0,1 0 1 0,1 0-1 0,1 2 3 16,-1 0 0-16,0 2 2 0,-1 1 0 0,3 2 0 0,-1 1 0 0,-1 2 0 15,3 1-1-15,-3 1 0 0,2 1-1 0,-1 3-2 0,-1-1 1 0,2 2 1 16,2 2-2-16,-2 0-1 0,1 2-1 0,2 1-3 0,-2 0 1 0,3 2 1 15,0 2 1-15,1 0-1 0,1 0 1 0,-1 2 1 0,2 2 1 0,0 0 1 0,-1 1 0 16,2 1 1-16,2 3-1 0,-3 0 0 0,3 1 2 0,-2 1 0 16,1 2 0-16,-1-1-1 0,2 3 0 0,-3-1 1 0,3 0-1 0,-2 1-1 0,-2 0 1 15,2 0-1-15,0 0-1 0,-2-1 1 0,-1 1-1 0,0-1 1 16,1-1-1-16,-1-1-1 0,-1 0 0 0,1-2 1 0,0-1 0 0,-2 0 1 16,3-2 1-16,-2-1 1 0,2 0-1 0,-2-2 0 0,3 0 1 0,0-1-2 0,1-2 0 15,0-1 1-15,0-2 0 0,1-1 1 0,1 0-1 0,1-5 1 16,-2-1-3-16,2-1 0 0,0-2-1 0,0-1-2 0,-1-3 1 0,-2-1 0 0,-1-1 1 15,-1-1 0-15,0-1-1 0,-1-1-1 0,-2 1 1 0,-2-2-2 0,-1 0 2 0,1 1 1 16,-4-1 0-16,-1 3 0 0,-1-1-1 0,-3 1 1 0,2 1-1 0,-2 2-2 16,-1 0 1-16,-2 4 0 0,-1 1 1 0,2 0 0 0,-4 2 0 0,0-1 0 15,0 4-1-15,-1 0 0 0,1 2-1 0,-2 0 1 0,-2 2-1 0,3 2 0 16,-3 0 0-16,2 2 0 0,-1 0 0 0,0 3 0 0,-1-1 0 0,2 2-1 16,-1 0-1-16,2 2 2 0,-1-2-1 0,2 3 0 0,0-1 0 0,2 3 1 15,-2-1 2-15,4 1 0 0,1 0 2 0,-1 1 0 0,4 1 1 16,0 0-1-16,1 0 1 0,1 1-1 0,1-1 2 0,1 1-1 0,0-1 0 0,4 2 1 15,-1-2-2-15,0 0 0 0,1 0 0 0,2-1-2 0,-2-1 1 0,4 1 0 16,-1-3 0-16,1 1 1 0,1-1 1 0,0-1-1 0,0-2 1 0,3 0 0 16,-2-1 0-16,3-2 1 0,1 0 0 0,-1-2 2 0,1 1 0 0,2-4-1 15,-1 0 0-15,-2 0 0 0,2-4-1 0,1 1-1 0,-1-2 0 0,-2 0 1 16,1-3 0-16,0 0 0 0,-2-1 0 0,-3-1-1 0,2-2 0 0,-2 0-2 16,-3-2 0-16,2 1-1 0,-3-2 1 0,-2-1 1 0,-2 0 8 0,2-1 8 15,-1 0 7-15,-3 0 5 0,0 1 2 0,-1 0 2 0,0 2 1 0,-1-1 1 16,1 2-1-16,-2 3 1 0,-1-1-1 0,2 3-1 0,-3-1-1 0,2 1-1 15,-2 3-6-15,3 0-11 0,-2 2-7 0,2-1-6 0,-1 3-3 0,0 0-2 0,-1 1-1 0,0 1 0 16,2 2-1-16,0 0 2 0,-1 2 0 0,2 1 0 0,0-1-1 16,2 4 2-16,0-1-1 0,1 1 3 0,2 2 0 0,0-2 0 0,0 3 1 15,2 0 1-15,-1-2-1 0,3 2 2 0,1-1-1 0,0-1-1 0,0 3 2 0,1-4-1 16,0 2 1-16,1-2 0 0,2 2 0 0,-3-3-2 0,3 1 0 0,1-1 0 16,-2-2-1-16,0 1 1 0,3-1 0 0,-2-2 0 0,1 0-1 0,-2 0 1 15,1-1-1-15,0-2 1 0,-1 0 0 0,2-1-1 0,-2 0 2 0,-1 0 0 16,2-2-1-16,-3 0 1 0,1-2 0 0,1 1 0 15,-3-2 0-15,1-1-2 0,-2 0 1 0,-1-2 0 0,1 0 0 0,-2-1-2 0,1-2 1 0,-1 0-2 16,-2-2 1-16,-1 0-1 0,1-1-1 0,-1-1-1 0,-2 1 1 16,1-2 0-16,-1 0-1 0,-1 2 1 0,1-2-1 0,-1 3 0 0,0 0-1 0,-1 1 0 15,0 0-1-15,0 3 1 0,0 1-1 0,0-1-1 0,0 5-1 0,-1-1 1 16,0 1 0-16,-1 1 0 0,1 2 0 0,1 0 0 0,-1 1 1 0,-2 1 0 16,2 0 2-16,0 2 0 0,0 1 1 0,-2 1 0 0,2-1 0 0,1 3 0 15,-1-1 1-15,1 2 2 0,0-1 0 0,0 2-2 0,0-1 1 0,1 1 1 16,-1 0 0-16,4 0 0 0,-2 0-2 0,-1 1-2 0,2-1 2 0,-2 1 0 15,2-2 1-15,-1 2 0 0,-1 0-1 0,3-2 0 0,-3 0 1 0,2 0 2 16,-1-2-1-16,1 2 2 0,-2-3 1 0,2 2 4 0,-1-2 5 0,-1-2 6 16,3 1 3-16,-3-2 1 0,0 2 2 0,1-3-1 0,-1 1 1 0,0-2-1 0,-1 0 0 15,1 0-1-15,2-2-1 0,-2-1 0 0,2-1-2 0,0-2-5 0,-1 0-4 0,0-2-5 16,-1-2-3-16,3-1-3 0,-1-1 0 0,-1-2-1 0,4-1 0 16,-2 0 2-16,0-1-1 0,1 0-1 0,1 0 1 0,-1 0 0 0,0 2 0 15,2 0 1-15,-2 0 0 0,0 2 0 0,1 1 0 0,1 2 0 0,-1 0 0 16,1 3 0-16,-2 0 0 0,2 3 0 0,0 0-1 0,-1 2 1 0,2 1 0 15,0 3-1-15,0-2 0 0,0 3 0 0,1 3 0 0,1-1 1 0,-1 2 0 0,1-1-1 16,-2 2 0-16,4 0-1 0,-1 0-5 0,-1 0-7 16,1 2-14-16,0-1-17 0,0 0-18 0,2 1-19 0,-2-1-19 0,1 0-21 0,-1 0-30 0,2 1-34 15,-1-2-33-15,2 0-34 0,-3 1-36 0,3-1-36 0,-1 1-75 0,2-2-95 16,-2 0-38-16,2 0-12 0,0-3 2 0,-1 3 13 0</inkml:trace>
  <inkml:trace contextRef="#ctx0" brushRef="#br0" timeOffset="24349.18">18685 12390 0 0,'4'-5'266'0,"-2"-1"225"0,1-1-1 0,-2-3 5 0,-1-2 4 16,0-1-31-16,0 0-48 0,0-3-116 0,0 2-145 0,2-2-62 16,-2-1-28-16,3 2-11 0,-1 0-3 0,2-1-2 0,1 2-1 0,2-2 2 0,1 3-1 15,1 0-2 1,-1 1-4-16,3 0-5 0,1 2-3 0,0-1-6 0,3 3-5 0,1 2-3 0,0-1-3 0,3 2-3 0,-1 3-5 0,2 1-3 0,2 2-1 15,-1 1-3-15,1 2 0 0,0 1-1 0,1 2-3 0,-1 2 0 0,-1 0-1 16,-1 0 1-16,0 3-1 0,1 1 0 0,-5-1-2 0,2 1 1 0,-3 0 0 16,-2-1 0-16,0 1 0 15,-5 2 0-15,1-2 0 0,-4 0 0 0,-3 0 3 0,0 0 0 0,-4 0 1 0,0 0 0 0,-3-1 2 0,-4-1 0 0,1-1 0 0,-5 1 0 16,0-1 2-16,-2-2-1 0,-3 0 1 0,2-3 0 0,-5 2 1 16,1-3-1-16,0 0 0 0,-1-2 1 0,-1-2-1 0,-1 0 1 0,1-2-2 0,1-2 0 15,0-2-1-15,1 0-1 0,0-2-1 0,0-3-1 0,3 0 0 0,-1-2-1 16,2-2 0-16,1 1-1 0,2-2-2 0,1 0-1 0,1-2-1 0,3 0-1 15,0-1 1-15,2 1-2 0,2-2 2 0,2 3-2 0,-1 0 0 0,6-1-1 0,-1 1-1 16,2 0 1-16,2 1 0 0,2 1 0 0,0 1 3 0,5-1-1 0,-2 2 1 16,4 0 0-16,1 0 0 0,0 3 0 0,4-1 1 0,0 1 0 0,1-1 2 15,1 2-1-15,2 1 2 0,0 0-1 0,3 2 0 0,-1-1-1 0,1 3-1 16,2 0 0-16,-1 3 1 0,1 0 1 0,0 2 0 0,0 0 1 0,-3 3-1 16,2 1 0-16,-3 2 0 0,-2 2 1 0,0-1 0 0,-1 4 0 0,-4 0 2 15,1 2 0-15,-3 0 1 0,-2 1 1 0,-2 1 2 0,1 1-1 0,-3 1 2 16,0 0 0-16,-3 0 1 0,2 1 1 0,-3-1 3 0,-1 1 1 0,1-1 1 15,-1-1-2-15,0 0 0 0,-1-1 1 0,0-1 2 0,-2-1 0 0,2 0 3 0,-3-2 9 16,2-1 12-16,-1-1 14 0,-1-1 14 0,1-2 9 0,0 0 5 16,-1 0 3-16,-1-3 2 0,1 0 1 0,1 0 1 0,-1-2-1 0,0-1-2 15,-1-1-2-15,0-1-3 0,1-2-10 0,1-1-13 0,-1-1-16 0,0-3-16 16,-1-1-10-16,2-2-8 0,-1-1-5 0,0-3-2 0,3-2-4 0,-2-2-1 16,1-2-4-16,-1-1-2 0,3-2-5 0,1-3-5 0,-1-2-10 0,3-1-13 15,0-2-16-15,1 2-17 0,2-3-23 0,3-1-22 0,-2 3-22 0,3-1-19 16,1-1-24-16,2 3-27 0,-1 1-26 0,3 2-27 0,0 1-24 0,0 2-21 0,0 2-23 15,0 3-20-15,-2 2-59 0,3 1-77 0,-2 2-27 0,-2 3-7 0,1 1 7 16,-2 3 12-16</inkml:trace>
  <inkml:trace contextRef="#ctx0" brushRef="#br0" timeOffset="26015.18">20662 12118 0 0,'-1'12'172'0,"-1"1"276"0,0-4 15 16,2 1 2-16,-2-3-3 0,1 0-74 0,-1-1-109 16,1 0-56-16,1-1-32 0,0-1-16 0,0-2-9 0,0 0-7 0,0-1-8 0,3 1-10 0,0-2-11 15,2-2-12-15,-1 1-12 16,2-2-11-16,3-1-10 0,-2-1-11 0,5 1-9 0,0-4-10 0,-1 2-8 0,4-3-8 0,0-1-9 0,0 1-5 0,1-3-7 16,-1 2-6-16,1-1-5 0,-1-2-7 0,0 1-8 0,0-1-6 0,-3-1-8 15,2-1-5-15,-2 0-2 0,-3-1-5 0,2 0-1 0,-3-1-3 0,-1-1-4 16,-2 1-1-16,-2-2-1 0,-1 1 0 0,-2 0-1 0,-2-1 3 0,-1 0 4 15,-2 0 7-15,-4 3 6 0,2 1 5 0,-4 0 5 0,-1 2 1 0,0 3 3 16,-4 1 2-16,1 2 2 0,-2 3 1 0,-2 0 1 0,1 4 1 0,-2 3 0 16,0 1 1-16,-1 1 2 0,-1 3 0 0,1 1 0 0,-1 0-1 0,2 4 0 15,2 0-1-15,0 2 2 0,1-1 2 0,1 2 1 0,3 1 1 0,1 0 2 0,1 0 2 16,3 1 2-16,2 0 3 0,0 1 0 0,3 0 2 0,2-1 3 16,2 0 3-16,1 2 3 0,1-3 3 0,5 2 2 0,-1-1 1 0,4-1 1 0,3 1-1 15,0-1 1-15,3-1-1 0,5 0-1 0,-1-2 0 0,3 1-1 0,3-2-5 16,2-3-1-16,2 1-3 0,1-2-1 0,3-2-4 0,2-1-4 0,2-3 0 15,2-1-2-15,0-2-1 0,2 0-1 0,-1-2-2 0,2-4-1 0,-2 0 0 16,0-2-1-16,-1-3 2 0,-1 0-1 0,0-3-1 0,-4 0 1 0,-5-3 1 16,0-1-1-16,-2-2 2 0,-6 0-1 0,-2-2 2 0,-2 0-2 0,-4-1 1 15,-3-3-1-15,-4 1 1 0,-3 0-2 0,-4 0 1 0,-1-1-1 0,-4 0-1 0,-3 2 0 16,-4 2-2-16,-1-1-1 0,-4 1-1 0,-2 3 1 16,-2 2-1-16,-3 2 0 0,1 4 1 0,0 1-2 0,-2 3 1 0,-2 2-1 0,1 4 1 15,-2 1-1-15,1 3 0 0,0 1 0 0,1 4-1 0,0 1 3 0,0 1 0 16,2 3 0-16,0 2 1 0,3-1-1 0,-2 2 2 0,5 0-1 0,2 1 0 15,0 0 0-15,1 0 1 0,2-1 0 0,3 1 1 0,-1 0 0 0,4 0 0 0,0 0-1 16,1-1-1-16,2 0 0 0,1-1 1 0,0 2-1 0,4-2 2 0,0 0 0 16,1-1 0-16,2 0-1 0,0-1 1 0,2-1 1 0,2-2 0 0,0 2 0 15,2-3 1-15,2-1 1 0,0-3-1 0,2 2 0 0,1-4-1 0,1-1 1 16,-1 0 0-16,3-2 0 0,-2-2-1 0,3-1 0 0,-1-2-1 0,-1 0 1 16,1-3 0-16,-2-1 0 0,1 0-1 0,-1-2 1 0,-2-2 1 0,1 1 0 15,-3-1 2-15,0-1 4 0,0 1 6 0,-3 0 8 0,0 1 5 0,-3 1 6 16,2 1 4-16,-3 0 0 0,-1 0 1 0,0 4-2 0,-1-2 1 0,-2 1-2 15,1 2 0-15,-1 0-1 0,-2 2-2 0,0 0-4 0,0 2-6 0,0 1-5 16,-2 3-7-16,-1 0-3 0,-2 3-2 0,-1 1 0 0,1 3 1 0,-1 1 2 16,-3 2 1-16,3 2 1 0,-4 1 0 0,3 2 0 0,-1 0 0 0,-1 1 2 0,3 2-1 15,-2 0 0-15,1 0-1 0,1 3-1 0,-1-2 0 0,2 0-2 0,0 1-2 16,0-1 0-16,1 0-1 0,0 1 0 0,3-1 0 0,0-1-1 16,-1 0 0-16,4-3 1 0,-1 2-2 0,0-2 2 0,3-1-1 0,0-2 0 15,2-1 1-15,-1 0-2 0,1-2 2 0,1-2-1 0,1-1 0 0,1-1 1 0,-2-2-1 16,4 0 0-16,-1-3-1 0,0-1 2 0,1-2-2 0,3-2 0 0,-2-1-2 15,3-3 1-15,-2-2-1 0,0-1 0 0,2-2 0 0,-1-3-1 0,-2 0 0 0,2-3 0 16,-2-2 0-16,0-1 1 0,-1-2-2 0,-2-1 0 0,0-2 0 0,-1-1 0 16,1-1 0-16,-3-1 0 0,0 0 0 0,-1-1 0 0,-1 0 0 0,0 2-1 15,-2-1 0-15,3 3-2 0,-3 2 0 0,1 3-2 0,-2 0 2 0,2 3 0 16,-2 3 0-16,0 1 1 0,-1 2-1 0,0 3 0 0,0 1 0 0,-1 1 1 16,0 2-1-16,-2 4 2 0,1 0-1 0,-1 3 1 0,-3 1 1 0,2 2 1 15,-1 1 0-15,0 3 1 0,-1 2-1 0,1 0 0 0,0 1 1 0,0 0 1 16,2 3 0-16,0 0-1 0,-1 1-1 0,3 0 0 0,0 0 1 0,1 1 0 15,1-1 0-15,0 2 1 0,3-2 0 0,1 1-2 0,1 0 2 0,2 1 2 16,0-1 0-16,2-1 0 0,1-1 3 0,1 0 0 0,1-2 0 0,1-1 1 16,-1-1 1-16,1-1 1 0,1-2-1 0,1 0 3 0,0-4-1 0,1 2 1 15,-1-3 1-15,0-2-3 0,0-2 0 0,-1 0-1 0,1-2 0 0,-1-2-1 16,0-1 0-16,0-1-2 0,-3-3 0 0,3 1-1 0,-1-2-1 0,-2-2-2 16,1-2 0-16,-1 0-1 0,-1-1-1 0,-1-2-1 0,1-2 0 0,-2 1 0 15,2-2 1-15,-3-1-1 0,-1 1 0 0,1 0 1 0,-1 0-1 0,-2 0 1 16,0 1-1-16,-1 2 0 0,-1 3 1 0,1 0-1 0,-3 0 0 0,2 3 1 0,-2 2 0 15,-1 1 0-15,0 0-1 0,0 2 0 0,0 2-1 0,-2 0 0 0,-1 1 0 16,1 3-1-16,-2 0 1 0,0 0 1 0,-1 3 0 0,1-1 0 16,1 2 1-16,-2 2 0 0,1 1 1 0,0 0-1 0,3 2 1 0,0 0-1 0,0 1 2 15,1 1 1-15,1 2 0 0,1 0 2 0,2 2-1 0,1 1 1 0,2-1 1 16,1 2 0-16,1 0 0 0,-1 0-2 0,3 0 1 0,1-2 1 0,0 2 0 0,3-2 0 16,0 0 0-16,1-2 0 0,-1 1 0 0,1-3 0 0,2 2 1 0,-1-3-1 15,0-2 0-15,2-1 0 0,-2 0-1 0,2-2 0 0,-2-1 1 0,2-3-2 16,-2 0 0-16,2-2 0 0,-2 0-1 0,2-3 0 0,-2-1-1 15,2-2 0-15,-2 0-2 0,1-3 0 0,-1 1 0 0,-1-3-1 0,-1-1 0 0,-1-1-1 16,0-1 1-16,-1-1-1 0,-2-1 1 0,-1-1-2 0,0 0 0 16,-1-1-1-16,-3-3 0 0,0 2-2 0,-2-1 1 0,0 2 1 0,-3 0-2 0,0 0 0 15,-1 1 0-15,-1 2 0 0,-1 1-1 0,-2 2 0 0,0 0 0 0,-2 4 0 16,0 1-1-16,-2 0 0 0,0 1 1 0,-1 2-1 0,-1 1 1 16,1 3 0-16,-2 0 0 0,0 1 0 0,1 1 0 0,0 3 0 0,1 0 1 0,-1 1-1 15,3-1 3-15,-2 3 1 0,3-1 0 0,0 2 1 0,0 0 1 0,2 1 0 16,0 0-1-16,0-1 0 0,3 4 1 0,-1-2 0 0,-1 1 2 0,2 0 0 15,1 0 1-15,0 1-1 0,1-2 0 0,2 1-1 0,-1-2 1 0,-1 3 0 16,3-3 0-16,-1 0 1 0,0 2 0 0,2-3-1 0,0 0 1 0,0-1 0 16,3 0-1-16,-2 1 0 0,0-3 1 0,3 2 0 0,-3-2 0 0,4-1-1 15,-1 0 0-15,1-2 0 0,0 1-2 0,2-2-1 0,0-1-3 0,1-1-2 0,0-2-1 16,1 2 0-16,2-3-1 0,-2 0 0 0,1 0-1 0,1-2-2 0,-1-1 1 16,0-1 0-16,0 0-1 0,-3 0 1 0,3-2 2 0,-3 2 2 0,0-2 3 15,0 1 0-15,-1-1 2 0,-2 1 2 0,0 1 0 0,-2 0-1 16,-2-1 0-16,1 3 0 0,-1-1-1 0,0 2 0 0,-2-2 0 0,-1 2-1 0,2 2 0 15,-3 1-1-15,2-1 0 0,-2 1-1 0,-1 0 1 0,0 2 0 0,-1 2-1 16,-1 0 2-16,1 1 0 0,0 1 1 0,-3 2 1 0,3 1 0 0,-1 0 0 0,0 0 1 16,0 2 0-16,0 1 1 0,1-1-1 0,1 1 0 0,0 1 1 15,0-2 0-15,1 3 0 0,2-2 0 0,-2 0 1 0,2 0 0 0,-1 0 0 0,3 1 2 16,0-2 0-16,-1 2 2 0,2-3 1 0,-1 0 1 0,1-1 1 0,-1 1 1 16,3-1 1-16,-1-2-1 0,0 0 1 0,1-1 0 0,-2-1 1 0,4-1 0 15,-2-2-1-15,0 0 0 0,1 0-2 0,0-2 1 0,-2-1-1 16,3-2-1-16,-2 0 0 0,0-2-2 0,1-1-2 0,0-1 0 0,-2 0 1 0,2-2-3 15,-2-2 1-15,-2 0 0 0,3-1-2 0,-2-1 1 0,-1-1-1 0,1-1 0 16,-1-1-2-16,0 0 1 0,0-1-1 0,1-1 0 0,-2 1 2 0,0-1-1 16,-1 1 0-16,2 2 0 0,0 0-1 0,-1 1-1 0,0 1-1 0,-2 2 0 15,3 3 0-15,-2-2-1 0,-1 4 1 0,-1 0-1 0,1 4-1 0,-1-1 1 16,-1 3-1-16,0 0 1 0,0 2 1 0,-1 2 0 0,-1 0 1 0,1 3 0 16,1-1 2-16,-1 2 0 0,0 1 0 0,-1 0 1 0,1 1 0 0,1 0 1 0,-1 0 0 15,1 1-1-15,0-1 2 0,1 2 0 0,-1-2-1 0,3 0 0 16,-1 1 1-16,1-1 0 0,-1 1 1 0,4-1-1 0,-1 0 2 0,0 1-1 0,3-1 0 15,-1 1 0-15,1-2-9 0,3 0-11 0,1 1-22 0,-1-1-26 0,3-2-22 16,0 2-23-16,1-2-23 0,-2 0-25 0,3 0-33 0,2-1-37 16,-1 0-35-16,-1 0-37 0,3-1-40 0,-2 0-46 0,2-1-64 0,0-2-74 0,-1-1-24 15,1-2-4-15,-2 2 10 0,1-2 15 0</inkml:trace>
  <inkml:trace contextRef="#ctx0" brushRef="#br0" timeOffset="26464.48">25146 11354 0 0,'0'-8'109'0,"1"0"368"15,1-1 3-15,-2 1 2 0,0-1 0 0,0 1-60 0,0 0-89 16,-2 1-88-16,1 2-85 0,1 1-39 0,-1 0-20 0,0 1-18 0,-1 2-20 16,1 2-11-16,-1 2-8 0,-1 1-2 0,1 0-1 15,1 5 0-15,-1-1 1 0,2 1-2 0,-1 4-1 0,1 0-1 0,0 3 0 0,0-1-3 0,1 3-3 16,-1 4-4-16,3-2-3 0,-1 3-5 0,2 1-5 0,-2 1-3 0,2 1-3 0,0 3 0 16,0 0 0-16,2 1-1 0,-1 0-2 0,0 3-10 0,1-3-11 15,-2 3-18-15,-1 1-18 0,1-1-30 0,2 1-33 0,-3 0-29 0,-1-2-24 0,1-1-23 16,-1 1-21-16,-2-1-26 0,2-1-27 0,-2-2-41 0,-2 0-45 0,1-1-51 0,-3-2-54 15,-1-3-16-15,-1 0 2 0</inkml:trace>
  <inkml:trace contextRef="#ctx0" brushRef="#br0" timeOffset="26882.48">24880 12114 277 0,'-6'-11'388'0,"0"0"-17"0,0-1-35 16,2 0-70-16,0 2-89 0,3-2-47 0,1 0-29 0,1 2-16 0,2-1-11 15,1 1-6-15,3-1-6 0,2 2-8 16,3-1-6-16,2-1-8 0,1 1-11 0,2 0-5 0,5 0-3 0,1 2-4 0,2-1-6 0,3-1-3 0,2 0-3 15,2 2-2-15,4-2-1 0,0 2-3 0,4-1 0 0,1 1-2 0,1 0 0 16,1-1-3-16,1 2 0 0,1-2-1 0,-1 1 0 0,0 1 0 0,-3 0-1 16,1 0 1-16,-3-2-1 0,-6 4 1 0,-2-2 2 0,-1 1 2 0,-6 2 2 15,-1-1 2-15,-3 1 2 0,-4 1 3 0,-2-1 2 0,-3 1 2 0,-2 2 0 16,-2-1 1-16,-3 0 1 0,-3 2 2 0,-1 0 1 0,-1 2 0 0,-1-1-1 16,-2 0-1-16,-2 3 0 0,-1 0-1 0,1 0-4 0,-4 1 0 0,3 2-1 15,-2 1-1-15,0 0-1 0,2 2 2 0,1-1 2 0,0 3 2 0,1 0-1 16,2 1 3-16,1 0 0 0,0 2 2 0,2 0 3 0,3 1 4 0,-1 0 4 15,5 1 5-15,-1-2 4 0,1 1 4 0,3-1 4 0,3-1 1 0,-1 1 0 16,4-1 4-16,0-4 3 0,4 1 2 0,0-2 0 0,5 0 0 0,0-3-2 16,3 0-4-16,2-1-4 0,5-3-3 0,1 0-4 0,1-2-3 0,2-1-2 15,2-2-3-15,-2 1-3 0,2-3-2 0,0-2 0 0,-1 0 2 0,1-2 4 16,-4-2 11-16,-1 0 15 0,-1-1 13 0,-6 0 12 0,-2-1 8 16,-5 0 8-16,-2 0 8 0,-4-2 4 0,-2 2 4 0,-5-1 3 0,-3-1-2 0,-5 2-3 15,-2 0-5-15,-5 0-7 0,-3 0-13 0,-2 1-17 0,-4-1-13 0,-3 1-11 16,-4 2-11-16,0-1-9 0,-4 1-8 0,-1 1-7 0,-2 0-6 0,-1 2-6 15,0-1-11-15,1 1-14 0,0 1-19 0,-1 2-21 0,4-1-22 0,0 1-22 0,4 1-22 16,2 0-26-16,1 2-24 0,2-1-27 0,2 0-27 0,1 1-29 0,3 1-30 16,1 1-29-16,1 2-62 0,2-2-74 0,1 3-38 0,1-1-20 0,-1 1 2 0,2 1 12 15</inkml:trace>
  <inkml:trace contextRef="#ctx0" brushRef="#br0" timeOffset="36920.19">5246 15644 129 0,'-3'-2'335'0,"1"1"-35"0,-2 0-48 0,2-2-61 0,-2 0-68 16,0 3-44-16,2-1-34 0,-2 0-18 0,2 0-11 0,-2 1-8 0,0-2-3 16,2 2-6-16,-2 0-3 0,3-1-4 15,-2 1-4-15,2 0-2 0,0 0-3 0,-2 0-2 0,3 0-3 0,0 0-3 0,0 0-5 0,3 0-5 0,-1 0-8 16,1 1-12-16,-1 1-16 0,2-2-30 0,1 1-35 0,1 0-55 0,-1-1-67 16,0 0-31-16,1 0 110 0</inkml:trace>
  <inkml:trace contextRef="#ctx0" brushRef="#br0" timeOffset="37978.19">5138 14542 0 0,'-9'6'183'0,"1"2"236"0,0-3-3 15,-2 2 1-15,3-3 1 0,-2 1-73 0,3-1-106 0,-1-1-69 0,1 1-54 16,1-1-21-16,2 1-5 0,0-1-2 0,1-2-4 0,-1 3 0 0,3-1 6 16,3-2 2-1,-1 2 6-15,3-1 1 0,0-2 1 0,2 2-4 0,1-1-5 0,3-1-7 0,-1 0-8 0,4 0-11 0,-1 0-9 0,3 0-9 0,2-1-12 16,-1-1-6-16,2 1-5 0,0-3-6 0,0 2-4 0,3-1-6 0,-1-1-6 16,1 3-9-16,-1-2-10 0,3-1-6 0,-2 3-10 0,-2-2-11 0,1 2-16 15,0 0-19-15,2 0-22 0,-4 0-22 0,1 1-23 0,0 0-18 0,0 0-20 16,-3 0-15-16,2 0-14 0,-3 0-11 0,2 1-10 0,-2 0-23 0,0 1-29 15,-2 0-54-15,-1 0-62 0,1-2-19 0,-4 1 3 0</inkml:trace>
  <inkml:trace contextRef="#ctx0" brushRef="#br0" timeOffset="38293.19">5518 14475 0 0,'-8'-7'140'0,"0"1"323"0,-1-1 5 0,0-1 8 0,1 0 7 15,-2-1-58-15,1 2-90 0,0 0-75 0,2 0-70 0,-2-1-34 0,3 3-15 0,0-2-17 16,0 3-17-16,2-1-11 0,1 0-8 0,2 2-5 0,2-1-2 16,2 0-3-16,2 1-5 0,4 0-5 0,-1 0-4 0,5-1-2 0,2 2-1 15,2-1-4-15,2 2-2 0,3-1-2 0,0 1-3 0,4 1-3 0,1-1-4 0,1 1-4 0,-1 1-4 16,3-1-2-16,1 1-4 0,0 1-3 0,2-1-3 0,-1 3-1 0,0-1-1 16,2 0 0-16,-2 0 0 0,0 2 1 0,2 1-1 0,-2-1 1 0,-2 0-1 15,1 2 1-15,0-1 1 0,-4 1-1 0,1 2 1 0,-5-1 1 16,1 2 0-16,-2 1 1 0,-3-2 1 0,-2 3-1 0,-4 0-2 0,-1-1 1 0,-2 3 0 15,-4-1 0-15,-1 1 0 0,-1 1-2 0,-3 0 0 0,-1 2-1 0,-1-1 0 16,-4 3-2-16,0 0-1 0,-4 0-2 0,1 0-4 0,-3 2-2 0,-1 0-2 16,0 0-2-16,-3 0-6 0,0 0-8 0,1 1-11 0,-1-1-21 0,-1-1-27 15,0 1-27-15,0-4-24 0,1 3-33 0,0-2-35 0,1-2-35 0,1 1-37 16,-1-1-29-16,4-2-26 0,0-1-25 0,3-1-25 0,0 1-37 0,1-2-45 16,4-1-36-16,-1-2-34 0,3 1-1 0,3-1 12 0</inkml:trace>
  <inkml:trace contextRef="#ctx0" brushRef="#br0" timeOffset="39348.23">6933 14439 0 0,'-4'-14'30'0,"-1"-1"421"0,-1 2 9 15,1-1 8-15,0 1 8 0,-1-1-51 0,1 2-75 0,0 1-77 0,0-1-71 0,-1 3-32 16,2-1-10-16,0 2-10 0,-1 1-6 0,0-1-4 0,3 2-1 0,-1 0-7 0,-1 1-7 31,2 2-9-31,-3-1-8 0,3 2-9 0,-1-1-10 0,2 2-8 0,-2 0-6 0,2-1-11 0,0 2-10 0,-1 2-8 0,1-1-8 0,1 3-7 16,0 1-5-16,0-1-4 0,0 4-2 0,1 0 1 0,1 1 1 0,-1 3 1 0,0 0 4 15,2 1-1-15,-2 1 1 0,2 1 2 0,-1 0 2 0,2 2 0 0,-2 1-2 16,2 0-1-16,0 0 0 0,-1 0-1 0,2 1 0 0,0-1-1 0,0 1-1 16,3-1-2-16,-2 0 0 0,0 1-2 0,3-3-2 0,-2 1-3 0,3-2-2 15,-1 1-1-15,2 0 0 0,0-2-3 0,3 1-1 0,-2-1-1 0,3-1-2 16,-1-1-2-16,2 0 1 0,-1-1-2 0,2 0 1 0,2-2-2 15,-2-1 2-15,2 1-1 0,1-1 0 0,0-1-1 0,0-2 1 0,1 0 0 0,0-1-2 16,0-3 1-16,0 1 0 0,0-2 0 0,2-2-1 0,0 1 1 0,1-3 0 16,-2-1-1-16,3 0-1 0,-4-2-1 0,0-1 0 0,0-1-1 0,-1-3-2 15,0 3-2-15,-3-3-2 0,1-1-3 0,-2 0-3 0,-1-1-1 0,-2-2-3 16,-1 0-1-16,-1-1 0 0,-4-1-2 0,2 1 1 0,-4-2-1 0,0 1 0 16,-1 1 1-16,-2 0 1 0,-2 0 1 0,0 1 2 0,-1 0 3 0,-3 3 1 15,2 3 4-15,-2-1-1 0,-1 2 2 0,0 1 2 0,-2 2 0 0,-1 2 1 0,0 0 0 16,0 1 2-16,-2 3 0 0,0 1 0 0,-2 2 1 0,-1 1 1 15,2 3-1-15,-4-1 0 0,2 3 2 0,-1 1 0 0,0 0 1 0,1 2-1 0,-1 0-2 16,4-1 1-16,-2 1-1 0,0 0 0 0,4 0 1 0,-1-2 0 16,3 1 0-16,1-2 0 0,1 0 0 0,-1 0 0 0,4-1 0 0,0 1-1 0,1-1 0 15,1 0 0-15,0 0 2 0,4 0-1 0,-1-2 1 0,1 2 0 0,1 0-1 16,1-1 0-16,2-1 0 0,1 2 0 0,-1-3 0 0,2 3 1 16,-1-4 0-16,4 3 0 0,-1-2-1 0,0-1 1 0,-1 1-1 0,3-1-1 0,-1-2 1 0,0 0 1 15,0-2 0-15,1 1 0 0,0-1 0 0,1-1 0 0,-1 0-1 16,1-2-1-16,-1-1 0 0,0-1 0 0,1 0-1 0,0-1 1 0,0 0-1 15,1-2 1-15,-3 0-2 0,1-2 0 0,-1-1-1 0,-2 1 1 0,1-2-2 16,-2-2 1-16,-1 0-1 0,-2 0 2 0,0-1-1 0,-3 0 1 16,0-1 0-16,0 0 0 0,-3-1-1 0,0 2 1 0,-2-1-1 0,0 0 1 0,-2 2-1 0,0-1 1 15,-2 2-2-15,2 3 2 0,-2-1-1 0,-1 2 1 0,0 1-1 0,0 0 0 16,0 3 1-16,0 0-1 0,-1 2 1 0,0-1 0 0,0 3 1 0,-2-1 1 16,2 2 0-16,2 0 1 0,-2 2-1 0,1-1 0 0,0 3 0 0,-1-3-1 15,2 2 1-15,2 2 0 0,-1-1-1 0,1-1 1 0,0 1 0 0,2 0 0 16,0-1-1-16,2 0 1 0,0 1-1 0,1 1 1 0,0-1 0 0,4 2 2 15,0-1 0-15,2-1 0 0,-2 1-1 0,2 0 0 0,2-1-1 0,1 0 0 16,1 1-1-16,1 0 1 0,-1 0-1 0,2 0 0 0,1-1 0 0,-1 1 0 16,1 0-1-16,1-1 0 0,-1 0 0 0,-1 1 0 0,-1 0 2 0,-1 0-1 0,2 0 1 15,-3-1 1-15,1 1 1 0,-3 0-1 0,-1-1 1 0,0 0 0 16,1 1-1-16,-4 0 3 0,1 0 0 0,-1-2 0 0,-1 1 1 0,-1-1 0 16,-1 2 0-16,2-1-2 0,-2-1 2 0,-1-1-1 0,1 0 1 0,-1-1 0 15,-1 2 2-15,3-2-1 0,-4 0 1 0,1-1-2 0,0 2 0 0,1-2 2 0,-1 0-2 16,-1 0 1-16,1-2 0 0,2 1-1 0,-2-3 0 0,2 1-1 0,-1-2-1 15,-1 0 0-15,4-2-3 0,-2-2-1 0,-1-1-1 0,2-1 1 0,-2-1-2 16,2-1 0-16,-2-1-2 0,1-2-1 0,-2 0-1 0,1-1-1 16,-1 0-1-16,0 0-1 0,-1 1 0 0,0-1-1 0,0 0 1 0,0 2 0 15,0 0-2-15,-1-1 0 0,0 2-2 0,-2 2-1 0,2-1 0 0,-2 2 0 0,0 1 0 16,0 1-1-16,-2 1 0 0,1-1 0 0,1 1-1 0,-3 1 0 0,1 2 0 16,-1 0-2-16,0 1 2 0,1 1 0 0,0 1-1 0,2-1 0 0,-2 2 1 15,1-1-2-15,0 2 3 0,2 0 0 0,-1 2 1 0,0-1 2 0,1 3 2 0,1-1 0 16,1 1 1-16,0 1 2 0,1 0 1 0,1 2 1 0,1 0 3 0,0 0 1 15,-1 1 2-15,2 1 2 0,1-1 0 0,1 2 0 0,0 0 0 0,1-1 0 16,0 0 2-16,1 0 1 0,0 0 2 0,0 2 1 0,0-2 0 0,1-1 0 16,0 2 3-16,-2 0 3 0,2-1 4 0,0 1 2 0,-2-2 4 0,2 1 2 15,-3 2 3-15,3-2 4 0,-3 2-1 0,0-1 0 0,0 0-1 0,-2 1 1 16,0-2 0-16,-2 2 0 0,2-1-2 0,-2 1-3 0,1-1-4 0,-2 1-3 16,-1 0-3-16,0 1-2 0,-1-1-2 0,-2-1-5 0,1 3 0 0,-2-2-1 15,2-1-7-15,-1 2-6 0,-2-3-12 0,0 3-16 0,2-3-17 0,-1 2-18 16,0-1-18-16,-2-2-16 0,3 0-26 0,1 0-30 0,-2-3-41 0,3 2-44 15,-2-2-39-15,2-2-37 0,1-1-62 0,0 1-75 0,0-3-44 0,3 0-32 0,-1-3-6 16,2 0 6-16,3-2 10 0,1-1 334 0</inkml:trace>
  <inkml:trace contextRef="#ctx0" brushRef="#br0" timeOffset="39593.19">9166 13955 158 0,'1'-12'502'0,"2"2"1"16,-1-2 1-16,0 3 0 0,0 1 0 0,-2 0-87 0,0 3-128 0,0-2-77 16,0 2-52-16,-2 4-35 0,1-2-25 0,0 3-17 0,1 0-12 0,-2 1-3 0,0 1-1 31,1 3 3-31,1 1 3 0,-1 1 4 0,0 2 0 0,-1 2 0 0,1-1-2 0,1 3-5 0,0 2-8 0,0 1-10 0,1 2-10 0,2 0-6 16,-2 3-6-16,4 0-5 0,-3 4-4 0,2-1-8 0,0 1-12 0,1 1-18 0,1 1-21 15,-1 1-19-15,0 1-18 0,1 0-19 0,-1 1-19 0,2 0-29 0,0-1-32 16,-1 1-33-16,-1 0-35 0,4-1-30 0,-3 0-28 0,4 0-47 0,-3-2-53 15,1 0-47-15,3-2-46 0,-1-2-14 0,-1 1 1 0,1-4 11 0,-3-1 353 16</inkml:trace>
  <inkml:trace contextRef="#ctx0" brushRef="#br0" timeOffset="40621.21">9028 14629 0 0,'1'-13'280'0,"0"0"136"0,2-2 11 16,-1-1-8-16,2-1-16 0,2-2-81 0,-1-2-110 0,3 2-48 0,0-2-22 0,1 0-16 15,2-2-12-15,1 2-9 0,0-1-8 0,3 1-8 0,0 0-6 16,1 0-10-16,0-1-12 16,3 2-12-16,-2-1-12 0,3 3-11 0,-1-2-8 0,-1 3-6 0,0 0-4 0,0 3-4 0,-2-1-3 0,1 2 0 0,-1 1-1 15,-1 2 0-15,-3-1 1 0,-1 2-1 0,2 1-1 0,-2 0-1 0,-2 0-4 0,-1 2-3 16,0-1-3-16,-1 1-4 0,-2 0-2 0,0 0-4 0,0-1-5 0,-1 1-7 16,-2-1-4-1,-2 1-6-15,0-1-4 0,0-2-2 0,-2 2-2 0,-2-1 1 0,2 2-1 0,-2-3 3 0,-1 2 4 0,-3-1 2 0,2 3 3 0,0-1 2 16,-3 0 6-16,3 1 4 0,-4 1 7 0,3 1 3 0,-2 1 5 0,3-1 3 15,-2 2 2-15,2 0 2 0,0-1 2 0,1 2 0 0,0 2 2 0,1-1 0 16,3 0 3-16,0 3 5 0,1-1 5 0,1 2 6 0,0 0 5 16,3 2 9-16,1 2 10 0,0 1 8 0,1 1 5 0,1 2 7 0,1 1 7 0,3 2 5 15,-1 1 7-15,0 2 5 0,1 0 4 0,2 4 2 0,-1 1 2 16,2 3-2-16,-3-1-2 0,0 3-6 0,0 0-8 0,0 1-5 0,-1 0-2 0,-1 0-5 0,0 3-5 16,-2-3-1-16,-2 2-4 0,3-3-3 0,-3-2-2 0,-2 1-6 0,1-1-5 15,2-2-3-15,-3 0-1 0,-1 0-4 0,2-4-3 0,-1-1-3 0,-1-3 0 16,-1 0 0-16,3-3 1 0,-3 1-2 0,2-3 1 0,-1-1-2 0,-2-2-2 15,1-2 0-15,1 1-2 0,-2-3-1 0,0-3-1 0,0 0-2 0,0-2 0 16,-3-2-4-16,2-1-7 0,-2-4-5 0,2 1-8 0,-1-2-6 0,-2-3-6 16,3-1-4-16,-2-2-2 0,2 0-1 0,0-2 1 0,1-2-2 0,0-2 1 15,1 1 1-15,0 0 0 0,2-1 3 0,-1 1 4 0,3-1 5 0,-1 1 4 16,0 1 4-16,1 1 3 0,1 3 3 0,-3-1 2 0,1 2 1 0,0 1 0 16,2 3 0-16,-2-1 0 0,0 2 0 0,-2 0 0 0,3 4 1 0,-3-1 1 15,1 1 1-15,1 2-1 0,0 1 2 0,-1 1 0 0,2 1 1 0,0 1 2 16,0 0 0-16,1 2 1 0,1 1 2 0,0 1 0 0,0 0 3 0,2 1 0 15,0 2 0-15,-2 0-1 0,3 1 1 0,0 1 0 0,1 0 1 0,2-1-2 0,-2 2 0 16,1-1 0-16,2 0 1 0,-3 0 0 0,4-2 0 0,-1 2 0 16,1 0 1-16,-2-3-1 0,4 1 0 0,0-1 1 0,-1 0-1 0,3 0 0 15,-2-3-1-15,3 2-1 0,0-2-1 0,0-2-2 0,2-1-1 0,-1 1-3 0,-1-2 0 16,1-1-3-16,2-2-1 0,0-1-1 0,-2-1 0 0,-1-2-2 16,-1-1-2-16,-2-1-3 0,0-1-2 0,-2-2 0 0,-2 0-1 0,-1-2 2 0,-3-2-1 15,-2 1 1-15,-2-2 0 0,-1 0 0 0,-4-1 0 0,-1 0 0 0,-3 1 2 16,-1 1 0-16,-2 0 0 0,-2 1 4 0,-2 1 1 0,-2 1 1 0,0 1 1 0,-2 0-1 15,-1 3 1-15,-2 1 0 0,2 0 1 0,-2 2 0 0,0 2 0 0,2 1 0 16,-1 1 0-16,2 1-1 0,-2 1 0 0,4 0 1 0,-1 2-2 0,4-2 1 16,-1 3-1-16,0 0 2 0,3 0-2 0,2 0-1 0,-1 1 0 0,3 0 1 15,0 2 0-15,3-1 1 0,0 1 1 0,1 2 0 0,0-1-1 0,1 0 2 16,0 2 1-16,3 1-1 0,-1 0 1 0,0-1 1 0,2 3 0 0,0-2 0 16,-1 0 1-16,1 1-1 0,2 0 0 0,0 0-1 0,0 0 0 0,-1-2-1 15,0 1 1-15,3-1 0 0,-3-1-1 0,3-1 1 0,-3 1-1 0,2-1 1 16,0-2 0-16,1 0-1 0,0-1 1 0,-2-2 0 0,3 1-2 0,-2-3 1 15,0 1-1-15,1-2-1 0,1-2 0 0,-3 0 0 0,2-1-1 16,0-2-1-16,-2-2 0 0,3-1-1 0,-2-1 0 0,0-3-1 0,0 2 0 0,-1-2-1 16,-1 0 2-16,1-1 0 0,-1 0 1 0,-1 0 1 0,-1 0-1 0,-1 1-1 15,2 0 1-15,-1 3 0 0,-2 0 0 0,1 0 0 0,-2 2 1 0,2-1-1 16,-2 3-1-16,-1 1 1 0,2 0-1 0,0 0 0 0,-1 4 1 0,0 0-1 16,-1 0 1-16,3 3 0 0,-1-1 1 0,-1 2 1 0,2 0 1 0,-2 3-1 15,3-1 1-15,-2 0 1 0,1 1 1 0,-1 0 0 0,2 2 1 0,-1-2-1 0,1 0-2 16,0 0 1-16,1 1 0 0,0 0 0 0,1-1 0 0,-1 0 0 0,2-1 0 0,1 0-1 15,-2-1 1-15,4-1-3 0,-2 0 1 0,2 0 1 0,0 0 0 0,1-4-1 16,-1 2 1-16,1-2 0 0,0 0-1 0,0-2-1 0,0 2 0 16,-1-4 0-16,2 2 0 0,-4-1 0 0,2-1 1 0,-1 1 0 0,-2-2-1 0,0 3 0 15,0-1-1-15,-2 0 0 0,-1 2 1 0,-1-2 0 0,2 2-1 0,-1 0 1 16,-1-1-1-16,-1 2 1 0,1 0-1 0,-1 0 1 0,-1 2 1 0,3-1 0 16,-2 0-1-16,2 2 0 0,-1-1 0 0,-1 1 2 0,2 1-2 0,0 0 0 15,-2 0 1-15,2 1 1 0,-2-1 0 0,2 0 0 0,-1 1 0 0,0 1-2 16,1-2-1-16,-2 1 0 0,1-1-11 0,-2 0-11 0,2-2-15 0,-2 2-16 15,3 0-15-15,-2 0-16 0,-1-2-30 0,2 0-33 0,-2 2-34 0,2 0-34 16,-1-1-26-16,-1 1-19 0,3 1-40 0,-3 0-47 0,2 0-58 16,-2-1-65-16,2 1-25 0,-1 2-8 0,-1-1 5 0,3 1 118 0</inkml:trace>
  <inkml:trace contextRef="#ctx0" brushRef="#br0" timeOffset="42028.2">4821 14612 238 0,'0'-2'242'0,"0"-1"-48"0,1-1-55 0,2-1-37 0,-1 0-30 0,2-2-12 16,1 2-3-16,0-3 1 0,1 0 2 0,3-1 7 0,-3 0 8 16,2-2 5-16,0 2 8 0,1-3 4 0,0 2 4 0,-2-1 3 0,3-1 2 15,-2 1 2-15,0-1 2 16,-2 3-3-16,2-2-2 0,-1 1-4 0,1-1-3 0,-1 2-7 0,-1 0-6 0,2-2-6 0,-1 2-1 0,1-1-3 0,0-2-2 0,0 1-3 0,3 1-3 15,-1-2-4-15,4-1-6 0,-1-2-2 0,2 1-1 0,-1-3-1 0,2 1 0 16,2 1 0-16,-1-2-4 0,3 1-2 0,-2 0-4 16,1-1-6-16,1 2-4 0,0 1-2 0,-4 2-3 0,1 2-2 0,0 1-3 15,-3 2-4-15,0 0-2 0,0 2-3 0,-3 4-1 0,0-1-1 0,-1 4-1 0,0-1 0 0,-3 2 0 16,2 3 1-16,0 1 1 0,-2 2-1 0,1-1 0 0,-2 4 1 16,3 0 1-16,-3 1 3 0,1 1-1 0,-2 1 1 0,1 0 1 0,2 1 1 0,-2 1 2 15,-1 1 2-15,1 1 2 0,-1 1 2 0,-1 0 0 16,1 2 3-16,-1 0 5 0,-2 0 3 0,1 3 3 0,-2 1 2 0,-1 2 3 0,-1 0 2 0,-2 0 1 15,1 1 2-15,-3 3-1 0,0 0 0 0,-3 0 0 0,1 2-1 0,-2 0-1 16,-1-2-5-16,1 0-3 0,0 1-4 0,-1-1-2 0,0-2-3 0,1 0-3 16,-1-2-5-16,2-2-2 0,0 0-4 0,3-2-3 0,0-1-2 0,-1-2-2 15,2-1 0-15,0-2 0 0,3-1-1 0,0-1 0 0,-1-1-1 0,2-1 1 16,2-1-1-16,-1-2 0 0,0-1 0 0,3 1 1 0,-1-2 0 0,0-1 2 16,2 0-2-16,0-2 0 0,1 1 0 0,3-2-2 0,-3 2 1 0,4-4 0 15,-1 1-2-15,1 0 1 0,0 1 0 0,1-1 0 0,-1-2-1 0,4 0 0 16,-2 1-1-16,3-2-1 0,-3 2 1 0,3-1 0 0,1 0-1 0,0-1 0 15,1 1 0-15,0 0 0 0,-1-1-1 0,1 2 0 0,2-2 0 0,-2 2 0 0,2-2 0 16,-3 2 2-16,2 0-1 0,-2-1 0 0,0-1 2 0,0 2 0 0,0-2-1 16,-1 1 3-16,0-1 0 0,0 0 0 0,-2-1 2 0,0 0 0 15,-2-1 1-15,-1-1-1 0,1 0 0 0,-2-2-1 0,1-1-1 0,-4 0 0 0,3-2 0 0,-3 0-1 16,-2-2 0-16,1 0 0 0,-1-1-1 0,-2-2-2 0,-1 0 1 16,1 0 1-16,-2-1 0 0,0 1-1 0,-2-1 3 0,1 1 3 0,1 1 2 0,-2-1 2 15,-2 1 0-15,3 1 1 0,-2 1-2 0,2 0 1 0,-2 2-1 16,2 0-1-16,0 2 0 0,0 0 0 0,-1 2-1 0,1 1 0 0,1 0-2 0,0 2-4 15,0 3 0-15,0 1-2 0,0 1 1 0,0 0 1 0,0 4 0 0,1 2 1 16,2 2 1-16,-2 3 3 0,2 1 1 0,-2 3 3 0,3 2 7 16,-1 0 10-16,1 5 8 0,1 3 8 0,0 2 5 0,1 1 3 0,-1 3 4 0,1 0 0 15,2 6 2-15,-2 2 0 0,3 2 1 0,-3-1 1 0,1 3-1 0,1 2 0 16,-2-3-5-16,-1 3-9 0,1 0-5 0,-2 1-8 0,-2-1-4 0,1-1-3 16,-2 0-2-16,1 1-2 0,-2-2-1 0,-2 1-1 0,1-2-2 15,-3 0 1-15,0-1-2 0,-2-1-3 0,0-1 0 0,0-2-4 0,-4-1 0 0,1-3-1 16,-1-2-1-16,-2-2 0 0,1-3 0 0,-3-1-2 0,-2-2 0 0,1-3 3 0,-2-1-2 15,-2-2 0-15,-1-5 0 0,2 0 1 0,-2-4-2 0,-2-1 0 0,1-3 0 0,0-2-1 16,-2-2-4-16,0-4-6 0,2-1-10 0,0-2-15 0,1-4-23 0,-1 0-30 16,0-4-28-16,2-1-29 0,1-2-32 0,-1-3-34 0,3 0-40 0,1-4-40 15,0-1-28-15,0-2-22 0,3-1-16 0,1-1-8 0,1-2-5 0,2-1-3 16,2-1-21-16,4-1-31 0,0-1-29 0,5-2-29 0,3 3 7 0,0-1 20 16</inkml:trace>
  <inkml:trace contextRef="#ctx0" brushRef="#br0" timeOffset="42921.2">8203 15789 0 0,'-1'7'231'0,"1"-3"-75"0,0 2-104 0,0 0-87 0,0-2-78 0,3 1-59 16,-1 0 53-16</inkml:trace>
  <inkml:trace contextRef="#ctx0" brushRef="#br0" timeOffset="43277.2">8834 15371 0 0,'-15'-2'100'0,"-1"2"292"0,0-1 2 0,-3 1 3 15,1 0 6-15,-2 1-90 0,-1 1-132 0,0 1-58 0,-1 2-23 16,0 2-11-16,1 1-5 0,1 2-1 0,0 2-1 0,2 2 0 0,-1 2-1 15,3 2-2-15,0 1-1 16,1 3-3-16,1 0-5 0,3 1-3 0,0 1-7 0,5 1-5 0,1 0-6 0,2 0-6 0,3-1-4 0,3 2-8 0,2-3-6 16,1 0-4-16,5 0-4 0,0-2-1 0,3 0-2 0,2-2-2 0,3-2 0 15,2 0-4-15,1-4-1 0,2 0 0 0,3-3-2 0,-1-1-1 0,4-3-1 16,-1-1-1-16,0-2 1 0,0-3 0 0,2-4-2 0,-3-1-1 0,1-1 1 16,-3-3 0-16,-1-1 1 0,-1-1 0 0,-2-2-1 0,-5-1 2 0,-2-2-1 15,-1-1 0-15,-4-1 0 0,-4 0 0 0,-3-1-1 0,-3-1 1 0,-3 0-1 0,-3-1 0 16,-4 0 0-16,-1-1 0 0,-4 2-1 0,-4-1 0 0,-1 3-1 0,-2 0 0 15,-2 1-1-15,1 2 1 0,-3 1 0 0,0 2 0 0,-2 3 1 0,2 0 0 16,1 1-1-16,-1 2-7 0,1 3-10 0,1 0-17 0,0 1-19 0,4 2-22 16,-1 3-20-16,4-1-20 0,0 1-22 0,4 3-17 0,0-2-20 0,3 2-19 0,3 1-19 15,1 1-30-15,2-1-31 0,4 0-59 0,0 0-65 0,4 0-22 0,3 0 1 16</inkml:trace>
  <inkml:trace contextRef="#ctx0" brushRef="#br0" timeOffset="43610.2">9162 15474 228 0,'-2'-2'385'16,"-1"-4"0"-16,2 3 0 0,-3-1-75 0,3 1-111 0,-1-1-65 0,0 1-45 15,1 0-17-15,1 1-5 0,0-1-3 0,1 2-2 0,1 0-3 0,0 0-1 16,4-1 0-16,-1 2 4 0,1 0 2 0,3 2 4 15,1-1 3-15,4 1 3 0,1 2 1 0,1 0 2 0,1 3-3 0,3-2-5 0,0 4-4 0,0 1-6 16,0-1-2-16,0 2-4 0,-1 3-3 0,0-1-2 0,0 2-4 0,-2 0 0 0,-1 2-1 16,-1 0 0-16,-3 1-1 0,0 1-3 0,-2 1-1 0,-3 0-4 15,0 0-2-15,-2 1-3 0,-1-1-2 0,0 1-2 0,0-1-2 0,-2-2 2 0,-2 2-2 16,1-3-2-16,-1-3-1 0,0 0-5 0,0 0 0 0,2-4 0 0,-1 1-2 16,0-3-1-16,-1-1-2 0,1 0 0 0,1-2-1 0,0 0 1 15,-1-1-1-15,4-2-2 0,-2 2 0 0,0-3-1 0,2 0-6 0,2 0-8 0,-1-1-7 16,0 0-8-16,1 0-9 0,1-1-12 0,1 0-17 0,-2 0-22 15,3-1-28-15,-1 0-30 0,2 0-31 0,0-2-30 0,2 0-37 0,0-1-39 0,2 0-67 16,1-3-80-16,3-1-35 0,2-2-19 0,0-2-5 0,4-2 0 0</inkml:trace>
  <inkml:trace contextRef="#ctx0" brushRef="#br0" timeOffset="44740.2">10138 16528 5 0,'-8'-5'332'0,"-1"-2"3"0,0-1-1 0,2 2-71 0,-3-2-102 16,2 0-43-16,1 0-17 0,-3 3-7 0,4-3 0 0,-3 4-2 0,4-3-2 0,-1 2-2 15,0 2-2-15,1 0-4 0,1-1-5 0,-2 1-3 0,2 2-3 16,2 0-4 0,-1 1-4-16,-1 0-3 0,3 1-5 0,-1 3-1 0,-2 1 3 0,3-1 1 0,-2 4 1 0,2 1 3 0,0 3 1 0,0 1 1 0,-1 1 0 0,1 5-4 15,0 0-2-15,0 2-6 0,-1 3-8 0,0-2-6 0,2 2-5 0,-1 1-6 0,-1 0-8 16,2-2-5-16,2 1-5 0,-1 2-2 0,1-2-3 0,1-2-1 0,-1 3-2 16,2-4 0-16,1 1-1 0,1-1 1 0,-1 0 1 0,3 0 0 0,0 0-1 15,1-1 1-15,2-2 1 0,2 1-2 0,-2-1 0 0,2-1 1 0,1-1 0 0,2-3 0 16,-2 0 0-16,2-1 1 0,2-1-1 0,0-2 1 0,0-4-1 0,0 0 0 0,2-1-1 15,-1-4 1-15,-1 0-2 0,1-4 1 0,2 0 0 0,-2 0 0 0,-1-4-1 16,2 2-1-16,-3-3 0 0,2-1 0 0,-3 1 0 0,-2 0 0 0,1 1 0 0,-3 0 1 16,1 2-1-16,-5-2 0 0,0 4 0 0,2-3 0 0,-4 2 0 0,1 2 0 15,-2 0 1-15,0 0 1 0,0-1 0 0,-1 3 0 0,1-1 0 0,-1 1-1 0,1 0 0 16,-2-1 0-16,1 1 1 0,1 0-1 0,1-2 1 0,-1 2-1 0,2-2 1 16,0 1 0-16,-1-2 0 0,2-1-1 0,-1-1-1 0,1 0 1 0,0-1-1 15,-3-2 0-15,2 0 1 0,-1-2-1 0,-3-1-1 0,1-1 1 0,-1-1 1 0,-2 0 0 0,-1-1 0 16,0 0 1-16,-1 1-1 0,-2-2 0 0,1 2 0 0,-2 1 0 0,-1 0 1 15,0 0 0-15,-1 1 0 0,-2 4 0 0,2 0 0 0,0-1-1 0,-3 3-2 0,3 0 2 16,-3 1-1-16,3 2 0 0,-1 0 1 0,-2 1-1 0,3 1 0 0,-3-1 0 16,4 1-1-16,-1 1 1 0,-2 0-3 0,3 0 1 0,0 1 0 0,2 1 1 0,-2-1 1 15,1-1 1-15,3 1-2 0,-2 0 0 0,2 1-1 0,1-1 1 0,0-1-1 0,0 0 1 16,0 0 0-16,1 0 0 0,2 0 1 0,-2 0 1 0,3 0 0 16,-2 0-1-16,3 0 0 0,0 0 0 0,-1 0-1 0,0-1 0 0,1-1 1 0,-2 1 0 0,1 0 1 15,1 1-1-15,0-1 2 0,-3-1-2 0,2 2 0 0,-3 0-1 0,2 0-1 16,-2 0 1-16,2 0-1 0,-2 0 1 0,-1 2 2 0,2-1-1 0,0-1 0 0,-1 2 1 15,0 1 1-15,2-1-1 0,-1 0-1 0,-1 2 1 0,2 0 0 0,-2 0 1 16,3 2 0-16,-2 1 1 0,1-3 0 0,-1 4-1 0,2-3-1 0,0 3 0 16,1-3 1-16,0 3-2 0,0-4 0 0,2 3 0 0,-2-1 0 0,3-3 0 0,0 2 1 0,0-1 0 15,0 0 0-15,1-1 0 0,0-1-1 0,-1 1 1 0,2-2 0 16,-1-1-1-16,2 0-1 0,-2-1 1 0,1-1 3 0,-1 0 0 0,0 1-2 0,0-2 0 16,1 0-1-16,0 1 0 0,0-1-1 0,-1-1 1 0,1 2 0 0,-3 0 1 0,3-3-1 15,-2 1 2-15,0 0 0 0,1 1-2 0,-1-1 0 0,0 1-2 0,-2-1 1 16,3 1 1-16,-3-1 0 0,1-1 1 0,0 3 0 0,-2 0 0 0,1-2 0 0,-2 1 0 15,-1 1 0-15,1-1 1 0,1 0-1 0,-3 1 0 0,1-2 1 0,-2 1-1 0,2 1 1 16,-2-1 0-16,-1 0 0 0,0-1 0 0,0 1-1 0,0 0 0 0,0-1 1 16,0-1-1-16,0 1 0 0,-1-2 0 0,0 3-1 0,-1-1 0 0,2 1 2 15,0-2 0-15,0 2-1 0,0 1 0 0,0 0-1 0,0 1 0 0,0-2 2 16,0 2 0-16,0 0-1 0,0-1 0 0,0 2 0 0,0 0 0 0,0 0-1 16,0 0 1-16,0 0 0 0,0 0 0 0,0 0 1 0,0 0-1 0,0 0 1 15,0 0-1-15,0 0 0 0,2-1 0 0,-1 0-1 0,0 1 1 0,3-2 1 0,-2 1 1 16,3 0 0-16,0-1 0 0,1 0-1 0,3-2 0 0,1-1-2 0,1 2 1 15,0-2 0-15,2-2 0 0,-1 2 0 0,3-2 1 0,-1 1 0 0,-2-1-1 16,3 2-2-16,-1 0 1 0,-2-2 1 0,3 3-1 0,-3-1 0 0,2 0 1 16,-4 2 1-16,3-1 0 0,-2 2-1 0,-1-2 0 0,-1 2 0 15,-1 1 0-15,2 0-1 0,-3-1 1 0,1 1 1 0,-2 1 1 0,0 0 0 0,-1 0 1 0,1 1 0 16,-2 1 1-16,1-1 3 0,-2 0 0 0,0 1 0 0,0 0 2 16,-2 1 1-16,0 1-1 0,1 0 1 0,-1 1 1 0,-1 1 0 0,0 0-1 15,0 2-1-15,0-2 0 0,-1 2 0 0,-1-1-1 0,1 2-1 0,1-1-2 0,-2 0-2 16,-2 1 0-16,3-1 0 0,-2 1-3 0,2-3-4 0,-2 2-6 0,2-1-9 15,1 1-13-15,-1 0-15 0,0-2-17 0,1 1-22 0,0-1-20 0,0 0-19 0,1 0-17 0,0-2-15 16,-1 3-19-16,3-1-17 0,-1-1-17 0,1 2-15 0,0 0-23 0,1-1-24 16,1 1-43-16,0-1-51 0,2 1-17 0,0-1-3 0</inkml:trace>
  <inkml:trace contextRef="#ctx0" brushRef="#br0" timeOffset="45245.65">12282 15673 17 0,'8'-8'343'0,"-1"0"-1"0,-2 1-1 0,-1-1-80 15,1 4-111-15,-3-2-52 0,2 2-26 0,-2 0-12 0,2 1-7 0,-1 1 1 16,-2 0 1-16,4 2 5 0,-3 2 8 0,2 2 7 0,1-1 11 31,0 2 7-31,0 2 7 0,0 3 6 0,4 0 6 0,-2 3 2 0,3 0-1 0,-1 4-1 0,2 2-2 0,-1 0-7 0,1 1-8 0,-1 2-11 0,2 1-12 0,2 0-13 0,-3 3-14 16,3-1-7-16,-2 2-7 0,2-2-7 0,-3 2-9 0,3 1-5 15,-2-2-3-15,-1 2-4 0,2 0-6 0,-1 0-9 0,-3 0-12 0,2-1-18 16,-1 1-23-16,1 1-24 0,-3-1-28 0,-1 0-25 0,1 0-26 0,-1 0-31 0,-2 1-36 16,-1-1-74-16,-3 1-92 0,0-2-39 0,-2 2-16 0,0-4-2 0,-2 0 37 15</inkml:trace>
  <inkml:trace contextRef="#ctx0" brushRef="#br0" timeOffset="46442.63">12496 16483 196 0,'-2'-10'360'0,"2"-2"0"0,0-1-1 15,0 1-73-15,2-1-106 0,-1 0-69 0,0 0-52 0,3 0-24 0,0-2-13 0,2 1-8 16,0-1-7-16,0 0-2 0,3-1-3 0,-1-1 0 0,1 1-1 16,0-1-1-16,1 0-2 0,0 0 0 0,1-1 0 15,0 2-2-15,-2-4 0 0,2 2-3 0,-3-1-1 0,-2 0-3 0,3-2-3 0,-3 1-5 0,0-1-4 16,-1 0-4-16,-1-1-3 0,-2 1-1 0,1-2 0 0,-2 0-1 0,-1 0 1 16,0 0 1-16,0 1 1 0,0 0 2 0,-1 0 3 0,0 1 7 0,-1 0 9 0,1 2 11 15,1 3 10-15,-3 0 9 0,2 2 6 0,-1 0 6 0,0 3 1 16,1-2 1-16,1 3 3 0,-1 2-1 0,-1-1 1 0,0 4 1 0,1-1 3 0,1 0 2 0,0 4 1 15,0 0 0-15,1 1 1 0,3 1 3 0,-3 3 6 0,3-1 4 0,0 2 5 16,1 3 3-16,2 1 5 0,-1 2 2 0,3 3 5 0,-1 2 3 0,0-1 2 16,2 5-1-16,1-1-5 0,-1 3-3 0,3 4-5 0,-2 0-6 0,1 1-8 15,2 2-6-15,-2 2-3 0,1-2-5 0,-1 5-4 0,-1-2-5 16,1 3-4-16,0-2-5 0,-2 1-5 0,1 1-2 0,0 0-2 0,-1-1-3 0,1 0-1 16,-1 0-2-16,1-2-2 0,1 1-1 0,-2-3-1 0,1 1-1 0,-2-5 0 15,0 0 1-15,0-2 1 0,1-2-1 0,-1 0 0 0,-1-4 1 0,0-1-1 16,-3-1 1-16,2-4 1 0,0 0 0 0,-1-3 1 0,-1-1 0 0,0-2 0 15,-2-4 1-15,2-1-1 0,-1-1-1 0,1-4-1 0,-2-2-1 0,-1-4 0 16,3-2-2-16,-3-1-1 0,2-3 0 0,-1-2 2 0,-1 1 3 0,2-3 4 16,1 0 5-16,-1 0 5 0,-1 1 5 0,1-1 5 0,2 2 5 15,-3 0 5-15,-1 2 2 0,2 1 4 0,-1 2-1 0,-1 1-1 0,-1 1-2 0,2 3-3 16,-2-2-4-16,0 3-4 0,-1 1-5 0,0 3-4 0,0-2-6 0,1 3-5 16,1 0-4-16,-1 3-5 0,-1 0-2 0,1 1-3 0,0 2 0 0,2 1 1 15,-1 1 1-15,3 2 2 0,-1 0-1 0,1 0 0 0,0 1 1 0,4 2 0 16,-2 1 2-16,3-1 0 0,0 1 0 0,2 2 0 0,2-3-1 0,0 1 2 15,-1 1 0-15,4-2 1 0,1 1 0 0,1-3 0 0,1 1-1 0,1-1 0 16,0-2 0-16,1 1-2 0,1-2 0 0,0-2-3 0,3 1 1 0,-1-3 0 0,1 0-1 16,-1-1-1-16,0-1-1 0,2 0 0 0,-3-3-1 0,1 1 0 15,-2-2-2-15,-3 0 0 0,0-3-1 0,0 0 1 0,-4-1-1 0,0-2-1 0,-2 1 0 0,-3-2 0 16,-1-1 1-16,-4 0 0 0,2 0-1 0,-5-1 0 0,0 1 2 16,-3 0 0-16,-1 1 0 0,-2 2 1 0,-3-2-1 0,1 2 0 0,-3 0 1 0,-1 3 2 15,-2 0 2-15,-1 2 0 0,-3 1 0 0,0 0 1 0,-1 1 0 0,1 2 1 16,-3 1-1-16,0 1-2 0,-3 2 1 0,4-2 1 0,-3 2 0 0,4 1 0 15,-4 0-2-15,5 2-1 0,-1 1-2 0,0 0 1 0,1 0 0 0,1 2-1 16,2 0 0-16,-1 1 1 0,2 2-1 0,2-1 1 0,2 3 2 0,1 0 2 16,1 0 1-16,1 1-1 0,-1 1 0 0,4 1 3 0,0 0-1 0,1 1 3 15,1-2 0-15,0 2 0 0,4 0 0 0,-1 1-1 0,1-2 1 0,1 0-1 16,1 0 0-16,2 0 0 0,1-1 1 0,0-2-1 0,1 0-1 0,3 0-1 0,-3-4 0 16,4 1-1-16,0-2 0 0,1-1-1 0,0-1-1 0,0-1 0 0,3-2 0 15,-2-3 0-15,3 0-1 0,-1-2-1 0,-1 0-1 0,1-3 2 0,1-2-2 16,-3-1 0-16,2-1 0 0,-3-1 1 0,0-3-1 0,-2 0-1 0,0-1 1 0,-2 0-1 15,-2-3 0-15,-1 0 1 0,-2-1-1 0,-1-1 0 0,-2 1 1 0,-2 0-1 16,1-1 1-16,-3-1 1 0,0 3 0 0,0-1-1 0,0 3 1 0,-1-1 2 16,-1 2 1-16,1 3-1 0,1-3 0 0,-1 5-1 0,0 0 0 0,-1-1-1 15,1 3-1-15,1 0-1 0,-1 1 0 0,1 1-1 0,0 0 1 0,0 0-1 16,0 3 1-16,0 1-2 0,0 0 1 0,1 1 1 0,-1 3 1 0,3 0-2 16,-1 0 2-16,1 1-1 0,-1 3 1 0,2-2 2 0,2 2 1 0,-1 0 0 15,0 1 1-15,1 2 0 0,2-2 0 0,-2 2 1 0,4-2-1 0,-1 2 1 16,0-1 0-16,3 0-1 0,-2 1 2 0,2-1 0 0,-2-1 0 0,4 1-1 15,-2-1 1-15,3 0-2 0,-3-1 2 0,3-2-2 0,0 1 2 0,0-2-1 16,1 0 1-16,-2-1-1 0,2-1 1 0,-1-2-1 0,0 1 0 0,0-2 0 16,-3-2 0-16,3 1 1 0,-2-3-1 0,0-1 0 0,-3 0-1 0,1-2-1 15,-2 0 0-15,1-2-1 0,-3 0 0 0,2-1-1 0,-4-2 1 0,0 1 0 16,1-1-1-16,-3-1 1 0,-1-1-2 0,1-1 0 0,-2 0-1 0,0 0 1 16,-1 1 0-16,0-2 0 0,0 2 1 0,-1-2 0 0,0 3-1 0,-1 0 0 15,1 1 0-15,1 0-2 0,-1 3 1 0,0 0-1 0,-1 1 1 0,1 1 1 0,1 2-1 16,0 1 1-16,0 1-1 0,0 1-1 0,0 2 2 0,0 0-1 15,0 2 1-15,0 1-1 0,0 1 0 0,0 1 1 0,0 2 0 0,0 1 2 0,0 1 0 16,0-1 0-16,0 2 1 0,0 1 0 0,0 2 0 0,0-1 1 0,0-1 0 16,0 1 0-16,0 0-1 0,0-1 1 0,0 2 1 0,1-4-1 0,-1 1 2 15,0 0-1-15,0-1 0 0,0-3 2 0,0 2 2 0,0-1 2 0,0-2 1 0,0 0-1 16,0-2 2-16,0 1 0 0,0-3-1 0,0-1 0 0,0 0 0 16,0-1-1-16,0-4-1 0,0 2-1 0,0-5-1 0,0 0-2 0,0-2-1 0,0-3-2 15,2 1-2-15,-1-4 0 0,0 0 0 0,-1-1 1 0,1-1 2 0,2-2 2 16,-2 2 5-16,3-3 4 0,0 2 4 0,-2 0 2 0,3-2 2 0,-1 4 2 15,2-2 0-15,-1 2 1 0,0 2-1 0,0 0 0 0,2 2-1 0,0 2 0 16,0 1-3-16,-1 2-1 0,2 3-4 0,-1 0-5 0,1 3-3 0,0 2-2 16,0 2-2-16,-1 3-3 0,3-2 1 0,-2 4 1 0,0 1 0 0,0 3 1 15,-1-2 1-15,1 1-1 0,0 1 2 0,-1 1 0 0,0 1-2 0,0-1-5 16,1-1-16-16,-1 1-18 0,1 0-18 0,-2 0-16 0,4 1-23 0,-3-1-26 16,2 0-39-16,0-2-46 0,1 1-42 0,-2-2-40 0,2-1-92 0,-1 1-112 15,2-1-49-15,-2-3-18 0,1-1 0 0,-3 0 11 0,3-3 13 0,-3 0 451 16</inkml:trace>
  <inkml:trace contextRef="#ctx0" brushRef="#br0" timeOffset="47508.63">15777 15875 49 0,'-10'2'359'0,"2"1"-4"0,-3-2-6 0,-1 0-60 0,2-1-82 0,1 0-70 15,0 2-62-15,-1-1-28 0,1-1-15 0,-1 0-2 0,3 0 3 0,-2 0 5 16,2 0 6-16,0 0 6 0,1 0 5 15,0 0 2-15,1 0 3 0,0-1 0 0,0-1 1 0,3 2 2 0,-1 0 0 0,1-2 1 0,-2 0-3 0,4-1-4 16,0-1-8-16,0 1-4 0,4-2-5 0,-2 0-5 0,2-2-3 0,0-1-3 16,2 1 0-16,0-2 3 0,0 0 0 0,2-1 3 0,-1-1 1 0,3 1 1 0,-3-2 1 15,2 1-1-15,1 1 1 0,1-3-1 0,-1 2 2 16,1 1-1-16,-1 0 3 0,2 0-2 0,-1 2 0 0,-1 0-2 0,1 2-4 0,-1 1-3 0,1 0-4 16,-1 2-2-16,1 1-2 0,-1 2-1 0,-1 2-2 0,1 0 0 0,-2 2 1 15,2 3-2-15,-1 1 0 0,0 3 0 0,-2 1 0 0,2 3 2 0,-3 2 1 16,0 1 0-16,-2 3-1 0,2 1-1 0,-2 2-2 0,-2 2 0 0,1 2-1 15,-2-1-1-15,-1 2-1 0,0 1 0 0,-1-1 1 0,-2 1 1 0,1 1 3 16,-2-1 2-16,-2-1 1 0,2 1 5 0,-2-1 1 0,-3-2 5 0,2 1 2 16,-3-3 5-16,1 0 6 0,-2-2 3 0,1-2 1 0,-2-1 7 0,-2-2 9 15,3-3 2-15,-3-1 0 0,1-1 0 0,0-4-4 0,-2-3-1 0,2-1-5 16,-2-2-4-16,1-3-4 0,0-4-5 0,1 0-6 0,-1-7-4 0,0-1-2 0,3-3-11 16,-1-2-8-16,-1-3-10 0,3-5-6 0,0-2-7 0,3-3-6 15,-2-2-5-15,3-4-2 0,1 0-3 0,1-1-1 0,1-4-2 0,0-1-2 16,3 0-4-16,0 0-4 0,3-1-6 0,0 0-6 0,1 1-5 0,1 0-5 15,1 2-3-15,3 1-2 0,-2 2-5 0,3 2-6 0,0 3-8 0,3 2-11 16,-1 2-18-16,-1 4-19 0,4 3-22 0,-1 1-22 0,1 2-18 0,1 4-17 0,0 0-17 16,-1 4-20-16,4 3-37 0,-2 0-48 0,2 5-55 0,-1 1-59 0,3 2-21 15,-2 1-3-15</inkml:trace>
  <inkml:trace contextRef="#ctx0" brushRef="#br0" timeOffset="47876.63">16402 15728 354 0,'0'-8'487'15,"-1"-3"3"-15,0-1 3 0,-2-1 2 0,1-1 3 0,-2 0-103 0,0 0-151 0,2 0-82 0,-1 1-52 16,2 1-28-16,-2 1-18 0,2 1-7 0,0 0-5 0,0 2 0 0,-2 1-2 16,2 0 2-16,1 1 0 0,0 2 1 0,1 0 0 0,2 1-1 15,-1 0-3-15,1 3 0 0,0 0-1 0,2 0 0 0,3 2 0 0,-2 1 1 0,4 2 1 16,-3 0 2-16,5 3 3 0,-2 1-1 0,2 1-2 0,-2 2-1 0,4 3-2 15,-1 0-1-15,0 2-1 0,-2 2-1 0,1 1-1 0,-2 3-1 0,1 1 1 16,0 1-1-16,-2 3-1 0,1-1-1 0,-4 3-2 0,1 1-3 0,-1-1 0 16,-1 2-2-16,-1 0-1 0,-2-2-1 0,2 2-4 0,-3-2-2 0,0-1-3 15,-1-3-2-15,0-1-1 0,0 0 2 0,0-6 1 0,0 1 3 0,0-2 5 16,0-3-1-16,0-1 1 0,0-1-2 0,0-2 0 0,0-3-1 0,0-2-1 0,-1-2-1 16,0-2 0-16,-2-4-2 0,2 0-2 0,1-6-6 0,-1 0-4 15,0-5-7-15,-1-4-7 0,1-5-6 0,1-5-6 0,-1-3-6 0,0-4-7 0,1-4-6 16,1-6-4-16,0-3-5 0,3-3-5 0,1-5-7 0,1-1-6 0,1 0-13 15,5-2-14-15,1 1-16 0,1 1-17 0,2 0-14 0,4 4-14 16,1 4-18-16,-1 4-22 0,1 2-28 0,0 6-34 0,0 4-30 0,0 5-28 0,2 5-38 16,-2 3-45-16,0 4-54 0,0 4-61 0,-1 3-21 0,0 3-2 0,0 2 6 15,2 6 14-15</inkml:trace>
  <inkml:trace contextRef="#ctx0" brushRef="#br0" timeOffset="49971.62">18255 16141 0 0,'-9'4'301'0,"0"-2"215"0,0 0 1 0,0-1-1 16,3-1-1-16,1-1 0 0,-1 1 1 0,2-2-136 0,0 1-197 0,3 0-89 15,1 1-39-15,1 0-19 0,3-2-10 0,0 0-4 16,3 1 0-16,-1-3-1 0,3 1 3 0,4-2 1 16,1 0 1-16,3-2 0 0,1-1 1 0,2 0-1 0,3-2-3 0,1-1-4 0,1-3-3 0,1 1-4 0,3-2-2 15,-3-1-3-15,2 1-3 0,1-2-3 0,-3-2-4 0,-1 2-6 0,-2-1-5 0,0-1-4 0,-4 0-3 16,-1 0-2-16,-3-1-2 0,-1 0-1 0,-3-1-2 16,-1 0-1-16,-4-1 0 0,0-2-1 0,-1 1 0 0,-2-1 4 0,-3 1 4 0,-3-1 4 15,1 2 6-15,-4 0 3 0,-1 0 3 0,-1 3 4 0,-2 0 2 0,-3 2 2 0,0 2 3 16,-1 2 0-16,-2 3 1 0,-2 0 2 0,0 3 2 0,-1 1 1 15,-1 5-1-15,-2 0 2 0,1 2-1 0,0 3 1 0,0 2-1 0,-1 0 1 0,1 3 0 16,-1 1 2-16,2 2 0 0,0 1 3 0,2 1 2 0,-1 1 2 0,3 1 1 16,0 1 4-16,3 1 7 0,0 0 4 0,0 1 7 0,4 1 6 0,2 0 7 15,1 2 4-15,2 0 5 0,2 1 2 0,2 3 0 0,2-1 0 0,1 1-3 16,2 3-2-16,3-1-4 0,1 1-5 0,2 0-6 0,2 1-7 0,2 0-6 16,2-2-8-16,0 1-5 0,3-1-7 0,0 0-6 0,4-3-3 0,-1-1-2 15,2-2-3-15,1 1 0 0,2-5 0 0,1-2 1 0,1 0-1 0,0-3-1 16,2-3 1-16,0-3 0 0,3-2 2 0,0-3-1 0,-1-2 0 0,0-2 0 0,1-5 1 15,1-1-1-15,-1-2 0 0,0-5-2 0,-2 0-3 0,-1-4-5 16,-2-1-4-16,0-3-2 0,-5-1-3 0,1-2-4 0,-5-1-3 0,-2-2-2 16,-3-3-1-16,-2 0-2 0,-3-1-2 0,-3-3 0 0,-1 1 1 0,-4-2 1 0,0 2 5 15,-3-3 4-15,-3 2 4 0,1 0 4 0,-2 1 3 0,-1 3 3 16,-2 2 2-16,-1 1 3 0,1 4 3 0,-2 1 0 0,-1 2 1 0,2 3 0 0,-4 1 1 0,1 2-1 16,0 3 1-16,-3 1-2 0,3 4 0 0,-4-1 0 15,0 4-1-15,1 2 2 0,-3 3 0 0,1 0-1 0,1 3 2 0,-1 2 0 16,0 4 1-16,-1 2 0 0,-1 2-1 0,2 3 1 0,-1 2 0 0,-1 3-1 0,2 2 1 15,1 1-1-15,1 1 0 0,2 2 2 0,0 0-2 0,2 1-1 0,0-1-2 16,2 0 0-16,1-2 0 0,3 1 0 0,0-3 0 0,3 0 1 0,0 0-2 0,2-3 0 16,0-1 0-16,3 0 0 0,0-2 0 0,2-1-2 0,-1-1 0 0,3-1 0 15,0-4 1-15,1 0-1 0,2-2 1 0,0-1 0 0,1-3 0 0,0-1-1 16,0-2 1-16,1-2 0 0,-1-3 0 0,2 0 0 0,-3-5 0 0,0 1-1 16,0-4 1-16,-1-3-2 0,1 0 0 0,-2-4 0 0,1-1-1 15,-1 0 1-15,-1-3-1 0,0-1 2 0,-2-1-2 0,3 0 1 0,-3 0-2 0,0 0 2 16,0 0-1-16,0 2 2 0,0 0-1 0,-1 3 1 0,-2 1 2 0,1 2-1 15,2 2 1-15,-3 0-1 0,-1 3 0 0,1 0 0 0,-2 2 1 0,2 1 2 16,-1 1 0-16,-2 2 0 0,1 1 4 0,2-1 5 0,-2 4 8 0,0-1 13 16,-1 3 7-16,0 1 7 0,1 2 5 0,-1 4 2 0,0 0 3 0,0 4 1 15,0 3 1-15,0 3 1 0,0 3-1 0,0 4 0 0,-1 3-3 0,1 4-3 16,-1 3-10-16,0 0-12 0,-2 2-9 0,2 1-7 0,1 2-2 0,0-1-4 16,0 1-2-16,0 0-2 0,0 0 0 0,1-1-1 0,3-1 0 0,-3 0-1 15,3-2 0-15,0 1-1 0,1-3 0 0,1-1-2 0,0 0 1 0,0-2 0 0,4-3 0 16,-2 0-1-16,2-1 0 0,-2-2 0 0,2-1-1 0,1-3 0 15,-1 1 1-15,1-4 0 0,-1 1 1 0,3-1 1 0,-2-2 0 0,-1-2 1 16,0-1 0-16,-1-2-2 0,0-1 2 0,0-2 1 0,1-1-1 0,0 0 2 0,0-5 0 0,-1-1 1 16,1-1-2-16,-2-3 1 0,4-3-2 0,-1-2 0 0,-1-3 0 0,2-4-2 15,-2-3-1-15,2-4-2 0,1-1-1 0,-2-4-3 0,0-3-4 0,3-3-3 16,-3-3-2-16,1-4-3 0,1-1-3 0,-2-3-2 0,0-2 0 0,-2-1-1 16,2-3 1-16,-1-1-1 0,-3 0 6 0,1-1 6 0,1 2 7 15,-2 2 6-15,-1 4 5 0,-1 4 4 0,-1 3 3 0,0 4 2 0,-3 4 2 0,3 5 2 16,-3 3 1-16,-1 2 2 0,-1 5 0 0,-3 2 0 0,3 4-3 0,-3 2-6 15,0 4-5-15,0 3-4 0,-2 1-1 0,1 2-1 0,0 4 0 0,-2 1 0 16,3 5 0-16,-1 0 0 0,0 3-1 0,-1 0 0 0,1 2 1 0,1 4 0 16,2-2 1-16,-2 3 0 0,3 2-1 0,0-2 0 0,0 2 0 0,1 2 0 15,1-1 0-15,0 1 0 0,-1 1 1 0,1-2-2 0,3 1 1 0,-3 0-2 16,2-1 1-16,-1 0-1 0,-1-1 0 0,2 0 0 0,-2-3 0 0,2 1 1 0,0-5 0 16,-2 0-1-16,2-2 0 0,-2-1 0 0,2-2 0 0,-1-1 0 15,0-2 0-15,0 0 2 0,2-3-1 0,-2 1-1 0,2-5-1 0,0 1 0 16,-1-3-5-16,3-2-1 0,1-3-3 0,-1 1-1 0,4-6-4 0,-1 1-3 0,1-5-6 15,-2 0-7-15,3-6-4 0,2-2-5 0,-2-1-3 0,0-2 0 16,2-2-1-16,-3-2 0 0,1 0 3 0,-1-3 2 0,1 0 3 0,0 0 1 0,-1 0 3 16,0 3 5-16,-1 1 7 0,-1 2 7 0,0 2 6 0,-2 2 4 0,0 3 3 15,-1 2 2-15,-1 0 1 0,0 3 0 0,-1 1 2 0,0 3-1 16,-1 2 2-16,-2 1 1 0,2 1 0 0,-2 2-1 0,0 3 0 0,0 0-2 0,0 1 1 0,-2 3-1 16,2 1 0-16,-1-1-1 0,0 4 1 0,1-1 0 15,0 2-2-15,0-1 1 0,1 2 0 0,0-1-2 0,1-1 0 0,1 1 0 0,0-1 0 16,2 1-1-16,0-1 1 0,0 0 1 0,2 1 0 0,-1-1 0 0,-1 1 0 0,4-1 1 15,-3 0 0-15,2 0 0 0,0-1-1 0,0 1 1 0,0-2 0 16,1 1 0-16,0-2 0 0,-2 2 1 0,3-2-1 0,-2-3-1 0,0 4 1 0,1-3 0 16,0 1 0-16,-2-2-1 0,2 0 0 0,0 1 1 0,-2-2-1 15,4 1 0-15,-2-2-1 0,1-2-1 0,-1 0-1 0,0 0 0 0,0-1-3 0,1-2-2 16,1-1-2-16,-2 1-5 0,1-4-1 0,-1 1-3 0,0-3 0 0,0-1-1 16,1-2 1-16,-1 0-1 0,0-1 0 0,-2 1 0 0,2-3 3 0,-2 1 0 15,-2-1 3-15,1 1 1 0,-2 0 4 0,1 1 1 0,-2 0 4 0,-1 1 1 16,-1 1 1-16,2 1 1 0,-3 1 0 0,-3 1 0 0,2-1-1 0,0 5 1 15,-2-2 0-15,1 3-2 0,-2-2 0 0,0 3 0 0,-2 0 1 0,1 0-1 16,0 0 1-16,-1 3-1 0,1 0 0 0,0 1 2 0,-1-2-1 0,1 1 2 16,0 1-1-16,0 0-1 0,-1 1 0 0,1 1 1 0,0-1 0 0,-1 0 0 15,2 3 1-15,0-1 0 0,-1 1-1 0,0-1 2 0,2 2-1 0,0 1 0 0,-1 0 0 16,2 0 0-16,-1-1 0 0,0 4 2 0,0-1 0 0,2 1 0 0,0-1 0 16,-1 2-1-16,2 1 0 0,0-1-1 0,2 0 0 0,-1 1 0 0,0 2 0 15,0-3-2-15,3 1 1 0,-2 1-1 0,2-2 0 0,-1 2-1 0,1-2 1 16,-1 0-3-16,2-1 1 0,0-1 0 0,0 0-1 0,1-2 1 0,1 0-3 15,-1-1-2-15,1-2-3 0,1 0-4 0,0 0-3 0,0-3-1 0,-1 0-2 16,3 0 0-16,-1-4-1 0,1 0 0 0,0-1-1 0,0 1 0 0,1-4-1 16,-1 1 1-16,1-1 1 0,-1 0 2 0,2-1 4 0,1-2 4 0,-3 1 2 0,1 0 1 15,0 0 1-15,-1-1 3 0,0 2 2 0,-1-2-1 0,-1 1 2 0,1 0 2 16,-3 2 1-16,2 1 0 0,-2 0 0 0,-1 1 0 0,0 0 0 0,-1 1 0 16,-2 0 1-16,2 1 3 0,-3 1-1 0,3 1-1 0,-2-2-2 0,-2 2 1 15,1 0 0-15,1 1-2 0,-1-1 2 0,0 1 2 0,-1-1 3 16,1 2 2-16,1-1 0 0,-2 1 2 0,0 0-1 0,0 0 0 0,0 0 0 0,0 0 1 15,0 0 0-15,-2-1 1 0,1 1-1 0,-3-1 0 0,2 1-2 0,-3 0-1 16,0 0-2-16,1 0-2 0,-1 0-2 0,-2 0 0 0,1 0 0 0,-2 1 0 16,2 0-2-16,1 0 1 0,-2 2 1 0,2-1 0 0,0 0 0 0,0 1-1 15,0 1 1-15,1-1-1 0,0 2 0 0,2 1-1 0,-1-1 0 0,2 2 0 16,-1 0 0-16,0-1 0 0,2 2 1 0,0-2 0 0,2 2 0 0,0-1 1 0,-1 1 1 16,0-3 0-16,2 1 0 0,0 0-1 0,0 0 2 0,0-1 1 15,2 0 1-15,-2-2 0 0,1 1-2 0,1-2 0 0,1 0 0 0,1 0-2 0,-1-2 1 16,1 0 0-16,-1 0-1 0,2-3-1 0,-1 2 1 0,2-2 0 0,0-1-1 15,-2-1-1-15,3 1-1 0,0-1 0 0,0-2 1 0,-1 1 0 0,1-1-1 16,-2 2 0-16,2 0 0 0,-2-1 0 0,-1 1 0 0,-1 0-2 0,1 1 1 16,-1 1 0-16,-3 1 0 0,1-1 1 0,0 0 0 0,1 3 0 15,-3-1-1-15,2 0 2 0,-3 1-1 0,2 0 2 0,-2 0-1 0,0 0-1 0,1 0 0 0,0 1 2 16,-1 0 0-16,-1-1-1 0,1 2 1 0,-1-2-2 0,2 1 1 16,-1 0 0-16,0 1 1 0,-1-2 0 0,1 1 0 0,1 0 1 0,-1 0 2 0,0 1 2 15,2 1 2-15,-2 0 2 0,3 3-1 0,-2 0 1 0,1 2 1 16,-1 1 0-16,2 1 1 0,0 3 2 0,0 0 0 0,0 1-1 0,1 3 0 0,0 2-1 15,1-1-3-15,1 0 0 0,0 1-2 0,-1 0 0 0,-1-2-1 0,3 3-1 16,-1-2-2-16,-1 0 1 0,3-1-2 0,-3-3 0 0,2-1 1 0,-1 0 0 16,-2-2 5-16,3-2 3 0,-2-1 3 0,0 0 1 0,1-3 1 0,1-4 0 15,-1 1 0-15,1-4 0 0,-2-3 1 0,4-3-1 0,-2-2-1 0,0-4-1 16,1-5-1-16,-1-4-4 0,1-2-3 0,0-6-2 0,-2-4-2 0,2-5-2 16,-3-3 0-16,1-4-3 0,0-8-1 0,-1-3-3 0,-1-2 1 0,2-4 0 15,1-4 4-15,-2 1 5 0,4-2 8 0,-1-1 7 0,2 0 6 0,0 1 6 16,0 1 3-16,3 1 4 0,0 4 4 0,-1 4 6 0,1 7 2 0,-2 3 3 15,2 5 2-15,-4 4 2 0,1 7-4 0,-2 2-5 0,1 5-3 0,-4 2-5 16,1 4-4-16,-2 3-3 0,-1 4-3 0,0 4-2 0,-3 4-3 0,2 2-2 0,-2 7 0 16,-1 3-1-16,-1 5 0 0,-3 6-1 0,2 4 0 0,-2 7-1 15,0 5-1-15,0 4-2 0,-2 3-4 0,1 3-2 0,0 5-2 0,-1 0-1 16,2 3-3-16,-1-1 0 0,3 3-2 0,-1-1-1 0,0 0 0 0,1-2-2 0,2 0-2 16,2-1-3-16,1-3-6 0,0 0-6 0,0-4-9 0,3-4-6 15,2 0-17-15,0 0-20 0,3-5-28 0,0-1-29 0,3-3-24 0,2-1-22 16,1-2-29-16,2-2-32 0,2-1-35 0,1-5-35 0,4 1-29 0,2-3-27 0,1-3-44 0,4-2-52 15,0-2-48-15,3-4-47 0,0-3-4 0,3-2 13 16,-2-2 17-16,3-2 208 0</inkml:trace>
  <inkml:trace contextRef="#ctx0" brushRef="#br0" timeOffset="50424.62">22766 14685 286 0,'4'-15'493'0,"1"2"2"0,-1 1-1 0,-2 2 0 0,2-1 1 0,-3-1-108 0,2 3-154 15,-1 1-82-15,0 1-48 0,0 1-26 0,-1 1-15 0,2 1-7 0,-1 1-2 16,-1 3 5-16,2 0 6 0,-2 1 14 0,2 2 16 0,-1 5 16 0,-1 0 18 15,4 5 11-15,-2 2 5 0,-1 3 0 0,3 3 1 0,0 5-6 0,0 2-6 16,0 3-9-16,1 5-8 0,2 3-11 0,-2 3-12 0,-1 3-14 0,4 2-16 0,-2 3-20 16,0 1-22-16,0 3-18 0,-1 1-17 0,1 1-19 0,0 0-18 0,-1 2-21 15,1-1-22-15,-2 0-17 0,3-2-18 0,-2 2-13 0,0-3-14 16,0 0-18-16,1-3-22 0,-1 0-21 0,1-5-24 0,-2-1-18 0,1-4-19 0,2-1-11 16,-2-1-7-16,-1-2-18 0,2-3-25 0,-2-3-50 0,-1-4-59 0,-1-2-22 15,-2-4-6-15,-2-2 8 0,-2-2 223 0</inkml:trace>
  <inkml:trace contextRef="#ctx0" brushRef="#br0" timeOffset="50875.63">22514 15885 0 0,'-5'-17'374'0,"0"1"94"15,3-1-1-15,1-2 0 0,1 0 1 0,2-2-53 0,3 0-80 0,1-1-95 0,5-1-100 16,2-1-49-16,3 1-24 0,4 0-10 0,2-4-6 0,6 0-2 0,1-1 0 16,4 2-1-16,4-1 1 0,5-4-1 0,0 3-2 31,5-1-5-31,2 0-7 0,4 1-8 0,2 0-9 0,6 0-4 0,0 0-4 0,3 2-3 0,0 0-1 0,1 1-3 0,1 1-3 0,0-1-1 0,-4 4-3 0,0-1-1 0,-3 2-2 15,-6-1-1-15,-2 4 0 0,-6 1 0 0,-3 1 0 0,-6 0 0 16,-5 3 1-16,-1 0 1 0,-8 2 0 0,-2 2 0 0,-4-1 0 0,-2 4 1 0,-7 0 2 16,-2 1 1-16,-5 2 2 0,-3 1 2 0,-5 1-1 0,-3 1 2 0,-5 2 2 15,-4 2 2-15,-4 0 2 0,-1 2 3 0,-3 2 5 0,-3 0 7 0,-1 3 8 16,-4 0 6-16,-2 1 5 0,2 2 3 0,-3 0 3 0,1 2 5 0,1 0 7 0,1 1 3 16,4 1 2-16,-1 0 3 0,4 0 3 0,2 1 2 0,3 1 0 15,3-1-2-15,3 1-5 0,2-2-2 0,6 3-3 0,0 1 0 0,5-1-2 16,4 3-4-16,2 0-5 0,4 1-3 0,4-1-5 0,2 2-5 0,4 0-4 15,4-1-5-15,2-1-6 0,3-1-2 0,4 0-6 0,2-2-1 0,3-2-5 16,2 0-1-16,2-3-2 0,2-2-3 0,1-2 0 0,1-2-2 0,2-2-2 16,-1-3-3-16,2-2-4 0,-1-3-4 0,1-1-5 0,-2-3-2 0,0-4-1 0,-3 0-1 15,-2-2-2-15,-4-4 2 0,0-1 1 0,-5-2 0 0,-2-2 2 0,-6-5 2 0,-1 1 0 16,-7-3 4-16,-1-3 5 0,-4-2 5 0,-4-4 3 0,-3 0 4 0,-6-4 2 16,-4-3 2-16,-3-1 2 0,-5 0 3 0,-2 1 2 0,-2-3 2 15,-5 4 2-15,-1 0 2 0,-3 2 1 0,-1 1 0 0,-1 4 0 0,1 2-1 16,-1 2-2-16,-1 4 0 0,2 4-3 0,-1 2-5 0,0 4-8 0,2 2-17 0,0 1-23 15,0 4-27-15,1 2-29 0,0 4-34 0,3 2-38 0,-1 1-44 0,0 4-49 16,3 1-47-16,3 2-50 0,0 4-74 0,-1 0-84 0,3 2-46 0,3 2-30 16,0 1-2-16,2 1 10 0,0 2 19 0,1 1 488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0" units="cm"/>
          <inkml:channel name="Y" type="integer" max="20400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259.84253" units="1/cm"/>
          <inkml:channelProperty channel="Y" name="resolution" value="1285.44421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9-06T12:18:27.09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23046 4612 306 0,'-6'-8'408'16,"-1"-2"3"-16,-3 1 4 0,2 0-69 0,-3-2-100 0,-2 2-73 0,2 0-59 0,-3-1-26 0,-2 1-10 16,1 1-5-16,-1-1-5 15,0 1 0-15,-1 1 1 0,-1 1 0 0,3-1-1 0,-2 2-1 0,-1-1-2 0,1 1-4 0,2 2-4 0,-1-1-6 0,0 2-6 16,1-2-5-16,1 2-3 0,-2 2-6 0,3-1-4 0,-1 1-6 0,-1 1-6 16,2-1-3-16,0 3 0 0,-1 0-3 0,3 0-1 0,-3 2-1 15,2-2 0-15,-2 4-2 0,3 0-1 0,-3 0-1 0,2 0 0 0,1 2 1 16,-2 0-1-16,1 1 1 0,2 0-1 0,-1 0 1 0,1 2-1 0,0-1 1 0,1 1 0 15,-1 1-1-15,4 0 0 0,-1-1 1 0,2 1 0 0,1 1 0 0,0 1-1 16,2-2 0-16,1 1-2 0,1 1 0 0,1 0 1 0,1 0 0 0,3 0 0 16,-1 0 0-16,2 0 0 0,3-1 0 0,-2 2 0 0,3 1 2 0,0-2-1 15,3 1 3-15,-1 0 1 0,3 0 1 0,-1-2 1 0,2 2 2 0,0-2 2 16,0 1 1-16,1-1 0 0,2 1 1 0,-1 0 3 0,0 0 0 0,0 1 0 16,0-2 0-16,0 2 2 0,-1-2 2 0,0 2 1 0,-1-2 1 15,1 2 4-15,-1-2 5 0,-2 1 3 0,-1 0 6 0,2 0 5 0,-4 1 9 0,2 0 11 16,-2-1 9-16,-2 1 9 0,-1 0 6 0,-3 1 5 0,0-2 6 0,0 2 6 15,-4-1 1-15,0 1 1 0,-2 2-2 0,-2-1-5 0,-2-1-3 0,-2 3-3 0,-1-2-9 16,-2 1-11-16,-4-1-8 0,-1 2-6 0,-1-3-7 0,-2 2-4 0,-2 1-7 16,-3-3-7-16,-2 2-3 0,-2-2-3 0,1-2-3 0,-4 1-2 15,0-3-2-15,-1 0-1 0,0-1-2 0,-2 0-3 0,-1-2-2 0,1 0-1 16,0-2-2-16,-2-1-2 0,3 0 0 0,0-2-4 0,1-1 1 0,1-3 0 16,-1 1-1-16,4-2-1 0,-2-2-3 0,3 0-3 0,0-2-4 0,1-3-3 0,2 2-4 15,0-4-5-15,2 0-6 0,2-2-6 0,2-2-13 0,1 0-18 0,1-3-22 16,3 0-25-16,0-2-22 0,4 0-21 0,-1-1-20 0,5 0-17 0,0-1-24 0,3-2-26 15,2 1-26-15,3-3-29 0,0 3-25 0,5-3-24 0,1 0-41 16,3 0-46-16,2 1-45 0,3-1-41 0,1-1-11 0,4 2 1 0,1 0 14 0,1-2 259 16</inkml:trace>
  <inkml:trace contextRef="#ctx0" brushRef="#br0" timeOffset="930.98">22807 4645 0 0,'7'-6'107'0,"0"2"338"0,-1-4 10 0,-1 2 0 0,1-1-4 16,-1 0-72-16,-1 2-106 0,2 0-70 0,-3 1-52 0,-1 0-28 0,2 0-14 16,-1 1-9-16,-1 1-8 0,3 2-8 0,-1 0-7 15,-1 1-7-15,1 2-6 0,2 2-5 0,-1 1-4 0,0 3 1 0,-1 2 2 0,2 3 1 0,-1 2-1 16,0 3-2-16,1 2 0 0,-1 0-3 0,-1 5-1 0,1-1-3 0,0 4-2 16,-3-1-3-16,2 4-3 0,-1-2-3 0,-1 3-3 0,2 0-2 0,0 0-5 15,-2 1 0-15,-1 0-4 0,2 0-2 0,-2 0-2 0,2-1-2 0,-1 1-4 0,3-1 0 16,-3-2-2-16,2 2-1 0,-1 0 1 0,-1-3-3 0,2 1 0 0,0-2-1 15,-1 0-1-15,1 0 0 0,-1 0-1 0,-1-4 0 0,3 1-2 16,-3-1 0-16,2-3-1 0,-1 1 1 0,-1-5-1 0,0 0-1 0,0-1 1 0,0-1 0 16,1-3 3-16,-2 0 2 0,0-2 1 0,1-1 2 0,-1-1 0 0,0-2 1 15,-1 0 1-15,1-4 2 0,1-1 1 0,-1-1-1 0,0-2-1 0,-1-1 0 16,1-3-1-16,1-1-3 0,1-2-2 0,-2-3-2 0,3 0-2 0,-1-4-1 16,1-2 0-16,-1-1-3 0,3-2-3 0,1-1-3 0,1 0-1 0,1-2 0 15,2-1 1-15,-1 0 0 0,1 2 0 0,3-2 1 0,-2 1-1 0,3 0 1 0,-1 2 0 16,1 0 0-16,-3 2-1 0,3 0 1 0,-1 2 3 0,-2 3 0 15,-1-1-1-15,1 4 1 0,-4-1-2 0,2 3 0 0,-2 1-2 0,-1-1 1 0,-1 3-1 16,1 1 1-16,-1 1 0 0,-3 3 0 0,1 1 2 16,0 0-1-16,0 1 1 0,-2 2 0 0,1 1 1 0,-1 2 1 0,-2 1 1 15,1 1 0-15,1 1 3 0,-1 0 0 0,-1 2 0 0,0 2 1 0,0-2-1 0,1 3 0 16,-1 0-2-16,1 0 0 0,1 1 1 0,0 2 1 0,-1-1 0 0,-1 1 1 0,1 0-2 16,2 0 1-16,-2 1 0 0,2-1-2 0,-1 2 1 0,1-1-1 15,-1-1 0-15,3 0 1 0,-1 0 1 0,0 0 1 0,-1-1-2 0,2 0 1 0,0-2 0 16,0 1-1-16,-1-2 3 0,3-1-1 0,0-2 0 0,1 2 2 0,0-3 1 15,2-1 0-15,-2 0-1 0,4-3 0 0,-1 0 0 0,1-2-2 0,3-3 2 16,0 0-2-16,2-3 0 0,-2-2 1 0,4-1-1 0,-2-4 0 0,3 0-2 16,0-3 1-16,-1-3-1 0,-1 0-1 0,0-2 1 0,-2 1-1 0,0-4 0 15,0 1-1-15,-2-2 1 0,-2-1 0 0,-1 0-1 0,1 2 0 0,-4-3 0 0,2 3 1 16,-5 0-1-16,0 0 0 0,0 2 0 0,-1 0-1 0,-3 2-1 16,0 3 0-16,-1-1 0 0,-1 2 0 0,1 1-2 0,-2 1 0 0,-1 1-2 15,-2 2-1-15,0 1-1 0,-1 0-1 0,0 2 1 0,-3 0 0 0,2 2 0 0,-3 2 1 16,0-1 1-16,-3 4 0 0,1-1-2 0,-3 2 0 0,1 2 1 0,-2 3 0 0,1-2 1 15,-1 4 2-15,0 0 0 0,0 2-1 0,0 0 1 16,2 1-1-16,-1 0 1 0,1 4 1 0,2-1-1 0,1 1 2 0,0 0 3 0,2 0 1 16,0 2-1-16,4 0 0 0,0 1 0 0,-1-1 0 0,5 1 1 0,0 0 0 15,1-2 0-15,1 0-4 0,0 2-3 0,2-3-4 0,0 0-5 0,2-1-4 16,-1 1-4-16,2-3-6 0,3 2-4 0,-1-3-6 0,1 0-5 16,1-1-8-16,4 0-9 0,0-2-9 0,2 0-10 0,1-2-11 0,2-1-11 0,2 1-13 0,1-5-14 15,2 1-17-15,2-3-17 0,1-2-13 0,4-3-9 0,2 1-9 0,0-5-8 16,1 0-4-16,-1-2 0 0,3-1 2 0,0 0 5 0,0-3 10 0,0 0 11 15,-1 0 16-15,1-2 20 0,-4-1 25 0,-1 1 25 0,-2 1 24 0,-3-1 27 16,-4 1 21-16,-2 1 20 0,-2-1 20 0,-3 1 18 0,-3 1 14 0,-3-2 13 16,-3 2 13-16,-1-1 13 0,-4 2 10 0,-1 0 7 0,-5 2 9 0,0-2 8 15,-1 2 1-15,-4-1 2 0,0 3 2 0,-1-1 5 0,-3 0 0 0,2 2-1 16,-3-2-4-16,-1 4-2 0,0-2-7 0,0 2-8 0,-2 2-7 0,2 1-8 16,-1-1-12-16,-1 3-11 0,3 0-11 0,-2 0-8 0,1 3-11 0,0-1-11 15,-1 1-6-15,3 2-6 0,-1 3-5 0,2-3-1 0,-2 4-3 0,3-1-1 16,1 3-1-16,0-1 1 0,-1 2-1 0,4 0 0 0,-1 1 0 0,2 0 0 15,0 2-1-15,2-1 1 0,3 0-2 0,-1 1 0 0,2 1-2 0,1-2 0 16,3 2-2-16,-1-2-2 0,4-1-1 0,-1 2-2 0,3-2-2 0,0 0-6 0,1 0-7 16,4-1-5-16,0 1-7 0,0-2-6 0,2 0-11 0,1 0-13 15,1-2-19-15,4 0-19 0,-1-1-22 0,5-1-20 0,-1-2-24 0,0 0-25 0,5-2-23 16,-2-2-25-16,3-1-65 0,2-1-84 0,1-2-46 0,-1-2-30 16,2-2-6-16,0-2 6 0</inkml:trace>
  <inkml:trace contextRef="#ctx0" brushRef="#br0" timeOffset="1633.98">24790 5118 129 0,'-5'-16'459'0,"0"1"-1"0,1 1 0 0,-1 1-2 0,0 1 0 0,1 2-110 0,1-1-161 15,-2 2-80-15,1 2-48 0,0 1-25 0,0 2-19 0,2 0-7 0,-3 0-2 16,3 3-2-16,-1 2 0 0,-1 3 1 0,2 0 0 0,-1 2 2 0,0 4 2 16,0 3 1-16,2 1 1 15,-2 3 1-15,2 4 2 0,-1 1 0 0,0 3 0 0,1 3 0 16,1 1-2-16,-1 1 0 0,0 3-1 0,1 1 0 0,0-1 0 0,0 2-5 0,0-1-3 0,1 3-10 0,0-3-12 0,-1 3-13 0,1-3-13 15,2 0-12-15,-2 0-10 0,3-1-9 0,0-2-11 0,2 1-5 0,0-2-5 32,-1-3-6-32,5 0-8 0,-1-4-5 0,2 0-6 0,1-5 0 0,1-1 1 0,2-5 5 0,1-3 7 0,1-2 8 0,2-6 10 15,1-2 8-15,0-6 6 0,1-2 6 0,1-3 5 0,-2-5 8 0,0-1 8 0,-2-5 13 16,2 0 12-16,-2-4 18 0,-2 0 21 0,-1-3 18 0,-2-2 17 0,2 1 16 0,-4-2 13 16,1 0 18-16,-3 1 19 0,0 0 13 0,-1 3 10 0,-2 2 6 15,-2-1 1-15,-1 3-2 0,0 4-4 0,-3-1-8 0,-2 5-9 0,0 1-11 0,-4 2-13 16,-2 2-12-16,-1 4-11 0,-3 0-16 0,-1 4-16 0,-4 3-13 0,0 1-12 15,-2 1-5-15,-2 3-3 0,-1 4-1 0,-3 0 1 0,0 1-1 0,-1 1-1 16,3 1-2-16,-1 1 0 0,2 1 0 0,1 0-2 0,2-1-1 0,0 0-2 16,6-2 0-16,0 2-1 0,1-2 0 0,2 1 1 0,0-2 0 0,2 2 1 15,1-1-2-15,3 1 0 0,-1-2 1 0,2 1-1 0,-1 2 2 0,0-3-1 16,3 2 2-16,-2-1 1 0,2 1 1 0,1-2 0 0,-1 2 1 0,1-1-1 0,0-1 2 16,0-1 2-16,1 2 1 0,-1-2 4 0,1 1 3 0,2-1 4 15,-2-1 6-15,2 2 8 0,0-3 4 0,2 0 4 0,-1 0 5 0,1 0 3 0,1-1 3 16,2-1 0-16,2 0 1 0,0 0-3 0,2-2-1 0,2 1-1 0,-1-2-3 0,4 0-5 15,0-1-6-15,2-1-6 0,0 0-5 0,4-3-5 0,-2 0-4 16,0 0-5-16,0 0-2 0,0-1-2 0,-1-2-2 0,0 1 0 16,0-2-1-16,-2 0-2 0,-3 0 0 0,2-1-3 0,-3 0 0 0,1 1 1 15,-2-4-1-15,-2 3 0 0,0-1-2 0,-2-1 2 0,-1-1-2 0,0 2 1 0,-1 1 0 16,-2-3-2-16,-1 3 2 0,-1-1 0 0,-1 1 1 0,-2 0 1 0,1 2 0 0,-1 0 0 16,-1 0 0-16,1 1 0 0,-2 0 1 0,0 1 1 0,0 0 0 15,-1 1 0-15,2 1 1 0,-2 1 0 0,2-1-2 0,0-1 0 0,-1 3-1 0,0-1 0 16,1 1 1-16,1 1 0 0,0-1 0 0,0-1-3 0,0 2 1 0,0 0-2 15,0 0 1-15,0 0 1 0,0 2 1 0,3-1 2 0,0 0 0 0,0 1 0 16,1 0 2-16,-1 2 0 0,2 0-1 0,3 0 0 0,-1 3 0 0,2-1 3 16,0 1 0-16,2 1 1 0,0 1-2 0,0-1 0 0,3 1-1 0,-1-1-2 15,1 1 3-15,0 3 1 0,-1-3 0 0,2 2 2 0,-2-1 2 0,-1 3 1 16,2-2 4-16,-3-1 3 0,0 2 6 0,-1-1 6 0,-2 0 6 0,-2 1 3 16,0-1 5-16,-2-1 5 0,-2 2 2 0,-2 1 2 0,0-1 2 0,-1 0-1 15,-3-1 0-15,-1 0-2 0,0 1-3 0,0-1-4 0,-3 0-6 0,0 1-8 16,-2-3-6-16,3 2-7 0,-1-1-13 0,-2-2-13 0,3 1-14 0,-2-1-14 0,0-2-15 15,1 0-14-15,-1-1-18 0,1-1-19 0,0-3-21 0,-2 2-22 0,3-2-20 16,-3-1-21-16,1 0-14 0,-1-1-13 0,0-2-13 0,-1 3-10 16,2-4-27-16,-1 2-30 0,0-2-56 0,2 0-68 0,0-2-22 0,2 0-7 15,1 2 9-15,1-3 276 0</inkml:trace>
  <inkml:trace contextRef="#ctx0" brushRef="#br0" timeOffset="1797.01">25900 5575 0 0,'21'-6'130'0,"0"2"244"16,-1-3 4-16,-1 2-30 0,-1-1-45 0,1-2-80 0,-2 2-97 0,2 0-53 16,-3-1-33-16,2 1-16 0,-1-1-8 0,-1 1-5 0,1-1-3 15,1 1-2-15,-2-1-1 0,-1 0-4 0,1 1-6 0,-1 2-8 16,-1 0-9-16,-1 0-11 0,0 2-12 0,-1 0-11 0,1 1-10 0,-3-1-15 0,-1 2-15 0,0 2-28 0,-1 0-34 16,-2 0-47-16,-1 3-54 0,0-1-42 0,-3 0-34 0</inkml:trace>
  <inkml:trace contextRef="#ctx0" brushRef="#br0" timeOffset="1919.99">26299 5615 0 0,'0'4'128'0,"0"0"255"0,0-3-6 0,1 3-45 0,-1-1-61 16,1-1-58-16,-1-1-54 0,0 2-36 0,1-3-30 0,1 0-21 15,-1 2-19-15,0-1-16 0,-1-1-12 0,1 0-16 0,1 0-17 0,0 0-19 16,-1-1-19-16,4-1-21 0,-1 2-23 16,1-4-34-16,0 2-38 0,5-2-73 0,-1 0-88 0,3-3-41 0,2-1-19 0,1-1-8 0,0 1 336 0</inkml:trace>
  <inkml:trace contextRef="#ctx0" brushRef="#br0" timeOffset="2238.98">26511 5157 0 0,'-18'-13'414'0,"0"0"52"0,2 1 11 15,2-1 10-15,-2-2 9 0,1 1-85 0,2 1-130 0,-1 0-67 0,3 1-43 16,0 0-20-16,2 2-10 0,0-1-7 0,2 2-4 16,-1 0-6-16,3 2-5 0,2 1-9 0,0-1-13 0,1 2-11 0,2 1-10 0,1 0-11 0,1 0-11 0,3 3-13 15,3-1-14-15,0 4-11 0,5-1-9 0,1 3-2 0,3 0-3 0,4 1 1 16,1 3 1-16,3 0-1 0,4 2 1 0,-1 2-1 0,5 0 1 0,0 2-2 15,1 1 1-15,0 1-1 0,1 1 0 0,1 0 2 0,0 1-1 0,-2 0 1 16,-1 1-1-16,1 0-1 0,-2 0-1 0,-2 2 0 0,-3-2-1 0,1 0 0 0,-5 2 1 16,-2-2 5-16,-1 0 7 0,-5-1 9 0,0 1 9 0,-5-1 8 15,0 2 6-15,-4-2 8 0,-3 3 5 0,-3-1 7 0,-3-2 4 16,-2 3 2-16,-5-2 2 0,0 0 1 0,-3 2 0 0,-3-1-4 0,-2-1-5 0,-2 1-8 16,-2 0-10-16,-2-2-7 0,0 1-7 0,-1-1-7 0,-3 2-6 0,2-2-4 0,-4-1-5 15,2 0-4-15,-2 1-4 0,-1 0-5 0,0 0-6 0,-1-1-10 0,-1 1-14 16,1-1-21-16,2-1-25 0,-2 1-23 0,1 0-25 0,0 0-28 0,2 0-27 15,0-1-33-15,2-2-35 0,3 0-36 0,1 0-33 0,2 0-45 16,1 0-49-16,4 0-59 0,1-1-63 0,3-2-21 0,1-1-4 0,1 1 12 0,2-1 15 16</inkml:trace>
  <inkml:trace contextRef="#ctx0" brushRef="#br0" timeOffset="2812.98">28267 5645 0 0,'10'-12'245'0,"-1"2"205"0,0-2 11 0,-2 0-2 0,-2 2-8 16,1-1-81-16,-1-1-115 0,-1 2-64 0,-1-1-44 0,-1 2-22 0,-2 0-12 0,0 1-13 0,0 0-10 16,-2 2-10-16,0-2-9 0,-1 4-9 0,-1-3-9 15,-2 3-7-15,1 0-5 0,-2 0-5 0,0 2-6 0,1-2-2 0,-2 4-1 0,-2-2-1 16,3 2-1-16,-3 0-3 0,1 2-1 0,-2-2-2 0,0 3-3 0,0-1-3 0,-2 2-2 16,2 1 0-16,-1 1-2 0,-2 1 3 0,2 0 0 0,-1 2-1 15,1 3-1-15,-2 0-1 0,2 1 1 0,-1 0 1 0,0 4 3 0,0 0 0 0,3-1 0 16,-1 4 1-16,1-1 0 0,0 1-2 0,1 2 0 0,2-1 0 0,0 1 1 15,-1 1 1-15,3-2 3 0,3 2 0 0,-1 0 2 0,3-1 1 0,0-1-1 16,2 1 1-16,1-2 1 0,2 2-1 0,1-3 1 0,2 0 1 0,0 1 0 16,3-3-2-16,1 0-4 0,0-1 0 0,0 0-3 0,1-2-3 0,2-1-3 15,0 0-6-15,-1-2-6 0,1-1-10 0,-1-1-12 0,1-1-11 0,0 0-11 16,0-1-14-16,0-1-14 0,1-2-22 0,-1-2-26 0,3 0-32 0,0-2-33 16,1-1-30-16,1-2-27 0,1-1-32 0,2-2-34 0,2-2-66 0,3-3-80 15,0-2-30-15,3 0-10 0,-2-3 4 0,2-1 61 0</inkml:trace>
  <inkml:trace contextRef="#ctx0" brushRef="#br0" timeOffset="3479.99">28780 5326 375 0,'-6'-21'433'0,"-1"1"6"0,-1 1 8 0,1 2-58 0,-2 0-86 16,3 1-74-16,0 3-68 0,-2 1-32 0,3 1-18 0,-1 1-11 0,0 1-7 0,1 2-7 16,0 1-6-16,0 0-4 0,1 1-7 15,-1 1-6-15,3 2-7 0,-1 0-8 0,-2 2-8 0,4 0-4 0,-1 3-5 0,0 2-3 0,1 2-3 0,1 3-2 16,0 2-1-16,0 4 2 0,0 1 3 0,1 0 1 0,1 5 2 0,-1 2 0 15,0 0-1-15,2 3-1 0,0-1-2 0,-2 3-3 0,2 0-5 32,-2 3-1-32,3-1-2 0,-1 2 0 0,0-2-2 0,1 2-1 0,-2 1-4 0,2-2-1 0,1-2-2 0,0 1-2 0,-1 0 2 0,0-4-2 15,-1 1 0-15,2-3 0 0,0-2 0 0,-1-2 0 0,0-1 0 0,-1-3 1 0,2-2 0 0,-2-1 2 0,-1-1 0 16,2-3 0-16,-1 0 0 0,0-1 1 0,1-4-1 0,-2 0 0 0,2-1 0 16,-1-2 1-16,-1-1 0 15,4-2 1-15,-2-1 0 0,0-3-1 0,1-3-2 0,2-1-2 0,-2-3 1 0,3 0-1 0,0-4 1 0,0 1-1 0,0-2-2 16,1-1 0-16,1 0 1 0,-1-1-1 0,1 0-2 0,-1-2 0 0,2 2-1 15,-1 0 1-15,1 0 3 0,1-1-1 0,-2 3 0 0,4-2 0 0,-2 1 0 16,1 1 0-16,0 2 2 16,0 1-1-16,0 0-1 0,-3 0 0 0,3 3-1 0,-3 0 1 0,0 2-1 0,-3 0-1 0,3 4-1 0,-4-2-2 0,2 2 0 15,-3 2 0-15,0 1-1 0,-2-1 1 0,2 3 0 0,-1 1 2 0,-2 2 0 16,2 1 1-16,-2 0-1 0,0 2 1 0,0 2 3 0,0 3 0 0,-1 2 1 0,0 0-1 16,-1 1 2-16,0 2-1 0,0 1 1 0,0 3-3 0,0-2 0 15,0 2-1-15,0 1-1 0,0-1 1 0,0 0 0 0,1 0 0 0,-1 1 0 16,2 0-1-16,0-1 1 0,-1 1 1 0,3-3-1 0,1 3 1 0,-1-3 1 0,1 0 1 15,1 0 0-15,1-1 2 0,2-1 0 0,1-1 0 0,1 0 0 16,2-1 0-16,0-1 0 0,3-2-1 0,2 0 1 0,0-2-2 0,2 0 1 0,1-2-1 16,2-1 0-16,0-1-1 0,1-2-1 0,1-2 0 0,0 1 2 0,-2-4-1 15,1 1-3-15,-2-2 0 0,-1-2 2 0,-1-3 0 0,0 2 2 0,-3-4 0 16,1 0-2-16,-2-2 2 0,-2 0-1 0,-1-1 0 0,0 0 1 0,-3-3-1 0,0 1-2 16,-3-2 1-16,2-1 0 0,-4 0-1 0,-1-2 1 0,-1 2-2 15,0-2 0-15,-3 2 0 0,-3-1 0 0,2 1 0 0,-3 0-1 0,0 2 1 0,-1 2 1 16,-2-1-1-16,1 2 0 0,-3 3 0 0,0 0-1 0,0 1 1 0,-1 4 0 15,-3-1 1-15,2 2-1 0,-3 1 0 0,-1 3-1 0,1 0-1 0,-3 4 1 16,1 0-1-16,1 1-1 0,-1 2-1 0,1 0 2 0,-1 1 0 0,0 2 2 16,0 0-1-16,1 2-1 0,1-2 1 0,2 2-1 0,0 0 0 15,3 1 1-15,0 0 0 0,2 2 0 0,0-1 1 0,1 1 2 0,2-1 0 0,2 3 0 16,1-1 0-16,-1-1-1 0,4 1 0 0,-1 1 1 0,0-1-3 0,3-1-4 16,0 0-6-16,2 1-8 0,0 0-8 0,0-2-7 0,4 1-11 0,-1-1-12 15,2-1-17-15,0 0-19 0,-1-1-19 0,4 0-20 0,-1-2-15 0,1 1-14 16,2-2-8-16,2 0-4 0,0-2-6 0,2-1-8 0,4 0-8 0,-1-2-13 15,5-2-9-15,0 1-11 0,6-3-12 0,1-2-13 0,1 0-24 0,2-3-30 16,-1-1-23-16,3-1-23 0</inkml:trace>
  <inkml:trace contextRef="#ctx0" brushRef="#br0" timeOffset="3694.99">30274 5921 0 0,'2'-14'348'0,"-4"3"63"0,1-1 7 0,-5 1-39 0,1-1-59 16,-5 2-59-16,2-1-58 0,-4 2-33 0,1-1-24 0,-4 1-12 0,0 1-10 15,1 0-6-15,-3 1-7 0,2 1-5 0,-1 0-5 0,-1 1-5 0,-2 1-5 16,2 2-6-16,-2 0-6 0,2 2-10 0,-2 2-10 0,2 0-10 0,-1 3-6 0,0 1-7 15,0 3-7 1,1-1-4-16,0 4-3 0,-1 1-1 0,3 1 0 0,-1 1-2 0,1 2-3 0,3 1 0 0,-1 0-2 0,2 2-2 0,3 0-2 0,-1 0-1 0,1 0-1 16,2 1-1-16,1-1-1 0,3 1-3 0,-1-2-1 0,3 0-3 0,2-1-1 15,1 0-1-15,2-1-3 0,0-2-3 0,3 1-4 0,2-3-6 16,1 0-4 0,1-1-11-16,3 0-14 0,1-2-15 0,4 0-19 0,1-3-18 0,2 0-22 0,3-2-22 0,0-2-20 0,2-2-18 0,3 1-15 15,3-2-11-15,1-3-9 0,0 2-10 0,1-5-10 0,0 1-24 0,0-3-30 16,-2-1-43-16,2-3-50 0,-2-1-12 0,-1-4 1 0</inkml:trace>
  <inkml:trace contextRef="#ctx0" brushRef="#br0" timeOffset="4446.97">30713 5610 0 0,'1'-24'210'15,"0"3"245"-15,-1 0 11 0,-1 1 5 0,0 2 0 0,-3 0-69 0,-1 1-102 16,2 1-67-16,-1 4-53 0,0-1-31 0,-2 2-25 0,2 2-17 0,-1-1-15 16,1 2-10-16,0 0-9 0,0 1-8 0,1 1-11 0,0 3-8 0,0-1-9 15,-1 3-8 1,1 0-6-16,0 1-4 0,-1 1-2 0,2 4 1 0,-2-1 0 0,-2 4 4 0,2 2 2 0,-1 4 3 0,0 0 1 0,-1 4 1 0,0 2 1 0,-3 5 1 15,2 0-2-15,-1 4-1 0,-2 1-1 0,2 0-5 0,-2 3-1 16,0 1-4-16,1 0-4 0,-1 3-8 0,0-3-12 0,2 3-9 0,0-2-13 0,1-1-9 16,-1 0-7-16,2-1-10 0,2-1-10 0,-1-2-15 0,4-3-15 15,0 1-17-15,2-3-17 0,0-1-15 0,4-1-14 0,2-3-11 0,0-2-10 0,3-1-5 16,1-2-6-16,0-4-5 0,4-1-5 0,1-4-5 0,2-2-3 16,0-4 0-16,1 0 0 0,1-5 1 0,1-4-1 0,0-2 1 0,-1-4 4 15,1-3 16-15,-2-3 20 0,-1 0 30 0,-3-5 37 0,1-3 32 0,-1 0 34 16,0-2 33-16,0-2 30 0,-4-1 32 0,0 0 31 0,1-1 31 0,-4 0 32 15,2 1 25-15,-4 3 20 0,-1 2 8 0,2 1-1 0,-4 4-10 0,-1 1-15 0,-1 4-13 16,-2 0-12-16,-1 5-10 0,-3 2-9 0,-1 1-10 0,0 3-12 0,-5 2-11 16,-2 2-11-16,-2 3-8 0,-1 2-7 0,-1 2-5 0,-2 2-3 15,-2 0-4-15,1 3-4 0,-2 0-6 0,1 1-7 0,0 2-7 0,0-1-9 0,1 2-6 16,1 1-5-16,0-1-5 0,3-2-4 0,0 2-3 0,1-3 0 0,5 3-1 0,-1-4-3 16,1 1 0-16,2 1-1 0,1 0-2 0,1-2 0 0,2 1 0 15,2-1 1-15,-1 2 1 0,2-2-1 0,0 1 1 0,1 2 0 0,1-2 1 0,0 0-1 16,2 2 0-16,-1-1 0 0,2 1 0 0,2-1 0 0,-2 2 1 0,1 0 1 15,0-2-1-15,1 2-1 0,0-1 1 0,1 0 2 0,0 2 1 0,-1-1 3 16,3 0 1-16,-3-1 4 0,3-1 1 0,0 2 4 0,-1 0 1 0,3-2 2 16,1-1-1-16,0 2 1 0,0-3-2 0,3-2 1 0,1 2-1 0,2-3-3 15,-1-1-2-15,4 2-1 0,1-4-4 0,1 1-4 0,2-3-2 16,1 0-2-16,1-3-2 0,-1-1-2 0,4-1 0 0,-2 0-1 0,1-3 0 0,-2-1 0 16,1-2 0-16,-2-2-1 0,0 0 1 0,-2-3-1 0,-2-1 1 0,-1 0 1 15,0-2 1-15,-2 0-2 0,-4 1 1 0,-1-2 0 0,-2 3-1 0,-2-3 1 16,-1 2-2-16,-3 2 0 0,-4 0 1 0,2 2 2 0,-4 1 0 0,-4 0-2 15,1 1 0-15,-2 4 0 0,-3-1 1 0,-2 1 0 0,-1 2-1 0,1 0 1 0,-5 1 0 16,0 2 0-16,-1 2 0 0,0 0 3 0,-3-1-1 0,2 2 0 0,-2 2 1 16,2-1-1-16,0 0 2 0,3 1 1 0,0-1 1 0,1 3 1 15,3-2 0-15,0 1-1 0,2 0 2 0,1 2 0 0,2-1-1 0,2 0 0 16,1 0 0-16,2 2 1 0,1 1 2 0,0 1 2 0,3-2 1 0,1 3 1 0,1 1-1 16,2-1 0-16,2 1 0 0,0 2 0 0,2 0 0 0,-1 0 0 15,2 0-1-15,0 0 1 0,2 0-2 0,-1 0-1 0,1 0-2 0,0 0-3 0,-2 1-1 0,2-1 0 16,-2 0-1-16,0-1-1 0,-2 0 0 0,1 1-1 0,-1-2 0 0,-2 1 0 15,-1-2 0-15,1 0-1 0,-2 1 2 0,1 0-1 0,-1-2 2 16,-2 1 1-16,0-1-2 0,0-1 0 0,1 0-1 0,-2 1 2 0,-1 0 0 0,-1-3 1 16,-1 3-2-16,1-1 1 0,-2 1-2 0,-2-2 2 0,1 3-2 0,-3-2 0 15,-1 1-4-15,-1-2-3 0,-2 3-5 0,-4 1-8 0,2-1-6 16,-5 1-10-16,-1-2-9 0,0 2-11 0,-4 1-15 0,0-2-17 0,-1 2-21 0,0-2-22 16,-4 3-23-16,3-2-24 0,-3 2-20 0,0-1-19 0,2 0-19 15,-1 1-19-15,-2 1-44 0,1-1-55 0,0 0-48 0,-1 0-45 0,1 1-13 0,-1 0 2 16</inkml:trace>
  <inkml:trace contextRef="#ctx0" brushRef="#br0" timeOffset="4846.97">26860 7046 275 0,'-76'8'601'0,"3"-3"-5"0,0-4-6 16,2-4-5-16,4-11-4 0,1-3-2 0,8 3-5 0,3 0-164 0,4 2-238 15,8 3-109-15,2 0-53 16,5 1-23-16,5 2-10 0,2 2-4 0,5 0 0 0,5 1 2 16,1-1 6-16,5 1 6 0,3 2 7 0,5-1 6 0,5 1 4 0,5 0 5 0,6 1 2 0,6 0 3 0,8 1 4 0,7 0 0 15,9 1 2-15,10-1-1 0,8 2 0 0,10 1 0 0,8-2 3 0,11 1 0 0,9 0-3 16,6-2-3-16,13 1-4 0,8-2-2 0,8 2-4 0,6-1-2 0,9-1 1 16,9-1-2-16,3-1-1 0,3 0-3 0,7 0-1 0,9-2-3 0,1 1-1 15,3-3-2-15,6 1 0 0,4-3 0 0,1 2-2 0,1-3-1 0,-1 1 2 16,1 0-1-16,1-1 2 0,0 1 3 0,0-1 3 0,-5 1 4 0,-2 1 4 15,-9 2 0-15,-5 0 0 0,-8 2 1 0,-6 1 2 0,-9 2 3 0,-9 0 2 0,-6 0 2 16,-12 2 2-16,-9 1-3 0,-8 0-2 0,-11 3-5 0,-9-4-4 0,-13 4-6 0,-7-1-5 16,-8-1-3-16,-8 1-3 0,-8-1-3 0,-4-1-1 0,-7 1-1 15,-6-1-2-15,-4 0-5 0,-2 0-5 0,-5-2-9 0,-2 0-9 0,-4 2-12 16,-2-2-10-16,-5 1-10 0,0-2-8 0,-4 1-7 0,-3-1-10 0,0 0-14 0,-5 0-16 16,-1 0-13-16,0-1-13 0,-4 1-8 0,-2-3-6 0,-2 0-3 0,-1 1-2 15,-2 0 4-15,-2-2 8 0,-1-1 9 0,2 1 8 0,-3-2 9 0,1 1 7 16,0-1 7-16,0-2 7 0,0 4 3 0,3-2 4 0,-2 0-5 0,3 1-5 15,3 0-31-15,0 1-41 0,1 0-51 0,1 0-55 0,3 0-27 0,0 2 23 16</inkml:trace>
  <inkml:trace contextRef="#ctx0" brushRef="#br0" timeOffset="31037.48">8552 5627 179 0,'-10'-3'339'15,"0"2"-35"-15,2-1-52 0,-2 1-71 0,1-2-78 0,0 2-44 0,2 1-29 16,-2 0-12-16,3 0-6 0,1 1-2 0,-1 2-2 0,1 0 0 0,2-1 1 16,1 2 3-16,1 0 2 0,1 0 2 15,1 1 4-15,0 2 5 0,3-3 7 0,1 2 7 0,1 1 5 0,3-3 3 0,3 1 3 0,2 0 2 0,3-2 3 16,3 1 1-16,4-3 3 0,4 1-1 0,3-4 0 0,7 0-3 0,4-2-4 0,4-3-3 16,6-1-8-16,3-1-5 0,3 0-5 0,4-3-4 0,1-2-4 15,4 0-3-15,3 0-2 0,0 0-3 0,-2-2-5 0,4-1-2 0,-1 1-2 16,-2 0 0-16,1-1-3 0,-2 0 1 0,-3 1 0 0,-2-2-1 0,-2 0 0 15,-4-1-1-15,-3 1-2 0,-5-3-2 0,-4 1-1 0,-2-2-2 0,-3 0-1 16,-5-1-1-16,-4 0-2 0,-5-2 2 0,-5 0-1 0,-1-1-1 0,-6 1-1 0,-4-1 0 16,-5-1 1-16,-4 1 0 0,-5 1 2 0,-7-1 1 0,-4 1 4 0,-6 1 3 0,-5 1 3 15,-8 2 2-15,-4 0 4 0,-9 2 3 0,-7 2 4 0,-3 3 4 0,-9 3 4 16,-6 2 3-16,-6 4 1 0,-8 2 2 0,-6 3 2 0,-2 4 1 0,-6 2-2 16,-4 5 1-16,-3 2-1 0,1 2 3 0,-1 2 0 0,0 4 0 0,1 0-1 15,2 4-1-15,2 0-4 0,4 0 0 0,5 1-5 0,6 0 1 0,5 1-1 16,9 0-1-16,6-2 1 0,6 0-1 0,6-1-3 0,9 0-3 0,3-1-6 15,7-1-3-15,6 0 0 0,5-2-2 0,4 1-2 0,6 0 1 0,5 0-2 16,4 0 0-16,6 0 0 0,7 0-1 0,6 0-4 0,3 1-4 0,10-2-7 16,5 1-13-16,5-4-15 0,9 3-13 0,4-3-13 0,6-2-15 15,3 1-14-15,5-4-13 0,4 1-12 0,2-2-18 0,2-2-20 0,1 0-24 0,3-1-28 16,-1 1-66-16,2-4-85 0,-3 2-31 0,0-3-7 0,-3 0 5 0,-3 0 362 16</inkml:trace>
  <inkml:trace contextRef="#ctx0" brushRef="#br0" timeOffset="32969.48">14278 6304 45 0,'-20'-8'348'0,"2"-2"8"15,-1 0 8-15,0 0-77 0,3 0-118 0,0 0-52 0,3 1-25 0,1 1-13 0,1-1-9 16,4 2-7-16,-1-1-6 0,3 0-4 0,3 1-1 0,0 1-5 31,4-2-4-31,0 3-6 0,3-1-6 0,4 0-5 0,0 2-3 0,3-1-1 0,2 1 2 0,1 0 0 0,3 2 2 0,4-1-1 0,2 0 0 0,2 2 0 16,5 0 0-16,4 0 3 0,5 0 0 0,3 1 0 0,3 0-4 0,9-1-2 0,6 0-5 15,5-1-4-15,7 1-3 0,7-1-1 0,9-1 1 0,5 0-2 0,9-2 2 16,10-1 1-16,5 0 2 0,9-2-2 0,6 0-3 0,6-1-1 0,9-1 0 16,3-2 1-16,7-1 2 0,6 0 2 0,1-2 1 0,4 1-3 0,-2-2-2 15,-1 2-1-15,0-2-1 0,0 2-2 0,-4-1-3 0,-4 1-1 0,-8 1 2 16,1-1 2-16,-11 1 1 0,-2 0-2 0,-9 1-4 0,-4 0-1 0,-3 1-2 16,-9-2 2-16,-5 1 0 0,-5 0-1 0,-8-1 0 0,-5 1-2 0,-3-2-2 15,-6-1-3-15,-8 1-5 0,-2-2-3 0,-4-1-5 0,-6 0-2 0,-5-3-2 16,-4 1-1-16,-2-2 0 0,-7-3-1 0,-2-2-2 0,-1 0 0 0,-6-5-3 15,-3 0 2-15,-3-3 1 0,-5-3 3 0,-5-4 4 0,-3-2 1 0,-4-3 2 16,-3-5 3-16,-7-3 0 0,-5-4 1 0,-7-2-2 0,-6-4 1 0,-7 1 0 16,-8-4-1-16,-8 0 2 0,-11 0 0 0,-7 1 0 0,-11 2 1 0,-9 3-3 15,-10 1-2-15,-11 5 2 0,-12 2 0 0,-9 5 1 0,-12 4 4 0,-8 5 4 0,-13 4 0 16,-11 4 0-16,-9 5 0 0,-6 4 2 0,-6 5 0 0,-11 4 1 0,-10 4-1 16,-7 6 1-16,-6 3 1 0,-4 2 1 0,1 6 4 0,0 2 6 0,-7 3 1 15,-3 4 0-15,2 5 4 0,3 0 5 0,3 4 8 0,3 3 9 16,1 4 7-16,4 0 4 0,3 6 6 0,3 3 7 0,3 4 5 0,5 5 4 15,2 4 1-15,0 7 1 0,1 4-2 0,6 5 1 0,5 3-2 0,4 3-5 16,7 3-6-16,4 3-11 0,5 1-4 0,9 1-3 0,9 0-4 0,2 2-4 16,9 1-5-16,9 0-4 0,7 0-4 0,8-2-5 0,10 0-3 0,9-2-3 0,11-3 0 15,11-5-1-15,12-4 2 0,11-5 0 0,11-4 0 0,9-4-1 0,12-4-1 16,9-2 0-16,11-4 0 0,14-4 3 0,11-2-2 0,11-3-2 0,15-5-3 0,13-5-3 16,16-5-2-16,14-4-2 0,15-6-4 0,16-7-6 0,18-6-12 0,16-6-13 15,14-6-9-15,13-7-9 0,7-4-10 0,8-6-11 16,9-3-8-16,5-4-9 0,-1-1-5 0,1-2-5 0,0 0-9 0,-4-1-13 0,-3 0-17 0,-5 1-20 15,-9 2-53-15,-7 2-70 0,-10-1-42 0,-7 4-30 0,-10 1-7 0,-11 0 168 16</inkml:trace>
  <inkml:trace contextRef="#ctx0" brushRef="#br0" timeOffset="37083.54">1485 5972 0 0,'10'-9'287'0,"-1"2"118"0,-2-1 12 0,0 0-47 15,-1 1-71-15,-1 0-68 0,-2 0-66 0,2 1-33 0,-4-1-18 0,1 3-13 0,-2-1-8 16,-2 0-5-16,1 2-4 0,-4-1-7 0,2 0-11 0,-2 3-8 16,-2-2-9-1,0 3-5-15,-2 0-1 0,-1 0-1 0,0 0 0 0,-1 0 0 0,0 0 0 0,0 2 1 0,-2-1-1 0,1 0-3 0,1-1-6 16,-2 1-2-16,1 1 0 0,2-1-3 0,-2-1-3 0,0 1-3 0,0 1-2 0,1-1-4 15,-1 0-2-15,0 0-2 0,1 1-4 0,0-1-1 0,-2 2-1 16,1-2-3-16,2 2 0 0,-2-2-1 0,-2 2 3 0,3-1-1 0,-2 1 0 16,1 1 1-16,2-2 1 0,-2 1 1 0,2-2 0 0,0 1 0 0,1-1 1 0,-1 2 0 15,3-2 0-15,-2 2 1 0,3-1 0 0,-2-1 0 0,2 1-2 0,1 2 0 16,0-2 1-16,-1 1-1 0,1 1-1 0,0 0-2 0,-1 1-1 16,1-1-1-16,1 1 1 0,-1 3-1 0,-1-2-3 0,2 1 0 0,-1 1 1 15,0 2 0-15,2 1-1 0,-1 0 0 0,0-1-1 0,-1 2 0 0,0 1 0 16,1 0 0-16,1 1 1 0,0 0 1 0,-2-1-1 0,3 0 0 0,-1 0 0 15,2 0 0-15,-2-1 1 0,2 0-1 0,0-1 1 0,1 0-1 0,0-3 1 16,1 0 1-16,0 1 1 0,2-1 1 0,0-1 0 0,-1-2 3 0,4 0 2 16,-1-1 2-16,-1-1 3 0,3-3 2 0,1 0 0 15,-1 0 1-15,3-2-1 0,1 0 1 0,1-2 0 0,0 0 2 0,4 0-1 0,0-3 2 16,0 2 0-16,3-3-1 0,0 2-2 0,0-2-3 0,3 1-1 0,-1 1-3 0,0-1 1 16,1 1 1-16,3-1 1 0,-3 4-3 0,2-2 1 0,0 1-1 0,-2 0-1 15,-1 3-2-15,1-2-3 0,1 3 0 0,-2 0-1 0,0 0 1 0,-1 4 0 16,0-1-1-16,-2 2 1 0,1 0 0 0,-3 2-1 0,0 1 2 0,-1 1 0 15,-2 0 0-15,-1 3 1 0,-2 1 3 0,-4 0 3 0,0 2 5 0,-1-1 3 0,-1 2 5 16,-4 1 4-16,0 0 4 0,-2 1 5 0,-3-1 3 0,-2 0 4 0,0 2 2 0,-2-1 1 16,-1-1 1-16,-2 0 0 0,-2 2-4 0,1-2-3 0,-1 0-4 0,-2-3-3 15,0 2-6-15,0-3-1 0,-1 1-5 0,1-1-4 0,0-2-4 0,1-2-3 16,3 1-1-16,-2-3-3 0,0 0-4 0,3-1-3 0,0-2-10 0,0-1-15 16,2-2-15-16,-1 1-19 0,2-4-24 0,-1 1-28 0,0-2-30 0,3-1-30 15,-1-2-31-15,2-1-31 0,-1 0-25 0,2-1-23 0,0 0-34 16,3-3-39-16,1 3-56 0,1-2-61 0,1-2-23 0,3 2-6 15,2 0 15-15,0 0 186 0</inkml:trace>
  <inkml:trace contextRef="#ctx0" brushRef="#br0" timeOffset="37369.54">1704 6310 256 0,'12'-17'410'0,"-2"0"9"0,2-1 7 0,0-2-68 16,0-1-100-16,-1 0-56 0,2-1-33 0,-1-2-19 0,3 3-9 0,0-2-8 0,0 0-7 15,0 1-7-15,2 2-6 16,0-2-9-16,2 2-9 0,0 2-7 0,-1 0-8 0,2 2-8 0,1 1-4 15,-1 1-8-15,0 1-5 0,1 2-6 0,-2 3-4 0,-1 2-6 0,1 0-3 0,-3 3-5 0,0 0-6 0,-1 4-2 0,-1 3-1 0,-2 0 2 16,1 3 5-16,-4 1 3 0,-1 3 2 0,-2 2 1 0,-2 3 4 16,1 0 1-16,-5 2 1 0,0 3 0 0,-5 2-2 0,0 0 0 0,0 3 0 0,-5-1-2 0,1 2-3 15,-3-1-5-15,0 0-5 16,-1-1-6-16,0 1-2 0,-2-2-3 0,0-2-2 0,1 2-3 0,-1-4-2 0,0-1 0 0,2-2 0 0,-1 0-1 0,0-1 0 16,1-3-1-16,-1 0 1 0,4-2 1 0,-2-2 2 0,-1 0 0 0,2-4 0 15,1 2-1-15,-1-3 0 0,1-1-2 0,0-1 0 0,0-2-10 0,0-2-10 0,3-1-16 16,-2-1-17-16,2-4-19 0,-2-1-20 0,4-2-27 0,0-3-29 0,1-4-29 0,-1-5-30 15,4-1-24-15,2-4-19 0,4-3-16 0,0-4-16 0,4 0-6 16,5-2-3-16,2 0-3 0,2-2-4 0,5 4-15 0,1-1-21 0,3 5-25 16,1-1-27-16,-2 6 2 0,3 1 289 0</inkml:trace>
  <inkml:trace contextRef="#ctx0" brushRef="#br0" timeOffset="37615.55">2353 5952 240 0,'3'0'282'16,"0"0"-30"-16,2 0-34 0,4-3-27 0,-1 2-26 0,0-2-20 0,1-1-19 15,2-1-7-15,0 1-3 0,3-1-2 0,-2 1 3 0,2 0 3 0,0-1 3 0,-1 0 1 16,2 1 0-16,0 1-5 0,0-1-5 0,-2 0-3 0,0 3-1 0,1-1-4 31,-3 1-2-31,0 1-8 0,0 1-9 0,-2 0-5 0,1 1-7 0,-4 2-5 0,0 1-6 0,1 1-5 0,-4 0-6 0,1 2 0 0,-3 1 2 0,1 0 0 0,-2 2-3 0,-2 1-3 16,1 0-4-16,-3 2-2 0,1-1-2 0,-4 0-3 0,1 2-1 16,1-1-5-16,-5 2-4 0,3 0-4 0,-3-1-3 0,1 1-5 0,-2-1-5 0,1 0-3 0,-1-2-4 15,1 2 1-15,0-2-2 0,1-2 0 0,2 0-3 0,-3-2-6 16,4-1-7-16,-1 0-14 0,0-1-13 0,2-1-20 0,0-2-23 0,0 0-35 15,3-2-43-15,-2-2-33 0,3-2-32 0,-1 0-40 0,2-1-42 0,0-4-64 0,3-1-75 16,-2-2-35-16,3-2-19 0,2-2-3 0,0-2 3 0</inkml:trace>
  <inkml:trace contextRef="#ctx0" brushRef="#br0" timeOffset="37804.55">3574 5716 0 0,'10'1'14'0,"-1"2"420"15,-3-2 11-15,1 0 7 0,-2-1 7 0,-1 0-73 0,0 0-110 0,-1 0-66 16,0 0-45-16,1-1-29 0,-2 1-19 0,2-1-17 0,0-1-12 0,-2 1-15 16,2-1-14-16,0-1-13 0,-1 2-12 0,4-1-9 0,-2 1-9 15,1 1-13-15,1 0-12 16,1-1-17-16,0-1-19 0,1 2-20 0,1 0-24 0,0 0-16 0,1 0-19 0,-1 2-14 0,1-1-14 0,-1-1-15 0,1 4-13 16,0-1-18-16,0 0-18 0,-2 1-26 0,0 3-29 0,1-1-36 0,-4 1-36 0,2 1-18 0,-3-2-6 15</inkml:trace>
  <inkml:trace contextRef="#ctx0" brushRef="#br0" timeOffset="37938.53">3803 5924 368 0,'-9'10'388'0,"0"0"-19"0,-1-2-33 0,2 1-47 0,-2-2-53 16,1 0-33-16,-1 0-23 0,3-2-17 0,-2-1-14 0,3 2-14 0,-2-3-11 0,3 0-11 15,2 0-12-15,0-2-14 0,3 0-12 0,0-1-20 0,1 0-24 0,3-1-26 0,5 0-28 16,-1-2-30-16,6-1-30 0,1-2-32 16,5-1-30-16,2-1-36 0,4 0-40 0,4-1-76 0,4-3-97 0,2 1-45 0,2-3-23 0,3 1-2 0,4 0 6 15</inkml:trace>
  <inkml:trace contextRef="#ctx0" brushRef="#br0" timeOffset="38251.53">5508 5410 0 0,'6'-4'406'0,"-2"2"34"0,-1-1 4 16,-3-1 3-16,-3 3 1 0,-1-2-97 0,-2-1-143 0,-4 2-71 0,-2-1-38 16,-1 2-20-16,-4 0-14 0,-3 0-6 0,-2 1-6 0,-2 1-6 0,-1 0-5 15,-1 0-6-15,-1 2-2 0,-2-1-6 0,2 2-1 16,-3 0-5-16,3 0-1 0,-2 0-3 0,2 2-1 0,3 0-3 0,2 0-3 0,1 1-4 15,1 1-4-15,2-2-2 0,4 2-2 0,0 0-2 0,4 0 1 0,0 1 1 0,4-1 0 0,0 2 2 16,2 1 0-16,1-1-1 0,3 1-2 0,2 1 1 0,0 1-1 0,2-1 0 16,3 1 0-16,1 0 2 0,0 0 0 0,1 0 1 0,2 2-1 0,-1-1 1 15,1 2 1-15,2-2 0 0,-2 2-1 0,0-2 0 0,2 2 3 16,-2 0-1-16,0 0 0 0,-1-1 0 0,0 1 4 0,-1 0 0 0,-1-2 0 0,0 2 2 16,-1-2 2-16,-2 1 0 0,-1-1 0 0,-2-1-1 0,1 2 1 0,-3-1 1 0,-1-1 0 15,-2 2 1-15,1-1 0 0,-2-1 0 0,-1 2-2 0,-2-1 0 0,-1-2-1 16,-1 1-2-16,2 0-2 0,-3-1-6 0,0 0-8 0,-1 1-13 0,2-3-13 15,-2 1-22-15,1-2-26 0,-1 0-29 0,0-2-28 0,1-1-26 0,0 0-25 16,1-1-36-16,-2-1-41 0,2-2-64 0,-1 0-78 0,3-2-36 0,-3 0-17 16,4-3-1-16,-3-1 109 0</inkml:trace>
  <inkml:trace contextRef="#ctx0" brushRef="#br0" timeOffset="38508.53">5550 5530 0 0,'24'-12'47'0,"-2"0"372"0,2 2 13 0,-2 0 10 0,-2 2 9 16,0-1-78-16,0 3-116 0,-3-2-62 0,1 4-39 0,-1-1-17 0,-1 1-12 16,0 1-11-16,-1 2-8 15,0-1-13-15,-1 2-10 0,-2 0-11 0,0 3-9 0,-1-2-9 0,-2 3-9 0,-1 1-7 0,0 1-4 0,-1 0-2 0,-3 1 0 16,-2 2-2-16,-2 2 0 0,0-1-2 0,-4 3 2 0,1 2-1 0,-4-2 2 16,-1 3 0-16,-1-1-4 0,-3 1-2 0,-1 1-2 0,-2-1-1 0,1-1-1 15,-2 1-4-15,0 0-3 0,0-1 0 0,0-1 1 0,1-1-1 0,1-1 1 16,2-3 0-16,-2 0-1 0,2-1 1 0,2-1 0 0,-1-2-1 0,1-1 0 0,0-3-4 15,1 0-4-15,-2-2-11 0,2-2-16 0,1-2-13 0,0 0-15 0,-2-3-27 16,3 0-32-16,-2-4-30 0,3 1-31 0,0-4-25 0,0 1-22 16,2-2-19-16,0-1-20 0,3-3-31 0,1 1-36 0,1 0-50 0,1-2-54 0,2 3-28 15,1-2-14-15,4 3 13 0,-2 1 299 0</inkml:trace>
  <inkml:trace contextRef="#ctx0" brushRef="#br0" timeOffset="38766.56">6339 5436 116 0,'11'3'472'0,"-1"-2"-2"0,-2 1 1 16,-2-1-3-16,0 2-1 0,-2-2-79 0,-2 1-113 0,2 1-96 0,-3-2-89 16,2 1-42-16,-1-1-21 0,-2 3-15 0,1-1-9 0,-1-1-1 15,0 1 2-15,0 1 2 16,0 1 3-16,0 0 4 0,0-1 5 0,0 3 6 0,-1-3 5 0,1 4 8 0,-4-2 7 0,2 2 2 0,-1 0 2 0,0 2 3 0,-5 1 3 16,2-1-4-16,-4 2-2 0,-1 1-3 0,-3 1-1 0,1 0-3 0,-1-1-4 15,-2 2-5-15,-2-1-4 0,1-1-4 0,1 0-7 0,-2 0-1 0,2-2-2 16,0-2 0-16,1 1-2 0,3-3 0 0,-2 1 0 0,1-3-3 0,0 0 2 15,2-2-1-15,-1 0-2 0,0-2-1 0,1-1-3 0,-1-3-7 0,2 2-6 16,-1-4-13-16,1-3-14 0,0 1-19 0,2-2-21 0,0-3-30 0,1-2-33 16,2-1-33-16,2-3-32 0,1-3-33 0,5-3-34 0,3-1-77 0,0-2-95 15,5-2-44-15,2-2-19 0,4-1-2 0,2 2 9 0</inkml:trace>
  <inkml:trace contextRef="#ctx0" brushRef="#br0" timeOffset="40200.54">1111 7982 0 0,'-4'-3'225'0,"1"-2"117"0,-1 1-23 0,-1 0-40 0,0 0-49 0,3 0-35 16,-1 0-30-16,-1 1-22 0,1-1-14 0,0 2-14 0,2-2-12 0,-2 1-10 16,2 2-7-1,0 0-11-15,1-2-11 0,-1 2-9 0,1 1-9 0,0 0-9 0,0 0-11 0,0 0-7 0,0 1-5 0,0 2-2 0,0-2 1 16,1 2 0-16,-1 1 3 0,0-1 0 0,0 1 3 0,0 0 2 0,0 2 5 15,0-1 4-15,0-1 5 0,0 0 3 0,-1 1 0 0,-1 0-2 0,1 2-1 16,-1-3-1-16,-2 2-2 0,3 1 0 0,-3-3-2 0,2 2 0 0,-1 0-2 16,-1-1-2-16,1 0-3 0,-1-1-4 0,1 1-1 0,1-1-1 0,-2-1 2 15,2 1 2-15,-2-3 0 0,3 2 1 0,-2-2-1 0,2-1-1 0,-1 0 1 16,-1 0-2-16,2-1 2 0,-2-2 0 0,2 2 1 0,-4-2 0 16,3 2-1-16,-1-1-1 0,-1 0-4 0,2-1-2 0,-3 1-1 0,0-1-3 0,0 2 0 15,-2-1-2-15,-1 1 2 0,1 0-1 0,-3 1-1 0,0 0-1 16,-4 0-2-16,0 2-2 0,0 0-1 0,-3 3-1 0,0 1 1 0,0 0-1 15,-2 3-1-15,0 0 1 0,1 3 3 0,-2 0-1 16,0 2 2-16,0 2-1 0,-1 2 1 0,1 1-2 0,1 2 0 0,1 1 0 0,-1-1 2 16,3 4-1-16,0 0-1 0,1 1 0 0,0-1 1 0,5 1-1 0,-1 0-1 15,1 1 0-15,3-1-2 0,2 0 0 0,2-1 0 0,2-1 1 0,2-2 2 16,0 3 0-16,3-4-1 0,2 1 1 0,3-2 1 0,1 1 2 16,2-3 3-16,2 2 2 0,2-3 2 0,-2 0 1 0,6 0 4 0,-4-3 3 0,5 0 2 15,-1 0 0-15,1-2 2 0,0-3 1 0,3 0 2 0,-1 0 2 16,1-2 2-16,1-2 0 0,1 0-3 0,-1-2-1 0,2-3 0 0,-1 0-1 0,0-1-3 15,3-2-1-15,-2-3-2 0,0-1-1 0,2-3 1 0,-3-1-2 0,3-2-1 16,-3-3 0-16,0-1 1 0,-3 0 2 0,1-4 3 0,-4-1 2 0,0 1 1 16,-3-3 0-16,-1-1 2 0,-2 0 3 0,-2 0 5 0,-3 2 7 0,0-2 8 15,-3 0 6-15,-1 3 6 0,-1-2 1 0,-1 3 0 0,0 0-3 0,-2 4-3 16,-1 0-3-16,1 2-4 0,-1 2-2 0,0 3-3 0,0-2-6 0,0 4-5 16,0 2-8-16,0 0-8 0,0 2-8 0,-1 2-7 0,1 2-3 0,0 2-3 15,-1 2-2-15,0 2 0 0,-1 1 0 0,0 3 2 0,2 0 0 0,-1 4 2 16,-1 0-1-16,2 0 1 0,0 2 0 0,2 0 1 0,-1-1-1 15,3 1 0-15,-2 0 0 0,3 1-1 0,0-3 1 0,1 2 1 0,2-3 1 0,-2 2-1 16,4-2 2-16,1-1 0 0,-1-2 0 0,4 2-1 0,-1-2 1 0,1-2-2 0,1-1 2 16,1 2-1-16,0-4 1 0,2-1 0 0,-1 0 0 0,-1 0-1 15,1-3 1-15,1 0-2 0,-1-1 2 0,-1-1-1 0,-1 0 1 0,1-3 0 16,1-1 1-16,-3 1-1 0,0-4 0 0,1 1 0 0,-4-2-1 0,3 0 0 0,-3-1 0 0,-1-3-1 16,1 0 0-16,-3-2 0 0,0 1-1 0,0-1 1 0,-2-2 1 0,0 0 0 15,-2 0 1-15,1-1-1 0,-3 2 1 0,2-1 0 0,-3 0 0 0,0 1-1 0,-1 0 1 16,0 2 0-16,-1 2 0 0,0 0-1 0,-1 3-1 0,-2-1-2 0,1 2-1 15,1 0-1-15,-2 1 0 0,-2 2 0 0,1 2 0 0,0 1-1 0,0-1 0 0,-1 2-1 16,0 2 1-16,-3 2-1 0,3-1 1 0,-3 1-1 0,0 2 2 0,2 2-1 16,-2-1 1-16,3 1 1 0,-3 2-2 0,3-1 0 0,1 1 1 0,-1-1-1 15,1 1 1-15,2 2-3 0,1-3 0 0,1 1-2 0,-1 0-3 0,2-1-4 0,2 1-4 16,-1-1-6-16,3 0-6 0,0 1-8 0,2-1-7 0,-1 1-7 0,1-1-7 16,1 0-4-16,2 1-1 0,1-1-1 0,-1 1-3 0,2-1-3 0,0 1-5 0,1-1-4 15,2-1-2-15,0-1-1 0,-1 1 1 0,4-2 3 0,-1 0 3 0,1-1 6 16,-1 0 5-16,2 0 3 0,-1-3 0 0,2 0-2 0,-2-1 0 0,2-1 3 15,-1 0 6-15,2-3 6 0,-1 0 5 0,1-1 6 0,0-3 5 0,-2 0 4 16,2-1 4-16,-3-3 3 0,2-1 0 0,-3 0 0 0,0-2 4 0,-1 0 6 16,0-1 3-16,-5-3 1 0,1 1 2 0,-2 0 1 0,-3-2 1 0,-1 0 1 15,-1 1 1-15,-4-2 1 0,0 1 1 0,0-2 4 0,-4 1 0 0,0-1 2 0,-2 0 0 0,0 2 1 16,0 0-1-16,-3-1 0 0,-1 1 0 0,0 0 0 0,1 1-1 0,-2 2-4 16,1 1-9-16,-1-1-16 0,0 1-25 0,1 2-28 0,-1 2-25 0,2-1-25 15,-2 2-25-15,1 3-24 0,0 1-35 0,0 1-43 0,2 2-65 0,-2 2-74 0,1 1-42 16,-1 1-26-16,0 1-3 0,0 3 89 0</inkml:trace>
  <inkml:trace contextRef="#ctx0" brushRef="#br0" timeOffset="40800.54">2501 8160 0 0,'-1'-6'96'16,"-1"0"326"-16,1 1 5 0,0-1 0 0,-1 0 0 0,-1 1-77 0,-1 0-106 15,2 2-79-15,-2-2-64 0,2 2-33 0,-2 1-16 0,0 0-16 16,2 1-12-16,-2 1-7 0,1 1-6 0,1 1-3 0,-2 0-5 16,3 2 1-16,-1 1-2 0,-1 1 1 0,3 1 1 0,-1 1 0 0,1 2 1 0,0 1 1 0,1 1 1 0,-1 3 1 15,3-1 1-15,-1 3 0 0,3 0-1 0,-1 3 1 0,-1-2 0 0,3 1 0 16,0-1-2-16,-1 1 1 0,1 0-1 0,0-2 0 0,0 0 0 0,1 0 3 0,0-3 5 16,-1 1 9-16,-1-3 9 0,4-2 6 0,-3 1 6 0,3-2 6 0,-2-2 7 15,-1-1 4-15,3-1 5 16,-4-1 1-16,1-1 0 0,3-1 1 0,-4 0 2 0,2-4-3 0,0 0-8 0,-1-1-7 0,1-2-9 0,-2 1-6 0,0-4-5 0,1 2-6 0,-2-3-6 15,1-1-3-15,-2 1-4 0,-1-2-3 0,2 0-3 0,-3-1-1 0,0 0-1 16,-1 0 0-16,0-1-1 0,0 0-1 0,0 1-1 0,-1-1-1 0,0 1 0 16,-2 2-1-16,2-1-3 15,1 1-1-15,0 2 0 0,0 1-1 0,0 0 2 0,0 1-1 0,0 0 1 0,0 2-2 0,1 0-1 0,2 1-1 0,-2 1 0 16,0-1-1-16,2 2 1 0,-1 1 1 0,2 0 0 0,0 1 0 0,1 2 1 0,-2-1 1 16,2 1-1-16,0 1 1 0,1 1-1 0,1 0 1 0,-1 1 4 0,0-1 1 0,0 1 0 15,3 1 0-15,-3 0-2 0,2-1 2 0,-1 1 0 16,2-1 0-16,-1 1-1 0,0-1-1 0,2 2 2 0,-3-4 0 0,3 3 1 0,-1-2 0 0,2 0 0 15,-2 2-2-15,2-3 1 0,-1 1 0 0,0-1 1 0,0-1-1 0,2 0 1 16,1 0 0-16,-2 0 2 0,0-2-2 0,3 0 1 0,-3-1-2 0,1 0 0 16,2-1-1-16,-3 1-2 0,2-3 3 0,-1 1 1 0,-2-2 1 0,2 1-2 15,1-2-2-15,-2 0 0 0,0-1 0 0,0 0 0 0,-1-1 0 0,1-1 0 16,-2 2 0-16,1-3 1 0,0 1 0 0,-1-3 0 0,-2 2-2 0,2 0-1 16,-3 0-1-16,0-2 1 0,2 2 0 0,-2 0 1 0,-1 0-1 0,1 0 0 15,-2-1 1-15,0 1 0 0,-1 1-1 0,1 1 1 0,0 0 0 0,-2-1 1 16,1 4 1-16,-2-2 1 0,2 0 0 0,-1 2 2 0,-2 0-1 0,2 1 1 15,0 0-1-15,-1 0 0 0,0 1 0 0,-1-1-2 0,0 2-2 0,0-1 1 16,0 2-3-16,0 0 0 0,0 0 0 0,0 2-2 0,1-1-1 0,1 2-1 16,-1-1-5-16,0 1-6 0,-1 3-10 0,1 0-12 0,1 3-10 0,0-1-9 15,-1 1-9-15,3 1-8 0,-3 1-19 0,3 1-23 0,0 0-17 0,0 2-14 0,2-1-15 16,0 0-16-16,1 3-11 0,3-2-9 0,0 1-4 0,4-1-2 0,0 0-16 16,2 0-24-16,1-3-53 0,0 0-66 0,2-2-18 0,1 0 3 0</inkml:trace>
  <inkml:trace contextRef="#ctx0" brushRef="#br0" timeOffset="41001.54">3734 8210 341 0,'-7'0'402'0,"2"-3"-11"0,-1 2-26 0,1 1-65 0,-1-3-87 0,2 2-51 0,0 1-38 0,0-1-21 16,1-1-15-16,0 1-13 0,2 0-11 0,1 1-11 0,1 0-14 0,2-1-11 15,2-1-11-15,0 2-8 0,2-1-2 0,2 1-2 0,1 0 0 0,2 0-5 0,3 0-8 16,1 0-12-1,1-1-15-15,2 0-17 0,0 1-15 0,1 0-15 0,1-1-15 0,0 0-12 0,0 1-14 0,1-1-11 0,-1-1-12 0,1 1-26 0,-1 1-37 16,-1 0-59-16,0-1-68 0,-3-1-26 0,0 0-7 0</inkml:trace>
  <inkml:trace contextRef="#ctx0" brushRef="#br0" timeOffset="41147.54">3865 8319 42 0,'-15'9'378'0,"0"-1"-12"0,4 0-24 15,0-3-53-15,2 1-68 0,-1 0-41 0,4-4-31 0,-2 2-16 0,3-1-13 16,0 1-11-16,2-3-14 0,-1 1-11 0,0-1-13 0,3 0-10 0,0 0-10 15,1-1-8 1,1 0-6-16,0 0-6 0,3-1-4 0,2 0-4 0,0 1-5 0,3-3-11 0,1 3-17 0,1-4-17 0,2 2-18 0,2-2-20 0,1 0-20 16,1 0-23-16,3-3-22 0,0 2-32 0,0-2-36 0,2 1-69 0,-1-3-83 0,-1 1-42 15,1-3-23-15,-1 1-5 0,0 1 217 0</inkml:trace>
  <inkml:trace contextRef="#ctx0" brushRef="#br0" timeOffset="41392.55">4148 7806 0 0,'-15'-5'378'0,"0"0"50"0,-1 2 9 0,2-1-5 16,3 0-10-16,-1 1-84 0,-1 2-120 0,3-3-53 0,2 1-23 0,-1 1-15 16,4-2-8-16,-1 4-7 0,2-4-8 0,0 2-9 0,3-1-11 0,0 1-9 15,2 0-6-15,0 1-6 16,3-1-9-16,1 1-8 0,4-1-11 0,0 1-7 0,3 1-7 0,1 0-7 0,5 1-4 0,-1 1-2 0,3 1-2 0,3 0 1 0,-1 2 0 16,5 1-1-16,-2-1-3 0,0 3-2 0,3-2 1 0,1 3 1 0,-3 1-1 15,-1-2 1-15,1 2-1 0,-1 1 0 0,-3-2 1 0,1 1 0 16,-5 2-1-16,1 0 1 0,-3-2-1 0,-3 1 3 0,-1 1 1 0,-3-1 0 0,-2 1-2 15,-2 0 0-15,-1 0 0 0,-3 1 1 0,-1 0 1 0,-1 2-4 0,-3-1-2 16,-2 2-11-16,-3 0-12 0,-1-1-20 0,-1 2-23 16,-3 1-32-16,2 0-32 0,-3-1-35 0,0 2-34 0,-1 0-47 0,1 1-56 0,1-2-67 15,-1 2-73-15,-1-2-37 0,1-1-20 0,-1-1-2 0,0 1 5 0</inkml:trace>
  <inkml:trace contextRef="#ctx0" brushRef="#br0" timeOffset="41913.54">5185 7293 190 0,'-9'-7'394'0,"2"-1"3"0,-3 5 6 0,0-2-51 15,-1 4-74-15,-3 2-69 0,3 2-66 0,-3 2-28 0,2 4-14 0,-1 1-10 16,1 3-9 0,0 3-2-16,0 2-2 0,1 2 2 0,3 1 0 0,-1 1-2 0,1 2-3 0,2 0-4 0,3 1-4 0,0 2-8 0,2-2-7 0,1 1-6 15,1 1-2-15,2 0 1 0,0-1-1 0,5-1 5 0,-2 1 2 0,4-1 3 0,-1 0 0 16,2 0 1-16,0-3 1 0,4 2-1 0,0-3 0 0,1 1 0 0,0-2 0 16,3-2-1-1,-1 0-3-15,2-2-2 0,0 0-2 0,1 0-4 0,3-3-7 0,-2-1-3 0,-1-2-3 0,2-1-2 0,-1-2 2 0,3-1 0 0,-3 0 1 16,-1-4-2-16,2-2-1 0,-1 0 0 0,-1-1-1 0,-1-3 0 15,-1-1-3-15,-1-3 0 0,1-1-1 0,-3 0-1 0,-1-3-4 0,-3-3-4 16,1 0-4-16,-2-4-3 0,-2 1-3 0,-2-3-15 0,-1 0-17 16,-2-5-17-16,0-1-17 0,-3-3-17 0,-1 0-16 0,-1-3-23 0,-2-1-26 0,2 0-31 0,-3-1-33 15,2 2-30-15,-2-1-27 0,0 4-37 0,2 2-41 0,1 4-56 0,-2 1-62 16,2 4-28-16,-2 4-9 0,2 1 2 0,-4 4 12 0</inkml:trace>
  <inkml:trace contextRef="#ctx0" brushRef="#br0" timeOffset="42432.55">5746 7707 0 0,'3'-2'292'0,"-3"-3"158"0,0 0 7 15,0-2 6-15,0 1 4 0,0-1-90 0,-1-1-134 0,-1-1-64 0,1 1-31 0,1-1-19 16,-1 2-16-16,0 0-11 0,-2 0-12 0,3 0-12 0,0 0-14 16,0 1-11-16,0 2-9 15,0-3-5-15,3 3-4 0,-2-1-2 0,0 1-6 0,-1 0-3 0,1 2-1 0,1-2-4 0,-1 1-2 0,-1 1-3 0,1-1 0 0,0 2 0 16,1-1 0-16,-1 1-1 0,-1 0-1 0,1-1-2 0,1 1-3 0,-2 1-2 15,0 0 0-15,0 0-5 0,0 0-3 0,0 0-4 0,0 0-3 0,0 0-3 16,0 0-5-16,0 0-3 0,0 0-1 0,0 0-2 0,0 0-1 0,0 0-1 16,0 0 0-16,0 0-5 0,0 0-8 0,0-1-10 0,0 1-11 0,0-2-14 15,0 0-13-15,0 1-9 0,0-1-8 0,0 1-6 0,0-3-5 0,0 1-4 16,0-1-5-16,0 2-3 0,0-4-2 0,0 1 3 0,0 0 6 16,-2 0 12-16,1-2 17 0,1 1 14 0,-1-2 19 0,-1 0 14 0,1 0 15 0,0-2 17 15,1 2 16-15,-1-2 16 0,-1 0 14 0,1 1 9 0,0 1 8 0,-3-3 4 0,3 3 4 16,-3-1 2-16,2 3 2 0,-2-2 0 0,-2 3 0 0,0 1-4 0,-2-1-5 15,0 3-6-15,-1 1-9 0,-2 1-10 0,-2 0-7 0,2 2-4 0,-3 1-4 16,1 4-2-16,-1-2-1 0,-1 3-2 0,-1 1-1 0,2 2 1 16,1 0 0-16,-1 0 3 0,2 1 0 0,-1 1 1 0,4 0 0 0,1 0 3 0,2 0 2 15,1 2 5-15,1-2 4 0,1 1 3 0,3 1 4 0,3-2 6 0,2 2 3 16,1 0 7-16,0-1 5 0,4 1 5 0,3-2 2 0,-1 1 0 0,4 1 1 16,3-2 0-16,1-1 0 0,3 2-3 0,2-2-3 0,1 1-4 0,5-1-5 15,2-2-6-15,0 1-5 0,-2 2-8 0,4-3-5 0,-3 1-6 0,2-2-2 16,-2 3-4-16,-5-2 0 0,1 1-3 0,-5-2-2 0,1 3 0 15,-3-3 3-15,-5 3 4 0,0-3 7 0,-2 3 6 0,-3-2 6 0,-3 1 6 0,-1 2 4 16,-3-1 4-16,-3 1 5 0,-1 0 1 0,-4 3 2 0,-3-2 0 0,-2 2 0 16,-2 0-3-16,-4-1-3 0,-1 1-4 0,-1 1-6 0,-3-3-6 0,-3 1-6 15,1-1-4-15,-4 1-5 0,2-2-4 0,-1-1-5 0,-1-2-10 0,2 0-13 16,-1-1-18-16,0-3-18 0,0 1-23 0,1-2-26 0,1-4-35 0,0 1-39 16,2-2-39-16,1-3-37 0,2 0-50 0,0-3-58 0,4-1-72 0,0-3-81 15,5-2-27-15,-1-1-5 0,4-4 7 0,3-2 15 0</inkml:trace>
  <inkml:trace contextRef="#ctx0" brushRef="#br0" timeOffset="42804.53">6175 7295 0 0,'14'-14'98'0,"-3"1"368"0,-2 1 1 0,-1 0 0 0,0 1-5 0,-2 0-42 0,0 2-62 16,-2 1-94-16,0 3-109 0,-2 1-50 0,3 2-22 0,-3 4-15 16,1 2-10-16,1 4-6 0,-2 2 0 0,1 5-1 0,-2 2-1 0,1 6 1 0,0 5 2 31,-2 2-1-31,-4 4 1 0,2 4 0 0,-2 3-3 0,-1 3-4 0,-3 2-6 0,2 3-5 0,-3-2-9 0,-1 3-7 0,-1 0-6 0,1 1-4 0,0-1-3 15,2 0-5-15,-1 1-5 0,2-4-10 0,0-2-12 0,1-2-9 0,4-2-9 16,-1-2-14-16,3-6-15 0,1-2-18 0,2-3-19 0,2-3-26 0,1-3-28 16,-1-4-21-16,4-5-16 0,-2-3-14 0,2-4-12 0,2-6-5 0,-1-1-4 15,-1-7 1-15,1-1 4 0,-3-7 15 0,3-4 20 0,-4-3 27 16,1-3 31-16,-1-6 38 0,-3-2 44 0,1-1 32 0,0-5 28 0,-2-2 30 16,3-2 26-16,-1-5 27 0,1 2 27 0,-1-3 24 0,2 1 23 0,0 0 19 0,-1 2 13 15,2 0 8-15,0 4 2 0,-1 4-7 0,0 1-11 0,-1 6-10 0,0 1-10 16,0 4-11-16,-3 3-12 0,1 4-11 0,1 3-13 0,-2 4-17 0,1 2-17 15,-2 3-18-15,3 4-18 0,-2 3-14 0,-1 3-10 0,3 3-6 0,-1 2 0 16,-1 3-2-16,3 3-2 0,0 3 2 0,0-1 1 0,0 4 2 0,4-2-1 16,-2 4 0-16,4-1-1 0,2 3-1 0,-1 1-2 0,4-2-3 0,2 3-4 15,0-4-4-15,4 2-4 0,1 0-3 0,1-2-4 0,1 2-13 0,2 0-17 16,0-1-26-16,3-1-30 0,0 1-30 0,-2 1-30 0,2-2-33 0,-1 2-33 0,-2 1-82 16,-3-1-103-16,-3 1-53 0,-5 1-30 0,-2 1-12 0,-7 2-1 0</inkml:trace>
  <inkml:trace contextRef="#ctx0" brushRef="#br0" timeOffset="42965.53">6622 8171 0 0,'-13'-24'418'0,"0"-2"116"0,-2 2 0 0,-1 0 1 15,0 1 1-15,0-3 1 0,1 3 0 0,2 2-140 0,1 0-203 0,2 2-94 16,4 0-46-16,1 1-21 0,0 0-11 0,5 1-4 0,2 2-3 16,3-2-2-16,4 2-1 0,2 1 0 0,4 0-3 0,5-2-5 15,1 3-10-15,4 0-13 0,2-1-13 0,3 3-23 0,2-2-26 16,3 3-37-16,1 1-44 0,3 0-39 0,-1 2-38 0,3 1-66 0,-4 2-80 0,2 1-62 0,-2 2-51 0,-3 1-26 0,-2 1-10 15,-5 1 2-15,-2 0 156 0</inkml:trace>
  <inkml:trace contextRef="#ctx0" brushRef="#br0" timeOffset="44362.53">854 10091 0 0,'-2'-5'108'15,"-1"1"257"-15,-3-1 8 0,2 1-42 0,0 0-63 16,1 1-61-16,0-1-61 0,-2 1-28 0,3-1-14 0,-1 1-8 0,2 0-7 0,-1 1-5 16,-1-1-5-1,2 1-5-15,-1 0-6 0,1 2-6 0,0-1-7 0,1 1-4 0,-2-2-4 0,2 2-5 0,-2 0-4 0,1 2-5 0,0-1-3 16,1 1-4-16,0 3-2 0,0-1-2 0,0 0-1 0,0 3-1 0,1 0-1 0,0 2 0 15,1 0 0-15,0 2 0 0,-1 2-3 0,2-1 0 0,-2 2-3 16,2 1 0-16,-1-1-2 0,2 1-1 0,1 2 0 0,-2 0 0 0,1 0-2 16,1 0 0-16,1 0 2 0,1 1 0 0,-1 0 2 0,1 1-1 0,1-3 1 15,-2 2 1-15,4-1 1 0,-3 0 0 0,2 0-2 0,0-2 1 0,-1 0 1 16,1 0 3-16,0-1 0 0,-2 1 2 0,2-3-2 0,-3 2 3 0,2-4 3 16,-1 1 3-16,-2-3 4 0,0 1 3 0,1-1 5 0,-1-2 5 0,-1 0 5 15,0-1 2-15,0-1 0 0,0-1-1 0,0-2-2 0,1 0-1 16,0-2 1-16,-1 0-5 0,-1-2-3 0,2-4-5 0,1 2-2 15,1-4-6-15,-1-2-5 0,0-1-5 0,2-1-6 0,-1-1-2 0,1-1 0 16,-1 0-1-16,0-2 1 0,0 0 0 0,-1 0 2 0,0 1 1 0,-1 0 2 16,0 2-1-16,1-1-1 0,-2 2 1 0,1 2-3 0,-3 0 1 0,1 2-2 15,1 1-2-15,-2 0-2 0,-1 3-2 0,2 1-2 0,-2 0-1 0,0 0-1 16,2 3 0-16,-2-1-2 0,3 2 0 0,-3 2 0 0,3 0 1 0,-2 2-2 16,2 1 1-16,1 1 3 0,1 0 2 0,0 1 0 0,1 2 2 0,0-1 1 15,1 0 0-15,0 1-2 0,1-1 1 0,-1 1-1 0,0-1 0 16,2 0 0-16,-4 1 1 0,2-3 1 0,-1 2-1 0,-1-2-1 0,-1 1-1 0,1-1-1 15,-2-1 2-15,0 0 0 0,0-1 3 0,-1 0 2 0,1 0 2 0,-3 0 6 16,2-2 5-16,-2-1 3 0,2 1 3 0,-2 1 2 0,0-2 3 16,-1 0 3-16,1 1 2 0,2-2 2 0,-2 1-2 0,0 0-2 0,-1 0-3 15,0-1-2-15,0 0-7 0,0 0-11 0,0 0-12 0,0 0-16 0,0 0-15 16,0 0-17-16,0 0-17 0,0 0-20 0,0 0-25 0,-2-1-28 0,-2 0-26 16,3 0-23-16,-3 1-22 0,0-2-20 0,-1 2-16 0,-1 0-16 0,0 0-28 15,0 0-34-15,-3 0-55 0,-1-1-63 0,0 0-21 0,-2 1-2 16,0-2 16-16,0 0 323 0</inkml:trace>
  <inkml:trace contextRef="#ctx0" brushRef="#br0" timeOffset="44532.54">848 10468 0 0,'-1'-1'120'0,"-1"-2"322"0,2-1 15 0,2-3 10 0,0 1 9 16,-1-3-79-16,3-1-117 0,1 0-63 0,0 0-39 0,1-2-22 0,0 1-15 15,3 1-14-15,-3-2-14 0,3 1-16 0,-3 2-17 0,0 0-16 0,2 0-15 16,-2 2-12 0,-1 1-12-16,2-1-7 0,0 1-10 0,-1 1-12 0,4 0-16 0,-3 0-20 0,4 1-24 0,2-1-26 0,-1 0-28 0,3 1-29 0,3-3-29 15,-1 1-32-15,3 2-29 0,2-4-81 0,3 1-102 0,0-2-47 0,2 1-17 16,-1-1-2-16,3-1 5 0</inkml:trace>
  <inkml:trace contextRef="#ctx0" brushRef="#br0" timeOffset="44696.55">1687 9834 21 0,'-3'-7'441'0,"-1"-2"1"0,-2 3 3 16,0-2 2-16,-1 1 3 0,0 0-101 0,-1 2-145 0,1-1-74 0,0 1-42 16,-2 2-25-16,3 0-20 0,-1 1-11 0,0 1-10 0,2 2-6 15,0 1-2-15,-1 1-3 0,1 1-4 0,2 3-4 0,1 1-1 0,-1 1-3 0,2 2-1 0,1 4-6 0,1 1-5 16,2 0-11-16,-1 3-14 0,3 1-17 0,3 1-20 0,-2 2-18 0,0 0-17 16,3 0-16-16,1 3-16 0,0 1-18 0,1-2-19 0,-1 1-28 0,1 0-29 15,-1 1-58-15,2-3-69 0,1 2-27 0,-2-1-6 0</inkml:trace>
  <inkml:trace contextRef="#ctx0" brushRef="#br0" timeOffset="44804.53">1901 10259 0 0,'-7'-24'49'0,"-2"-2"314"0,-1 1 2 15,0 1-2-15,-1-3-1 0,0 2-93 0,-2-1-135 0,2 4-72 16,1 2-44-16,-1 0-33 0,2 3-25 0,1 2-27 0,0 3-25 0,0 3-54 0,0 0-68 16,3 1-56-16,-2 2-50 0,2 3-25 0,1 1-17 0</inkml:trace>
  <inkml:trace contextRef="#ctx0" brushRef="#br0" timeOffset="44998.54">2141 10141 398 0,'-4'0'517'0,"0"-1"11"16,1-1 13-16,-1-1 13 0,-1-1 14 0,1-1-95 0,-2 2-144 16,1-4-83-16,0 2-55 0,0 0-35 0,-1-3-21 0,1 3-17 0,2-3-14 0,2 1-12 15,0-2-9-15,1 1-14 0,1-1-15 16,3-1-13-16,1-2-13 0,2 0-10 0,2 0-7 0,3-1-14 0,1 0-16 0,3 0-19 0,3 1-21 0,-1-1-19 0,3 2-19 15,0 1-22-15,2 2-23 0,-1 0-27 0,3 2-28 0,-3 0-27 0,2 2-27 0,-2 0-26 16,2 4-26-16,-3 0-39 0,-1 3-46 0,-1 1-50 0,-2 1-48 0,-1 0-14 0,-3 2 3 16,-1 0 16-16,-1 2 335 0</inkml:trace>
  <inkml:trace contextRef="#ctx0" brushRef="#br0" timeOffset="45144.53">2399 10173 150 0,'-9'3'466'0,"0"0"2"0,1-1 0 0,-2-2-1 0,3 1-2 15,-2-1-95-15,3 0-137 0,-1 0-84 0,0 0-64 0,2 0-35 0,1 0-22 0,1 0-11 0,-1 0-8 16,2 0-5-16,0 0-9 0,2 0-12 0,0 0-16 0,3 0-23 0,2 0-24 31,0 0-28-31,1 0-26 0,5-1-28 0,-1 1-28 0,5-1-53 0,1-1-63 0,4 0-57 0,5-1-53 0,2-1-25 0,4 0-11 0</inkml:trace>
  <inkml:trace contextRef="#ctx0" brushRef="#br0" timeOffset="45330.53">3350 9589 348 0,'-4'-6'555'0,"0"-1"18"0,0 1 16 0,-1 1 9 0,-1 0 8 0,1-2-80 16,0 3-116-16,-2 0-100 0,0 2-91 0,1-1-52 0,0 1-31 0,1 0-23 15,0 2-19-15,0 0-16 0,0 2-18 0,0 1-18 16,-1 1-18-16,-1 2-10 0,0 3-8 0,1 1-4 0,-3 3-1 0,3 3-3 0,-2 2 0 0,0 2-21 0,3 3-27 16,-2 3-25-16,2 1-26 0,0 2-24 0,1 1-25 0,1 3-30 0,2 3-35 15,2-3-35-15,2 2-35 0,3 0-30 0,-1 1-30 0,5-2-74 0,-1 1-93 16,3-2-30-16,-1 0 0 0,4-2 12 0,1-1 16 0</inkml:trace>
  <inkml:trace contextRef="#ctx0" brushRef="#br0" timeOffset="45795.54">3886 9812 0 0,'-1'-26'347'0,"-4"5"153"0,-4 1-2 0,-1 3-2 0,-4 1-2 16,-2 2-21-16,-1 2-28 0,-3 1-129 0,-2 6-175 0,-2 1-78 0,-3 3-35 15,-3 3-17-15,3 2-7 0,-3 2-3 0,0 3-4 0,-2 1-1 0,-1 2 1 16,1 1-2-16,2 4 1 15,-1 0-1-15,1 0-1 0,3 1-2 0,-1 0-1 0,3 1-3 0,1-3-5 0,2 3-4 0,3-2-6 0,1-2-1 0,1 1 0 16,6-1-1-16,-1-4-2 0,3 3-1 0,-1-3 1 0,5 0-1 0,-1 1 1 16,3-2 2-16,2-1 0 0,1 0 4 0,3-1 5 0,0 2 4 0,1-3 4 15,2-1 6-15,3 2 6 0,0-4 6 0,2 1 7 0,0-1 7 0,1 0 6 0,2-2 4 16,1 0 4-16,0 0 4 0,1 0 6 0,0-2 4 0,2 0 5 16,-2 0 5-16,0-2 6 0,-1 1 1 0,0 0 0 0,-3 1-3 0,2-2-3 0,-2 1-3 15,-2 0-4-15,1 1-4 0,-2 0-2 0,1-2-3 0,0 1-3 0,-1 0-6 16,-1-2-5-16,2 1-6 0,-1 0-4 0,2 0-3 0,-1-1-4 0,0 0-4 15,2-1 0-15,2 1-2 0,-3 0-2 0,4-2-1 0,-1 1 0 0,1 0-1 16,0 1-1-16,1-1-4 0,0 0-4 0,0 1-4 0,-1 1-3 0,1-1-2 16,0-1-3-16,-2 3-2 0,2-1-4 0,-2 0-3 0,-1 2-3 0,1-1-2 0,-4-1-2 15,1 2 0-15,-2-1 1 0,2 1 3 0,-3 0 3 0,0 0 5 16,-2 0 4-16,1-1 1 0,0 0 4 0,-2 1 2 0,0-2 3 0,1 1 3 16,-2-2 3-16,1 2 2 0,0 0 2 0,1-2 0 0,-1-1 0 0,1 0 1 15,2 0 0-15,-2-2 2 0,1-1 0 0,1 1 6 0,-2-2 7 0,3 1 10 16,-3-1 13-16,3-1 12 0,-2 1 14 0,-2-1 11 0,1 2 9 0,-1-2 4 0,-1 3 4 15,0-1 0-15,-2 2 1 0,2-2-3 0,-3 4 0 0,-1-2-6 0,0 3-9 16,0-1-11-16,0 1-13 0,0 0-14 0,-1 1-12 0,0 1-10 0,-2 0-11 16,2 0-8-16,1 1-10 0,-1 1-15 0,0 0-19 0,-1 1-16 0,2 1-12 15,0-1-15-15,0 2-14 0,2 1-19 0,0 0-20 0,2 3-30 0,-1-3-35 16,2 3-31-16,2 1-31 0,0-2-24 0,2 3-21 0,1-2-37 0,0 3-46 16,2-2-40-16,0 1-43 0,2-2-11 0,-3 2-1 0</inkml:trace>
  <inkml:trace contextRef="#ctx0" brushRef="#br0" timeOffset="45947.53">4341 9891 0 0,'-4'-20'435'16,"-3"-2"32"-16,-1 0 3 0,0 0 2 0,-3 0 0 0,0-2-92 0,-4 3-131 16,0 0-79-16,0 5-51 0,-1-1-32 0,1 2-22 0,2 2-17 0,-1 2-15 15,0-1-14-15,2 4-17 0,2 0-14 0,0 1-15 0,3 0-20 0,0 4-23 0,1-2-22 16,2 3-26-16,3 0-20 0,0 1-16 0,1 2-15 0,1 1-12 0,3 2-18 16,2 2-19-16,2-1-31 0,-1 4-32 0,3-2-49 0,0 0-56 15,2 2-14-15,1-2 4 16</inkml:trace>
  <inkml:trace contextRef="#ctx0" brushRef="#br0" timeOffset="46279.53">4445 9713 0 0,'4'-4'273'0,"-2"1"121"0,2-1 0 0,-2 1-48 0,-2-2-69 0,0 0-60 0,0 0-56 15,-1 0-36-15,-4 1-29 0,1 0-16 0,-1 0-14 0,-2 1-13 0,1-1-14 16,-2 2-9-16,-2 0-9 0,2 0-6 0,-4 2-5 15,1 0-3-15,1 0-3 0,-1 3-1 0,1-1-1 0,-1 1-1 0,2 2-2 0,1-1 0 0,0 2 0 16,2 0 1-16,1 0 0 0,2 1 5 0,2 0 3 0,2 1 5 16,2-2 8-16,1 3 8 0,2-2 8 0,0 1 10 0,4-1 5 0,-1 0 7 0,2 1 5 15,-1-1 4-15,4-1 3 0,-1 1 3 0,-2 0 4 0,3-1 0 0,0-1-3 16,-3 1-2-16,3 0-4 0,-2-1-6 0,2 1-7 0,-2-1-6 0,-1 1-6 16,2 0-5-16,-2-1-6 0,0 1-3 0,-1 1-3 0,0 0-2 0,-1 1-4 15,-1-1 0-15,0 1-2 0,-1 2-2 0,-2 0-1 0,-2 2-3 0,-2 1-1 16,-1 3-3-16,-1-1 0 0,-2 2 0 0,-3 1 0 0,-4 0 1 0,0 3 0 15,-2 0-3-15,-2 1-2 0,-2-1-8 0,-1 1-7 0,-1-1-12 0,-1 0-12 16,1-1-14-16,-1 0-16 0,3-4-14 0,0 1-14 0,2 0-14 0,1-4-13 16,1 0-15-16,4-1-15 0,-1-2-18 0,3-2-17 0,2-2-13 0,1-3-10 15,3-1-8-15,3-4-8 0,2-3-26 0,1-4-36 0,5-4-39 0,3-5-43 16,1-5-15-16,0-5-3 0</inkml:trace>
  <inkml:trace contextRef="#ctx0" brushRef="#br0" timeOffset="46596.54">4703 9464 236 0,'14'-37'469'0,"-3"6"7"0,-2 3 2 0,-1 3-37 0,0 3-57 0,-2 2-80 0,-1 3-87 0,0 0-57 15,-1 4-42-15,-2 0-28 0,2 4-25 0,-3 0-16 0,3 2-13 0,-3 3-10 16,2-1-7-16,-1 5-3 0,-1 0-2 16,2 0 4-16,-2 4 3 0,2 1 1 0,-1 3 0 0,0 1 2 0,1 3 3 0,-1 1 2 0,1 4 1 0,0 2-1 0,-1 2-2 15,2 1-1-15,-2 3-2 0,-1 0-5 0,1 2-3 0,-1 1-3 0,-1 1-3 16,-1 0-2-16,-1 1-1 0,1 0-1 0,-4-1-4 0,3 1-1 0,-2-1-2 16,-1-2-1-16,1 1 0 0,-1-1-1 0,2-3 1 15,-1-2-1-15,0 1 0 0,-1-6 2 0,3 0 2 0,-2-1 1 0,3-5 2 0,-2 1 1 16,2-1 1-16,0-3 1 0,-1-2-1 0,2-3 0 0,2-1 0 0,-1-2 0 0,3-3-1 15,0-4 1-15,2-2 0 0,1-5 0 0,3-1 1 0,0-5 1 0,2-1 3 16,2-2 3-16,1-4 2 0,1 1 8 0,2-2 8 0,-1 0 6 0,0 1 4 16,1 0 2-16,-2 3 3 0,-1 1-1 0,-2 1 0 0,0 4-3 0,-2 1-3 15,-1 2-3-15,1 1-3 0,-3 4-5 0,0 1-2 0,0 1-9 0,-1 2-8 16,-1 1-8-16,1 3-4 0,0 2-3 0,-2 1 1 0,0 2 0 0,1 1 0 16,-2 3-4-16,0 1-5 0,-2 3-10 0,1 1-10 0,-1 2-15 0,-1 2-14 15,-1 1-27-15,-1 2-32 0,1 2-35 0,-4 0-36 0,2 2-37 0,-2 0-33 16,2 2-27-16,-2-1-22 0,-1 2-27 0,0 0-31 0,3 1-45 0,-1-2-55 15,0 0-14-15,3 0 0 0</inkml:trace>
  <inkml:trace contextRef="#ctx0" brushRef="#br0" timeOffset="47014.53">5212 9938 0 0,'3'-19'61'0,"-1"-1"345"0,2-2 4 0,0 1 4 16,0-1 5-16,2 1-75 0,-1 0-110 0,1 1-69 0,1-1-48 0,2 2-22 15,1 0-11 1,0 2-7-16,1 0-4 0,2 0-2 0,0 0 0 0,2 3-2 0,0 0-1 0,0 0-5 0,-1 4-4 0,-1 0-5 0,1 3-4 0,-2 1-6 15,1 1-6-15,-2 1-6 0,-1 4-5 0,1 0-4 0,-5 4-6 0,2 1-1 0,-3 1-3 16,-3 4-1-16,-1 1 2 0,-2 2-1 0,-1 1 0 0,-3 2-1 31,-4 2-1-31,0 1-2 0,-3 2 3 0,1-2-3 0,-4 4-2 0,-1-2-1 0,0 0 0 0,-2-2 0 0,2 2-2 0,0-2 0 0,1-2 0 0,0 0-1 0,1-1-3 16,1-3 2-16,-1-1 3 0,4-1-1 0,-1-2-1 0,2-1 0 0,-2 0 0 16,4-2 0-16,-2-3 2 0,3-1-1 0,-3-2 0 0,4-2 1 0,-1 0-1 15,0-2 1-15,1-3 2 0,1-1 0 0,0-5-1 0,-1 2 1 0,4-5 1 16,0-1 2-16,1-2 2 0,1-2 2 0,0-1 0 0,4 0 3 0,0-4 1 15,0 1 2-15,4 0 1 0,-2 0 1 0,3 0 1 0,0 0 0 0,1 1 0 16,2 2-1-16,-2 0-1 0,3 2-1 0,-1 1-1 0,1 1-2 16,1 3-1-16,1 1-3 0,0 1-3 0,0 4-2 0,3 0 0 0,0 2 0 0,-1 1-2 15,2 3 0-15,0 0 1 0,1 2-1 0,-1 2-1 0,1 1 2 0,-2-1 2 16,-1 4 3-16,1 2 2 0,-3-2 2 0,-1 4 0 0,0-1 1 0,-1 1 0 16,-2 1 2-16,-2-1 1 0,0 0 2 0,-3 1 1 0,2-2 4 0,-3 2 2 15,-2-1 6-15,1-3 4 0,1 3 7 0,-2-3 9 0,-2 1 12 0,2-2 13 16,-3 0 7-16,3-1 8 0,-3-1 2 0,0 0 1 0,1-1 0 0,-1 0-3 15,-1-1-3-15,0-1-3 0,1-1-7 0,-1-1-8 0,0 0-15 0,1-2-19 0,1-2-24 16,-1 0-29-16,-1-3-34 0,1 0-39 0,0-2-37 0,1-2-39 16,-1-4-43-16,3 0-44 0,-2-3-43 0,2-2-43 0,-2 0-60 0,2 0-68 0,2-1-58 15,-1-1-54-15,2 1-21 0,0 1-6 0,-1 0 16 0,0 3 27 0</inkml:trace>
  <inkml:trace contextRef="#ctx0" brushRef="#br0" timeOffset="47297.53">5821 9509 0 0,'0'14'266'0,"0"-1"232"0,2-3 6 0,1-1 6 0,1-3 2 0,1-2-44 0,1-1-71 16,0-2-97-16,4-2-109 0,1-1-59 0,3-3-37 0,2 2-20 0,1-3-12 16,2-1-7-16,1-2-3 15,1 0-4-15,3-1-4 0,-2-1-2 0,-1-1-1 0,0 1 2 0,0-1 3 0,-1 0 3 0,0 0 3 0,-4 0-1 0,-1 3 2 16,0 0-3-16,-4 0-3 0,-1 1-3 0,0 0-5 0,-4 1-2 0,2 0-5 16,-5 1-4-16,0 1-5 0,-2 0-6 0,-1 0-8 0,-1-1-9 0,-3 2-8 15,-1 0-4-15,-1-1-3 0,0 1-2 0,-4 3 0 0,0-2-2 0,-4 3 1 16,2 0-2-16,-3 0 1 0,0 3-1 0,-1-2 0 0,-3 5 1 0,2 0 0 15,-2-1 4-15,2 4 3 0,-1 1 3 0,1 0 2 0,1 2 2 0,1 1-1 16,0 1 0-16,4 0 1 0,-1 0-2 0,0 2 0 0,4 0-3 0,-1 1-5 16,2 0-9-16,0 0-10 0,1-1-9 0,2 1-13 0,2 0-22 0,-1 0-25 15,2 0-35-15,2-2-39 0,2 1-37 0,-1-2-36 0,3 0-58 0,3 0-68 16,-2 0-55-16,5-2-53 0,-2-1-21 0,5-1-13 0,0-1 3 0,4-1 117 16</inkml:trace>
  <inkml:trace contextRef="#ctx0" brushRef="#br0" timeOffset="48929.54">1215 11625 0 0,'15'-25'250'0,"-1"1"206"0,-3 1 0 0,-1 2-1 0,-4 1-1 0,-2 2-70 15,-1 2-99-15,-3 3-83 0,-2 2-75 0,0 3-39 0,-3 3-24 16,-1 4-20-16,-3 1-18 0,0 4-8 16,-1 4-4-16,-1 2 0 0,0 5 0 0,0 2 3 0,-2 5 4 0,1 3 3 0,-2 4 2 0,2 4 1 0,-1 2 1 15,1 5 0-15,1 1-1 0,1 3-2 0,0 0-1 0,1 4-2 0,3-1-1 16,0-1-2-16,2 1-4 0,3 0-1 0,1-3-3 0,2 0-3 0,3-2-3 16,3 0-1-16,1-1 2 0,2-2 1 0,0-3 0 0,5-2 3 0,0-2 4 15,3-3 3-15,1-1 0 0,2-5 4 0,-1 0 3 0,3-4 0 0,-1 0-3 16,3-4 2-16,1-3 2 0,0-2 0 0,-1-2 0 0,2-2-2 0,0-2-1 0,-1-3-3 15,1-2-1-15,0-2-4 0,-2-3-3 0,1-1-2 0,-2-3-3 0,1-1-2 0,-2-3 1 16,-2-2-2-16,0-1 1 0,-3-3-2 0,0-1 0 0,-2-2 0 16,0-1 0-16,-4-2-1 0,-1-1-1 0,-3-3 2 0,0 1 0 0,-4-2 0 0,-1-2-1 15,-3 2 3-15,-1-1 1 0,0 1 0 0,-4-1 1 0,0 3-2 0,-2 2-1 16,0 1-1-16,0 2 2 0,-4 2-2 0,2 3 0 0,-1 2 0 0,0 3 0 0,-2 2-1 16,-2 2-1-16,2 4 0 0,-1 1-2 0,-2 5-1 0,0 1 1 0,-1 5 0 15,-1 0 1-15,0 5 0 0,-1 3 1 0,-1 1-1 0,1 3-1 0,-2 2 2 16,2-1-1-16,0 4 0 0,0-4 0 0,4 3 0 0,-2 0 0 0,1-2-1 15,1 0 0-15,1-1-2 0,2-1 1 0,3-2-1 0,-2-1 2 0,4 1-1 0,1-3 1 16,2 0 0-16,1 0-2 0,1-2 2 0,1-2-1 0,0 3 1 0,3-3 0 16,1-1 2-16,2 0 0 0,1-3 0 0,-1 3 2 0,3-3 0 0,0-1 0 15,1 1-1-15,2-3 2 0,-2-1 0 0,0-1-1 0,3 0 0 0,-3-1 0 0,3-2 0 0,-2-1 1 16,2-1 1-16,-3 0-1 0,3-2 1 0,-1-1-2 0,1 0 1 0,0-2-2 16,-1-1 0-16,2-2-1 0,-4 0 2 0,3-1 1 0,-3-1-1 0,0 0 2 15,0 0 0-15,-2-1 2 0,1 3 1 0,-4 0 0 0,3 1 1 0,-4 0-1 16,0 2 1-16,1 1 2 0,-1 2 1 0,-1-1 0 0,-2 3-2 0,2 0-1 0,-2 0-2 15,1 1 0-15,-2 2-3 0,1-2-1 0,-1 3-3 0,-1 0-1 0,0 1-1 0,0 0-1 16,0 0 0-16,0 1-1 0,0 3-1 0,0-1 0 0,0 2 1 0,0 0-1 16,0 2 1-16,0 1 3 0,0 0-1 0,0 1 1 15,0 1-1-15,0-2 0 0,0 3 1 0,0 0 0 0,0-3-1 0,0 2 1 0,1 0 0 0,-1-2 0 0,1 0 0 16,1 0 2-16,0-2-1 0,-1 2 2 0,3-3-1 0,-3 1 2 16,3-1 0-16,-2-1 0 0,2 0 1 0,1-2 2 0,0 2 2 0,0-3 1 15,0 1 0-15,1-2 0 0,2-2 1 0,-2 2 0 0,4-3-2 0,0-1 1 16,-2 0-1-16,4-3 1 0,-2 1 0 0,1-2 1 0,-1-2-1 0,1 0-2 0,0-2-1 0,-2 0-1 15,1-1 3-15,-3 0 0 0,3 0-1 0,-4-3 0 0,1 2-1 0,-1-2 0 16,-3 2 0-16,1-1-1 0,-3 2 0 0,1 0 0 0,-1 0-1 0,-1 1 2 16,-1 0-2-16,-1 1-1 0,1 0-2 0,-1 3-2 0,-1-1 1 0,2 1-1 0,-3 2-2 0,3 0-3 15,-1 1-4-15,-1 1-6 0,2 0-4 0,-2 0-5 0,2 0-5 0,0 3-3 16,-1 0-1-16,1-1 0 0,1 1 0 0,0 1 1 0,0 0 0 0,0 0 0 16,3 1 2-16,-2-1 1 0,3 2 4 0,-2-1 4 0,2 3 5 0,2 0 6 15,-1 0 4-15,1-1 5 0,3 2 0 0,-1 0 2 0,0-1 0 0,1 1 0 0,2 0 0 16,-1-1-1-16,1 3 0 0,1-2 1 0,0 0 0 0,0 3 1 0,2-2 1 15,-3 1-1-15,3 0 0 0,-2 1 0 0,-1-2 0 0,2 3 0 0,-1 1 1 0,-2-1-1 16,0 1 1-16,-1 1 3 0,-1-1 1 0,0 2 1 0,-2-1 0 16,-1 1 0-16,0 0 1 0,-1 2-1 0,-3-1 1 0,0 1 0 0,-1-1 0 0,-1 3-1 15,0-2-2-15,-3 3 1 0,-1 1-7 0,0 0-7 0,-4 0-14 0,2 0-15 16,-3 1-26-16,0-1-31 0,0-1-32 0,-2 1-37 0,0-1-36 0,0-2-37 0,1 1-82 16,0-3-104-16,0-3-46 0,1-1-20 0,0-3-6 0,1-1-1 0</inkml:trace>
  <inkml:trace contextRef="#ctx0" brushRef="#br0" timeOffset="49115.53">2569 11410 374 0,'-1'-14'460'0,"-5"-1"1"0,1 2-3 0,-4 0 0 0,2 1-2 0,-2 4-114 0,0-1-167 16,2 4-82-16,-3-1-43 0,0 3-22 0,1 1-11 16,2 2-6-16,-3 0-2 0,4 2-1 0,-3 1-1 0,4 4 1 0,-1-2 0 0,0 4-1 0,2 2 0 0,-1 1 0 15,2 2 2-15,1 3-1 0,-2 1 0 0,3 2-2 0,1 3-2 16,0 1-13-16,0 1-15 0,1 3-19 0,2 1-21 0,-2 1-21 0,3 1-24 0,-2 2-19 0,2 3-19 15,1-2-20-15,1 1-20 0,0 1-23 0,3 0-24 0,-3-1-23 0,3 0-25 16,0-1-46-16,-1-1-58 0,2-2-14 0,-1 1 2 0</inkml:trace>
  <inkml:trace contextRef="#ctx0" brushRef="#br0" timeOffset="49252.53">2507 12152 497 0,'2'-17'507'0,"-1"0"6"15,0-1 5-15,0-1 1 0,3-1 0 0,-3-1-113 0,2-2-162 0,-1 1-89 0,-1 0-54 16,2-1-32-16,-2 2-22 0,2 0-13 0,-1 3-7 0,-2 2-16 15,2-1-19-15,1 3-20 0,-2-1-20 0,2 2-26 0,-1 1-29 0,2 1-26 0,1 1-29 0,0 2-23 16,1 1-22-16,4 1-25 0,0 0-25 0,1 1-77 0,4 2-99 0,0-1-39 16,0 1-11-16,1 2 1 0,3 1 7 0</inkml:trace>
  <inkml:trace contextRef="#ctx0" brushRef="#br0" timeOffset="49433.56">3097 11912 0 0,'5'4'291'0,"-1"-1"188"0,-2-2 8 0,1-1 1 0,-3-2 1 0,2-1-52 0,-1-1-76 15,-1-1-98-15,0-1-111 0,2 0-57 0,-1-1-32 0,-1 0-19 0,3 0-12 16,-1-1-8 0,1 0-5-16,0-1-12 0,3 1-16 0,-1 0-21 0,2-1-23 0,1 2-27 0,1 0-28 0,1 0-26 0,2-1-24 15,1 4-19-15,0-1-18 0,1 1-16 0,1 0-18 0,0 3-27 0,2 1-33 0,1 0-44 0,-2 0-51 16,0 1-22-16,0 3-6 0</inkml:trace>
  <inkml:trace contextRef="#ctx0" brushRef="#br0" timeOffset="49563.53">3425 11905 0 0,'-4'7'93'0,"1"-2"318"0,-1 0 7 0,1-2-31 0,1 1-49 15,-2-2-53-15,-2-1-58 0,2 0-43 0,1 1-38 0,0-1-28 0,-1-1-23 16,1 0-26-16,-1 0-26 0,3 0-24 0,-2 0-25 16,2-1-24-16,1 1-22 0,0 0-21 0,0 0-23 0,2 0-21 0,1 0-18 0,2 0-19 0,1 0-18 15,-1 0-34-15,5-2-45 0,-1 1-52 0,3 0-60 0,-1-3-19 0,4-1 1 16</inkml:trace>
  <inkml:trace contextRef="#ctx0" brushRef="#br0" timeOffset="50393.54">4518 11377 64 0,'1'-12'462'0,"1"-1"11"0,-2 1 8 0,0 3 3 0,-2-1 2 0,1-1-100 0,0 2-146 15,-2 1-68-15,2-1-32 0,-1 4-20 0,-2-2-16 0,3 3-16 16,-2 0-15-16,2 2-15 0,-2-1-15 16,1 0-13-16,1 2-11 0,-1 1-5 0,1 1-3 0,1 2-4 0,0 2-2 0,1-1-2 0,2 3 1 0,-2 1-1 0,3 2 2 15,0 3-1-15,2 0 0 0,0 3 3 0,0 1 0 0,3 4 0 16,-1 0 0-16,0 0 2 0,1 3 1 0,1 0-1 0,-1 3-2 0,-1-1 1 0,1 3-1 15,-2 0 0-15,1 0-1 0,-2 1-6 0,0 0-9 0,-1 0-10 0,-1 3-12 16,2-2-13-16,-4 2-14 0,1-4-21 0,0 3-24 0,-1-2-24 16,-1-1-26-16,1-2-21 0,-1 1-17 0,0-3-18 0,0 0-15 0,2-3-11 0,-1-2-9 15,-1-3-24-15,2-2-29 0,-2-1-43 0,2-3-47 0,-1-4-12 0,2-3 2 16</inkml:trace>
  <inkml:trace contextRef="#ctx0" brushRef="#br0" timeOffset="52145.53">4865 11513 0 0,'8'-39'100'0,"-1"4"354"0,-5 5 0 0,-1 3 4 0,-2 6 5 0,-4 3-40 0,-2 6-63 15,-3 3-85-15,-4 4-95 0,-2 5-52 0,-1 4-34 0,-5 4-18 0,0 3-13 16,-2 5-2-16,-2 4 1 0,0 1 0 16,-1 2 0-16,-2 2-2 0,1 3-5 0,-2 1-4 0,3 1-2 0,-2 1-6 0,3 0-5 0,-1 1-6 0,3 2-5 15,0-1-6-15,1 1-5 0,3 0-4 0,3-5-3 0,-1 3-3 0,6-3-2 16,-2-2-3-16,3-2-3 0,2 0-2 0,3-4-1 0,-1 1-1 0,3-3 0 0,1-3-2 16,2-2-1-16,1-1 1 0,3-2 1 0,-1-1 0 0,3-3 0 0,2-1-1 15,1-2 0-15,-2-3 1 0,4-1 3 0,0 0 2 0,0-4 0 16,1-1 4-16,-1 0 2 0,3-2 4 0,0-1 2 0,-2-3 4 0,3 0 1 0,1-1 4 15,-1 1 2-15,-2-3 1 0,3 1 3 0,-1 0 0 0,-1-1 2 0,1-1 0 16,1 1-3-16,0-2-1 0,1 2-4 0,0-1-1 0,3 0-4 0,-1 0-3 16,2 2-3-16,1 0-2 0,0 1-2 0,3 0-2 0,-2 2 0 0,2 1-2 15,2 0-1-15,-1 2-1 0,0-1 1 0,1 4 2 0,-1-1 0 0,-2 1 1 16,2 1 0-16,0 2-1 0,-3-2 2 0,2 2 0 0,-3 1-1 0,0-1 1 0,-1-1-1 16,-3 2-1-16,1 0 2 0,-1 0 0 0,-2 0-1 0,1-1 0 0,-2 1-1 15,1-1-2-15,-2-1 0 0,1 1-1 0,-4-3-5 0,2 0-1 16,0-1-4-16,-4 1 0 0,2-4-1 0,-1 2-1 0,-2-3-2 0,0-1 0 15,-2 1 2-15,0-2-2 0,-1 0 0 0,-1-1 0 0,-3 0 1 0,0-1 1 0,0 1 1 16,-3 0 4-16,1 0 1 0,-3 1 1 0,0-1 0 0,0 3 1 0,-2-1 1 16,0 3 1-16,1 0 0 0,-2 1 0 0,0 0 1 0,-2 3 1 0,3 1-1 15,-2-1 1-15,0 2 1 0,1 1-1 0,0 1 1 0,-2 2 1 0,4-1-1 16,-2 0 1-16,0 2-1 0,3 0 0 0,-1 1-1 0,0-2 0 0,1 1 1 16,1 0-1-16,0-1 0 0,-2 0-1 0,3 1 1 0,1 0 0 0,-2 0-3 15,3 0 2-15,-3 0 0 0,3 0 2 0,1-1 0 0,-1 0 0 0,1 1 0 16,0 0 0-16,1 0 0 0,-1 1 2 0,4 1 1 0,-2-2 0 0,1 1-2 15,-1 0 2-15,2-1 3 0,2 0-2 0,-2 1 0 0,0-1-1 0,1 0 1 16,1 0 0-16,-1 0-1 0,0 0 1 0,0-1-1 0,1-1 2 0,-1 2-1 16,0-3 1-16,1 1-1 0,-1-1 0 0,0-1-1 0,0 0 0 0,1 0 0 0,-1 0 1 15,0-2-1-15,1 0 0 0,0-2 0 0,1 0 0 0,0-1-1 0,-1 1 0 16,3-4-1-16,-3 2 0 0,2-2-1 0,0 0 1 0,1-1 1 16,0-2-1-16,-2 2-1 0,3-2 0 0,-2 1 2 0,0-2-1 0,1 3 0 0,-3-2-1 15,3 0-1-15,-3 3 0 0,0 0 1 0,1-1 1 0,-2 1 1 0,-2 1 0 16,2 2-1-16,-1 0-1 0,-2 0 1 0,1 2-2 0,-2-1-1 15,2 2-1-15,-1-1 2 0,-2 2 0 0,1-1 0 0,-1 2 0 0,0 0-2 0,0 0 1 0,0 3 0 16,0 0 0-16,0 0 1 0,0 1 0 0,0 3 2 0,0 1 1 16,0 1 1-16,0-1-1 0,0 1 0 0,0 1 1 0,1 1 1 0,1 1-1 0,-1-1 1 15,0 0 0-15,2 1-1 0,-1-2 0 0,2 1 1 0,0-1-1 0,-1 0 0 16,1-2 1-16,1 1-1 0,1-3 2 0,-1 2 0 0,2-4 0 16,0 1 0-16,-1-1-1 0,3 0 2 0,0-3-1 0,-1 0 1 0,2-1-1 0,1-1-1 15,1-1 1-15,0-2-1 0,-1-1 0 0,3 1-1 0,-1-3-1 16,1 1-1-16,1-1 0 0,-4-1-1 0,3-1 0 0,-2 1 0 0,1-1 0 0,-1 1 1 15,-3 0-1-15,2-1 0 0,0 1 1 0,-2-1-1 0,0 2 0 0,-2 0 0 16,-1 0 0-16,2-2 1 0,-3 3 0 0,0 0 1 0,0 1 0 0,-2-2 0 16,1 2 0-16,-1 1 0 0,-1 0 0 0,-1-1 0 0,3 2-1 0,-3-1-1 15,0 2 0-15,1-1 0 0,-1 0 1 0,-1 2-2 0,1 0 0 0,0-1-1 16,1 1 0-16,-1 1-1 0,-1 0 0 0,1 0-2 0,2 0 0 0,-2 1 1 16,3 2 2-16,-2-2 0 0,1 2 1 0,-1 1 0 0,2 0 0 0,-2 0 0 15,2 1 1-15,-2 1 0 0,1 0 1 0,-2 2 0 0,2-3 1 0,-1 3 0 16,1-2 0-16,-2 2-2 0,3 0 1 0,-2 0 0 0,2-1 1 0,-2 0-1 15,2 0 1-15,-1-1 0 0,0 1 1 0,1 0 0 0,-2-2-2 0,1 3 1 16,1-3 0-16,-2 3 1 0,3-3 0 0,0 0 0 0,-1 1 1 0,0-2 0 16,0 1-1-16,0-1 0 0,0 0 1 0,1-3-1 0,0 3 1 0,-1-3 0 0,-1 2 0 15,1-2 0-15,1-1 0 0,0 0-1 0,-1-1 0 0,0-2 0 0,2 1 0 0,-3-2-1 16,1 0 0-16,0-3-1 0,1 2 0 0,0-3 0 0,-3 0-1 16,2-1 0-16,-1 0 0 0,-1-2 0 0,3 1 0 0,-4-2 1 0,2-1-1 0,-2 1 1 15,1 0-1-15,1 2 0 0,-2-2 2 0,0 2 0 0,1-1-1 0,-1 3 0 16,-1-1 0-16,2 1 0 0,0 2 0 0,-1 0 2 0,-1 1 0 15,0 0-2-15,0 2 0 0,0 1 1 0,0-1 0 0,0-1-1 0,0 3-1 0,0-1-2 16,0 1 1-16,0-2 0 0,0 2-1 0,1 1 1 0,-1 0-1 0,0 0 0 16,0 0 2-16,0 0-1 0,1 0 1 0,1 1 0 0,-1 1 0 0,0-1 0 15,-1 1 0-15,3 0 1 0,-1-1 0 0,-1 2-2 0,3-2 2 0,-3 2 1 16,2-2 0-16,-2 1-2 0,1-1 0 0,0 0 0 0,-1 1 2 0,-1-1-1 16,1 0 1-16,0-1 1 0,1 1 1 0,-1 1 0 0,-1-1 0 0,2-1 1 15,-2 0 1-15,0 0-1 0,0 0 0 0,2 0-1 0,-1-1 1 0,0-2-1 16,-1 2 0-16,1-3-1 0,2 2-1 0,-2-1-1 0,2-3 1 0,-1 1 1 15,3-1 0-15,-1-1-2 0,-1-2 0 0,1 1 0 0,1-2 0 0,1-1 0 16,1 0-1-16,0 1 0 0,-2-2 0 0,1-1-1 0,2 0 1 0,-2 1 1 16,0-1 0-16,0 1-1 0,-1 0 0 0,0 0 0 0,-1 1 2 0,2-1 1 15,-2 3 0-15,-2-1 3 0,1 1 2 0,-1 3 0 0,2-2 2 0,-3 1 1 16,2 1-1-16,-2 2-2 0,-1 0 0 0,1 0 0 0,1-1-2 0,0 3-1 0,-1 0 1 16,2-1-2-16,-1 2 1 0,3-2-3 0,-1 2-1 0,0 0-1 0,1-1-2 15,2 1-1-15,-2 1 2 0,4 0 0 0,-2 1 0 0,-1 1 1 0,3-1 1 16,-3 3-1-16,3 0-1 0,-3-1 0 0,2 2 0 0,-1 0-1 0,1 0 1 15,-1 3 0-15,-2-1 2 0,1 2 0 0,0-1-1 0,-2 1-1 0,1 1 0 16,-2 1 0-16,-1-2 1 0,3 3-1 0,-4 0 1 0,2-2 0 0,-2 2 0 0,0-3 0 16,0 3-3-16,1-3-1 0,-1 0-2 0,-1 0-1 0,1-2 0 15,1 2 0-15,-1-3 0 0,0 0 0 0,-1-2 0 0,1 0-2 0,2 1-3 0,-2-2-5 16,0-2-3-16,-1-1-1 0,1-1-1 0,1-2 0 0,0 1 0 0,-1-4-1 16,3 1 0-16,-1-3 1 0,0 0-2 0,1-1 1 0,1-4 0 0,0 0 1 15,1-3 4-15,0 2 2 0,1-3 5 0,0 0 3 0,-2 0 3 16,1 0 4-16,2 0 2 0,-2 2 2 0,0-2 3 0,-1 4 2 0,0 0 0 15,-1 0 0-15,1 1-1 0,-2 4-2 0,1 0 1 0,-1-1 0 0,-2 3 0 0,1 0 0 16,1 1 0-16,-1 2-3 0,1-1-1 0,-2 2-2 0,2-1-1 0,-1 3-1 16,2 0 0-16,-2 0 2 0,3 0-1 0,0 3 0 0,-1-1 0 0,0 2-1 15,1-1 1-15,-2 2 1 0,2-1 0 0,0 0-1 0,1 2 0 0,-1 1 3 16,0-3 0-16,2 2-2 0,-2 0 0 0,0 2-1 0,2-3 2 0,-2 0 2 16,1 2 1-16,2-2 1 0,-2 0-1 0,0 0-2 0,0-1 0 0,-1 2 3 15,0-3-1-15,0 0 0 0,1 1 0 0,-1 0-1 0,0-1 0 0,1-2 0 16,0 0-1-16,-1 1 0 0,1-2 0 0,-1 0 0 0,1-2 1 0,0 2-1 0,-1-1-1 15,0-3-2-15,0 0 1 0,1 0 0 0,0 0 1 0,1-1-1 0,0-2 2 16,-2 0 1-16,1 0-1 0,2-2 0 0,-2 0-1 0,1-2-1 16,1 1 2-16,-2-2 0 0,4 1 1 0,-3-1 0 0,2 1 0 0,0-2-1 0,1 1 1 15,-1-1 1-15,0 1-2 0,0-1-2 0,1 1 0 0,0 1 0 16,-1 0 1-16,-2-1 0 0,3 3 0 0,-4-1-1 0,2 1 1 0,-2 3 1 0,-1-2-1 16,-1 1-1-16,0 1 0 0,-1 1 0 0,0 0 1 0,-1 2 0 15,-2-1 0-15,0 1 1 0,0 0 0 0,-1 1 0 0,-2 0-1 0,1 0-1 0,-2 2-1 16,-1-1-1-16,0 1 0 0,0 0 2 0,-3 0 0 0,0 1 1 0,-1 0-1 0,2 2 1 15,-3-1 0-15,1 1 1 0,-1 0-1 0,2 2-1 0,-2 1 0 16,1 0 1-16,-1 0 2 0,0 1 0 0,0 2 1 0,1-1-1 0,1 0-2 16,-1 2-1-16,2 1 2 0,-1-2 0 0,3 3 0 0,-2-1-2 0,2 0-1 0,0 1 1 15,0-2 0-15,1 2 0 0,2-1 0 0,-1-2 0 0,2 0 2 0,0 1 0 16,-1-2 1-16,2 1 0 0,0-2-1 0,0 1 1 0,2-1 1 0,-1-1 1 16,0-2 2-16,2 1 2 0,-1-1 0 0,2-1 1 0,2 1-1 0,-1-2-1 15,0 1-1-15,2-3 0 0,1 0 1 0,1 0 2 0,-1 0-1 0,3-3-1 16,-1 1 0-16,3 1-2 0,-1-2-3 0,-2 0-2 0,3 1-3 0,0-1-1 15,-1 0-2-15,1 1-2 0,-2 1-6 0,1-1-4 0,0 1-6 0,-1-2-9 16,0 2-10-16,2 0-12 0,-1-1-13 0,-2 1-14 0,2 1-15 0,-2-1-15 16,2-1-18-16,-1 1-17 0,-3 1-17 0,2 0-15 0,-1 0-13 0,1 0-12 15,-3 0-24-15,1 1-26 0,1 1-61 0,-3-1-75 0,1 0-25 0,-3 2-5 0,1-1 7 16,-1 1 336-16</inkml:trace>
  <inkml:trace contextRef="#ctx0" brushRef="#br0" timeOffset="52826.54">5129 12466 206 0,'-43'25'327'0,"3"-1"-31"0,1-1-47 0,5-3-69 15,-1 1-84-15,4-1-32 0,1-2-11 0,4-1-3 0,1-1 0 0,4-1 3 16,1-2 7-16,1 1 6 0,3-3 8 0,3 1 9 0,0-3 12 0,5 0 8 0,-1-2 4 15,5 0 2 1,3-5-1-16,1 2-3 0,5-2-5 0,5-4-1 0,2-2-1 16,6 2-3-16,4-7-1 0,4-1-4 0,8-3-2 0,3-4-10 0,8-3-9 0,3-3-8 0,7-5-6 0,5-4-2 0,5-3-3 0,6-5 1 0,6-4 2 15,2-4-2-15,2-1-1 0,4-3-1 0,-1-1-2 0,2-2-4 0,1-1-4 16,1-1-4-16,0 1-5 0,-1 0-1 0,0 1-1 0,0-1-1 0,1 4 0 16,-5 0-4-16,-2 4-3 0,-3 0-4 0,-2 3-5 0,-5 3-4 0,-1 1-2 15,-6 3-2-15,-3 3 0 0,-5 2 0 0,-4 2 0 0,-4 2-1 16,-4 3-2-16,-4 1-3 0,-4 4-2 0,-4 1-4 0,-4 3-4 0,-3 1-4 15,-2 3-2-15,-3 0-3 0,-3 3-1 0,-1 0-4 0,-1 3 0 0,-4 0-1 0,-1 2-1 16,0 1 1-16,-1 0-1 0,-1 0 1 0,0 1 1 0,-2 2 6 0,0 1 2 16,-1-2 3-16,0 2 5 0,0 0 3 0,0 0 2 0,-1 0 2 0,-2 0 2 15,1 0 0-15,2 2 1 0,-3-2 1 0,1 0 2 0,-2 0 0 0,2 0 0 16,-1 0-1-16,-1 0 0 0,3-2 0 0,-3 1 0 0,2 0 0 0,-1-3 0 16,-1 0 0-16,2 1-1 0,1-3 1 0,1-1 0 0,0-2 0 0,1-1-1 0,1-4 0 15,1 0 1-15,0-3 0 0,1-4 0 0,2-3 0 0,1-1 0 0,0-2 0 16,0-5-1-16,1-1-1 0,0-4 0 0,1-3 0 0,0-1-2 0,-2 0 0 0,1-4 0 15,0 0-1-15,-2 1-4 0,2-2-3 0,-1 0-2 0,-3 0-3 16,2 1-3-16,-2 0-2 0,-2 3-1 0,-2 0 0 0,-1 0-1 0,-2 1-1 16,-3 0 0-16,-1 1-1 0,-5-2-1 0,-4 0 0 0,-4 0 3 0,-4 0 3 15,-6 0 5-15,-8 2 3 0,-4-1 4 0,-10 2 3 0,-3 2 6 0,-9 2 3 0,-7 3 1 16,-9 1 3-16,-7 3 4 0,-5 3 5 0,-4 6 4 16,-6 4 3-16,-8 5 4 0,-5 3 3 0,-6 9 1 0,-7 5 3 0,-3 8 4 0,-6 7-1 0,-6 8-1 15,-1 7 0-15,-4 10 1 0,-6 11-1 0,0 7-3 0,-4 11 1 16,-2 8 5-16,-3 10 0 0,3 10-4 0,0 7-5 0,2 9-3 0,4 7-4 15,6 3-4-15,8 5-1 0,12 0 0 0,10 0-1 0,12-2-2 0,14-6-1 0,15-7 1 16,12-8-6-16,15-10-9 0,11-6-3 0,12-8-1 0,12-8 0 0,10-5-2 16,11-10-4-16,14-3-7 0,11-9-11 0,11-7-15 0,16-6-15 0,12-7-13 15,14-7-16-15,13-7-15 0,16-9-10 0,14-6-8 0,13-9-11 0,13-10-12 16,7-11-13-16,11-7-15 0,13-9-13 0,9-11-10 0,5-7-16 0,8-6-14 16,4-7-66-16,5-6-92 0,1-7-30 0,5-2-4 0,4-7-1 0,1-4 100 15</inkml:trace>
  <inkml:trace contextRef="#ctx0" brushRef="#br0" timeOffset="69187.81">8357 8193 153 0,'0'0'351'0,"1"0"-1"0,2 0 3 0,-1 0-97 0,1 1-140 0,2 2-58 15,1-1-23-15,2 1-8 0,3 1-2 0,1 0 2 0,6 2 3 0,4 0 5 16,4-1 4-16,5 0 3 0,5-1 2 0,5 0 3 16,9-1 5-16,4-2 3 0,9-2 4 0,6-3-2 0,6 0-4 0,7-4-7 0,6 0-7 0,1-5-8 0,8 0-6 15,4-3-7-15,2-1-5 0,1-1-6 0,-2-3-5 16,2 1-4-16,-1-2-8 0,-2 1-8 0,0-2-9 0,-7 0-6 0,-2 0-4 0,-4 0-1 15,-4-2-2-15,-4 1-3 0,-7-1-3 0,-2-1 0 0,-9-1 1 0,-2-1-1 16,-7-1-2-16,-8-1-1 0,-5 0-1 0,-7-4 2 0,-4-2 3 0,-8-2 6 0,-7-1 5 16,-7-3 6-16,-7-1 6 0,-6-3 5 0,-8 0 6 15,-7-1 5-15,-9-1 4 0,-4 4 9 0,-9-4 10 0,-6 3 10 0,-7 3 6 0,-5 0 11 0,-8 3 10 16,-4 3 7-16,-9 3 5 0,-4 2 5 0,-5 4 6 0,-7 4 3 16,-8-1 3-16,-3 6 0 0,-4 3-2 0,-7 2-4 0,0 5-6 0,-3 3-4 0,-1 5-4 15,-3 4-7-15,-3 4-7 0,0 4-6 0,2 3-6 0,3 4-7 0,1 6-5 16,1 2-5-16,6 4-3 0,2 5-4 0,4 3-1 0,4 3-2 15,7 6-3-15,4-1 0 0,9 4 0 0,10-1-3 0,5 2-1 0,10 0 0 0,6-2-1 16,10-1-3-16,5-1-3 0,9 0-1 0,6-2-1 0,7 0-2 0,9-1-1 16,4 2-2-16,7-1-1 0,9-1-4 0,5-1-3 0,9 2-5 0,7-3-3 15,7-1-5-15,6-1-7 0,7-2-5 0,7-2-9 0,8-4-7 0,5-3-10 16,4-1-7-16,6-4-6 0,4-6-7 0,3-2-5 0,2-4-7 0,4-2-8 16,0-5-6-16,5-3-8 0,-1-3-13 0,2-5-18 0,-5-2-43 0,1-2-58 0,-4-3-36 15,-1-2-27-15,-3-3-11 0,-5-3 232 0</inkml:trace>
  <inkml:trace contextRef="#ctx0" brushRef="#br0" timeOffset="71154.81">4785 14670 0 0,'0'-3'56'0,"-2"2"344"0,-3 1 9 0,0 2 9 0,-2 1 11 0,0 5-59 16,-3 1-90-16,-1 6-69 0,1 3-61 0,-5 3-21 0,-1 4-6 16,-1 7-1-16,-2 4 1 15,-1 2 3-15,-1 6 7 0,-3 2 1 0,2 2 3 0,1 3-5 0,-2 3-8 0,0 1-7 0,3 0-6 0,-1 4-6 0,1 0-5 0,0-1-6 16,3 3-7-16,-2-1-4 0,3 0-7 0,-1-1-6 0,1-2-5 0,1 1-7 15,2-3-11-15,-2 0-5 0,3-6-5 0,1 3-5 0,-2-3-8 16,2-1-6-16,1-2-7 0,0 0-9 0,3-2-12 0,-2-2-14 0,2-1-17 0,0 0-15 16,0-3-15-16,2 1-12 0,0-4-11 15,0 1-18-15,0-6-22 0,3 1-21 0,-1-2-20 0,1-1-21 0,-2-3-21 0,3-4-20 0,-2-2-20 0,2-1-17 16,1-3-13-16,-3-2-40 0,1-1-52 0,-1-4-41 0,0-2-36 0,-2-4-3 0,0-2 9 0</inkml:trace>
  <inkml:trace contextRef="#ctx0" brushRef="#br0" timeOffset="71459.83">3671 15247 237 0,'-5'-29'447'0,"-2"1"-3"0,-1 0-3 0,2 3-2 0,1 3-3 16,0 2-108-16,0 5-160 0,3 1-66 0,-1 5-26 0,3 1-15 0,0 4-9 15,1 2-1-15,3 3 3 0,1 3 6 0,1 1 9 0,3 6 5 0,2 3 7 16,0 1 4-16,4 3 4 15,3 3 1-15,2 1 3 0,3 3 2 0,3 3-1 0,3 1-4 0,3 2-7 0,4 0-7 0,1 2-6 0,5-2-3 0,2 1-3 16,4 0-1-16,3-1 0 0,3 0 1 0,0-3 2 0,3 3 1 0,3-3 1 16,0 1-2-16,2-2-3 0,0-1-4 0,0 1-2 0,0-2-3 0,0-1-3 15,0 0-4-15,-1-2-8 0,1-1-4 0,-2 1-5 0,0-2-4 0,-2 1-5 16,-1-2-7-16,-2-2-7 0,-4 2-15 0,0-2-20 0,-3-2-21 0,-2 1-21 16,-4-1-24-16,-2-1-20 0,-2 0-29 0,-2 0-29 0,-2-1-35 0,-5-1-34 15,-1-2-29-15,-2 1-25 0,-1-1-23 0,-3 1-20 0,-2-3-36 0,-2 1-44 16,-3-1-38-16,-2 0-40 0,-4-2-6 0,1 1 8 0,-5-2 18 0,-3 0 463 15</inkml:trace>
  <inkml:trace contextRef="#ctx0" brushRef="#br0" timeOffset="71707.83">4975 16780 0 0,'-2'10'385'15,"-2"1"137"-15,0-2-2 0,-1-4-2 0,2 0-4 0,-1-1-1 0,0-1-2 16,-2-2-132-16,2 1-194 0,0-1-95 0,2-1-50 0,-2 1-24 0,2 1-13 0,-2-1-6 0,3-1-1 16,-2 0-1-16,2 1-1 0,0-1 1 0,0 1 2 0,-1-1 0 0,1 2 1 15,1-1 1 1,-1-1 0-16,1 1 1 0,0 0 1 0,0 0 0 0,0 1-1 0,0 1-2 0,1 1-7 0,-1 0-7 0,1-1-8 0,1 2-14 0,-1 0-15 0,0-1-16 0,-1 2-19 16,1 0-18-16,-1-1-19 0,0-1-19 0,0 0-21 0,-1 1-17 0,1-1-17 15,-2 0-13-15,-1-1-10 0,-3-1-11 0,1 1-11 0,0-1-19 0,-4 0-21 16,2-2-36-16,-2-2-42 0,-3 0-14 0,-2-2 1 0</inkml:trace>
  <inkml:trace contextRef="#ctx0" brushRef="#br0" timeOffset="71952.81">3737 16432 0 0,'1'-3'399'0,"-1"0"85"16,-1-1-8-16,-3 0-7 0,-3 0-5 0,-1 0-4 0,1 0-4 16,-3 1-138-16,0-1-199 0,0 2-85 0,0-2-31 0,0 3-13 0,-1-1-4 0,2 1 2 0,-2-1 3 15,2 1 7 1,1 0 10-16,0 1 0 0,0 0-5 0,0 0-11 0,3 0-18 0,-1 0-20 0,2 0-23 0,-1 0-22 0,3 0-22 0,-2 0-22 0,4 0-21 16,0 0-19-16,0 2-14 0,4 0-17 0,-2-1-19 0,1 2-31 0,0 1-38 15,2-2-45-15,3 1-48 0,-2-1-11 0,0-1 5 0</inkml:trace>
  <inkml:trace contextRef="#ctx0" brushRef="#br0" timeOffset="72238.81">5856 14939 70 0,'12'-7'474'0,"1"1"-1"0,-4-1 1 0,-1 0-4 0,1 0-3 0,-3-1-62 15,-1 0-88-15,-1 2-101 0,1 0-107 0,-3 0-44 0,2 1-16 16,-3 2-7-16,2-1-3 0,-2 0 1 0,0 2 3 0,-1 1-1 0,1-1-1 0,-1-1 0 16,0 2 0-1,0 0-3-15,0-1-4 0,0 2-7 0,0 0-10 0,0 0-12 0,0 0-12 0,0 0-16 0,0 0-16 0,0 0-18 0,0 0-19 0,0 0-21 16,0 0-23-16,0 0-21 0,0-1-24 0,3 0-16 0,-2-1-13 0,0 1-11 0,-1 1-7 15,1 0-6-15,-1 0-4 0,0 0-1 0,0 0 0 0,0 0-9 0,0 0-15 16,0 0-33-16,0 0-44 0,0 0-13 0,-2-1 121 0</inkml:trace>
  <inkml:trace contextRef="#ctx0" brushRef="#br0" timeOffset="72509.82">3858 14339 0 0,'-30'-14'280'0,"-1"2"186"0,-2-1-23 16,2 0-17-16,0 1-15 0,-1 0-13 0,2 2-13 0,0 1-136 0,-1 1-192 0,4 2-85 15,-3 3-33-15,3 0-14 0,-2 3-5 0,3 0 2 0,-1 4 8 16,2 0 14-16,-1 1 19 0,2 3 16 15,0-3 14-15,2 3 8 0,2-3 5 0,3 3 3 0,2-4 1 0,0 3-3 0,3-2-4 0,-1-1-8 0,5 1-6 16,-1-1-10-16,1-1-11 0,3-1-10 0,2 1-12 0,-1 1-14 0,2-2-17 16,2 0-16-16,1 3-12 0,0-1-14 0,4 0-14 0,0-1-20 0,0 2-25 0,4 0-49 15,-2-2-62-15,3 1-33 0,0 0-24 0</inkml:trace>
  <inkml:trace contextRef="#ctx0" brushRef="#br0" timeOffset="73002.81">3836 13762 252 0,'-11'-10'420'0,"-5"2"-1"0,-4 0-3 0,-1 1-4 15,-4 2-3-15,-2 4-116 0,-4 1-166 0,-2 0-72 0,-1 5-30 0,-5 3-11 16,-1 4 1-16,-2 1 2 0,-5 5 4 0,1 2 6 0,-5 5 8 0,0 4 7 0,-2 5 5 31,-2 3 6-31,0 6 4 0,1 4 3 0,-1 3 2 0,3 4 1 0,2 5-1 0,3 4-4 0,0 2-6 0,5 5-5 0,2 5-4 0,1 2-6 0,5 2-8 16,1 3-2-16,5 6-3 0,3 1-3 0,4 3-4 0,2 4-4 0,4 1-4 15,4 0 0-15,6 4-1 0,1-1 1 0,6 0 0 0,3 0-1 0,3-3 1 16,5-2 1-16,3-2 1 0,5-2-2 0,5-2-2 0,4 0-3 0,6-1 1 16,4-2-2-16,3-5 0 0,3-2-2 0,4-2-1 0,2-3 0 0,5-3 0 0,4-2 0 15,1-6-1-15,5 0 0 0,3-5-1 0,3-2 2 0,4-2 2 0,2-4 1 0,7-3 2 0,2-4 2 16,4-2 1-16,4-6-1 0,6-2 0 0,2-4-1 0,2-4 1 0,3-5 0 16,5-6 1-16,0-5 0 0,8-5-2 0,2-6-5 0,4-5-5 0,4-9-5 0,1-6-2 15,3-7-4-15,1-6-3 0,2-10-2 0,-2-8 2 0,1-7-3 0,0-9-4 16,-2-10-11-16,2-8-17 0,-4-10-10 0,0-6-8 0,-5-10-2 0,-4-5-1 15,-7-8-1-15,-6-5-3 0,-7-6 0 0,-9-5 0 0,-8-4-2 16,-12-1-1-16,-10-2 0 0,-12 0 1 0,-13 2 7 0,-10 2 11 0,-11 4 11 0,-9 0 12 16,-13 2 11-16,-12 3 14 0,-8 6 13 0,-12 7 14 0,-12 10 14 0,-8 9 13 15,-10 6 8-15,-10 11 4 0,-9 7 5 0,-7 11 2 0,-3 8 6 0,-9 8 6 16,-7 6 0-16,-3 8-2 0,-4 8-5 0,-4 5-8 0,-7 6-8 0,-2 7-8 0,-4 2-7 16,-2 7-11-16,-7 5-2 0,-3 4-1 0,1 4-1 0,1 4 1 15,0 4-2-15,3 3 0 0,2 2-1 0,4 3 3 0,3 0-3 0,7 4-3 0,9-1-3 16,2 4 0-16,8-1-1 0,7 1 0 0,9 2-3 0,7 0-4 0,4 4-5 15,6 2-9-15,8 0-7 0,7 2-11 0,6 4-14 0,8-1-15 0,3 0-17 16,9 3-15-16,4 2-18 0,5 0-18 0,6 1-18 0,8 1-17 0,3 1-17 16,6-2-18-16,9 1-27 0,3-2-31 0,7 1-54 0,8-3-63 0,7 0-24 15,7-3-5-15</inkml:trace>
  <inkml:trace contextRef="#ctx0" brushRef="#br0" timeOffset="73484.81">7397 15613 0 0,'-12'-4'395'16,"1"-2"15"-16,2 1-3 0,-1-3-2 0,1 1-4 0,3-1-98 0,-1 0-144 16,3 2-70-16,0 1-38 0,4-3-18 0,0 2-12 0,4-1-3 0,2 1-2 15,3-1-1-15,2-1-1 0,3-1 4 0,3-1 1 16,3 0 0-16,2-2 2 0,4 0-2 0,3-2 1 0,4-2 0 0,2 0 0 0,4-2-1 0,3-2 1 0,1 2-5 16,6-4-7-16,-1 0-6 0,3 0-6 0,3 0-9 0,-1-2-10 0,-1 3-9 15,0 0-9-15,-1 0-11 0,-6 1-14 0,0 2-14 0,-6 1-14 0,-1 3-15 16,-5-1-13-16,-3 4-8 0,-1 0-4 0,-6 1-5 0,-2 2-5 15,-2 1-10-15,-3 2-11 0,-3 0-24 0,-2 2-30 0,-4 1-41 0,-2 0-46 16,-1 1-16-16,-4 1 163 0</inkml:trace>
  <inkml:trace contextRef="#ctx0" brushRef="#br0" timeOffset="73684.81">8111 15110 0 0,'-23'7'140'0,"-2"0"199"0,0 1 7 0,1 0-57 0,1 0-81 15,-1 1-56-15,3-1-43 0,0 1-20 0,1 0-11 0,1-1-6 0,2 1-4 0,2-1 2 16,3 1 8-16,1-1 4 0,1 0 3 0,2 1 4 0,1-1 3 0,3 1 0 15,2-1-1-15,2 1 0 0,2 2 0 0,2 0-2 0,3 1-1 0,2 1 0 16,2 1-3-16,4 1-7 0,0 1-9 0,6 1-10 0,0 0-7 0,0 2-9 0,3 1-8 16,3 0-11-16,1 1-9 0,0 0-17 0,2 1-19 0,1 1-16 0,0 1-17 15,0 0-16-15,1 1-17 0,2 2-21 0,-2-1-22 0,0 1-21 0,0 4-19 16,0-1-22-16,-1 1-27 0,-4 1-53 0,2 1-66 0,-4 0-37 0,-1 0-26 16,-1 1-6-16,-5 2 1 0</inkml:trace>
  <inkml:trace contextRef="#ctx0" brushRef="#br0" timeOffset="74183.81">7982 16776 438 0,'-22'6'621'0,"1"-3"1"0,-2-2 1 0,4-2-4 0,-1-2-8 16,1-3-8-16,0-2-11 0,3-2-156 0,1-1-225 0,4-2-115 0,1 1-65 16,4-1-29-16,1-2-14 0,0 1-6 0,5 1-3 0,4-2-1 15,-1 0 0-15,4 0 2 0,3 1 3 0,1-3 5 0,4 0 4 0,2 1 1 0,3-1-1 16,4 0-10-16,3-1-11 0,3-1-16 0,2 1-14 0,4-2-12 0,1 2-12 15,4-3-8-15,2 1-9 0,0 2-6 0,2-3-7 0,-1 1-3 0,4-1-5 0,-2 1-1 16,1-1 1-16,-1 1 4 0,-3-2 9 0,1 1 9 0,-2-2 11 16,-4 2 10-16,0-4 5 0,-4 1 6 0,-4 1 3 0,-1-2 5 0,-6-1 7 15,1 1 9-15,-5-3 9 0,-2 0 12 0,-3 0 12 0,-2 1 12 0,-2 2 10 16,-3 0 10-16,0 1 8 0,-1 1 6 0,-2 2 6 0,-2 4 5 0,1 1 4 0,-2 1 2 0,-1 2 0 16,-1 2-3-16,-1-1-7 0,1 4-10 0,-1 2-11 0,-1 1-6 0,1 1-6 15,-2 1-3-15,0 2-4 0,2 1 0 0,-2 2-1 0,1 1 1 0,1 2 1 16,-2 1 1-16,3 0-1 0,0 2 2 0,0 1 2 0,1 2 2 0,1 0 3 15,0 0 1-15,0 1 1 0,4 1-1 0,-1 1 1 0,2 1-1 16,3 1-1-16,-3 1 0 0,4 0-1 0,-1 0 0 0,2-2 1 0,0 2-4 0,0 0 0 16,3 0-2-16,-3 0-1 0,3 0-1 0,-2-2-1 0,1 1-1 0,-1 0-2 15,-1-3 1-15,-1-1 0 0,0 0 0 0,-1-2 0 0,-1-1 3 16,0 0 1-16,-3-1 5 0,2-1 6 0,-2 0 3 0,-1-1 2 0,2-2 0 0,-3 0-1 16,-2-2 1-16,1-1 0 0,0-1 0 0,-1-2 1 0,-1-2-1 0,0-1-1 15,-1-3-2-15,-1-1-2 0,1-2-4 0,0-3-4 0,1 1 3 0,-1-3 0 16,1-1 3-16,0 0 3 0,1-3 3 0,-1 2 2 0,2-2 1 0,1 0-2 15,1 2 2-15,1 0 0 0,-2 1 1 0,1 0 0 0,1 2-1 0,1 1-3 16,-1 1-4-16,0 2-3 0,0 2-4 0,1 0-3 0,1 3-3 0,0 1-2 16,-1 3-1-16,2 0 0 0,-1 2-2 0,2 2 0 0,-1 0 0 0,1 3 0 15,2 1-10-15,1 2-11 0,0 0-15 0,0 1-15 0,1 1-22 0,3 1-24 16,-1 1-29-16,2 1-31 0,2 0-27 0,1 0-25 0,1 2-24 0,5 0-23 0,0 1-32 16,3 1-36-16,-1 0-60 0,5 0-68 0,0-2-25 0,3 1-6 15,0-1 10-15,4-1 165 0</inkml:trace>
  <inkml:trace contextRef="#ctx0" brushRef="#br0" timeOffset="74519.81">11030 15474 0 0,'-21'-25'3'0,"-5"2"372"0,-1-1 3 0,-4-1 2 16,-3 5 3-16,-2-2-86 0,-2 5-125 0,-1 1-62 0,-1 2-31 0,2 2-9 15,-2 3 0-15,-2 2 2 0,1 3 2 0,0 1 3 0,-1 1 2 0,1 4 6 16,1 1 5-16,0 1 1 15,2 0-1-15,0 2-3 0,6 0-6 0,1 1-7 0,4-1-6 0,2 1-5 0,4-1-4 0,2 1-3 0,4-1-3 16,5 0-3-16,2 0-5 0,4 1-3 0,4-1-5 0,2 2-3 0,7 0-6 0,1 0 0 16,5 2 0-16,4-2-1 0,3 3-3 0,4-2-1 0,1 4-5 0,4-2-2 15,3 1-2-15,1-1-1 0,3 3-1 0,3 0-1 0,0 0-1 0,4 1 0 16,-2 1 1-16,3-1-2 0,-2 1-1 0,-1 0 0 0,3 1 0 0,-2-1 1 0,-1 1 1 16,-2 0 1-16,-1 0 0 0,-4-2 1 0,-3 1 2 0,0 1 2 0,-6-1 0 15,-2 0 0-15,-4 0 2 0,-4 1 3 0,-2 0 2 0,-5-1 1 0,-1 1 1 16,-7 1-2-16,-3 1 0 0,-5 1 0 0,-3 1-1 0,-6 0-3 0,-5 2-3 15,-2-1-5-15,-6 0-7 0,-2 0-7 0,-5-1-9 0,-2 0-11 0,-3-2-11 16,-1 0-14-16,1-2-10 0,-2-2-21 0,0-2-22 0,2-2-24 0,3-1-24 16,-1-3-22-16,4-1-20 0,1-4-15 0,5-1-14 0,-1-2-13 0,6-1-12 15,0-3-38-15,5-2-45 0,1-1-48 0,5-2-49 0,1-2-9 0,6-1 7 16</inkml:trace>
  <inkml:trace contextRef="#ctx0" brushRef="#br0" timeOffset="74999.82">11219 15606 321 0,'16'-17'340'16,"2"-1"-29"-16,0-3-44 0,1-1-65 0,1-3-78 0,2 0-29 0,-1-1-5 0,3-2 5 15,-1 1 8-15,5-2 11 0,-1 0 9 0,2 0 7 0,-2 0 4 16,4 3 0-16,-1 0-2 0,-2 2-5 0,2 2-7 0,0 1-7 0,-3 3-10 16,2 2-9-16,-4 2-12 0,1 2-11 0,-3 2-10 0,1 3-9 0,-3 0-10 0,1 6-8 15,-2-1-4-15,-1 4-4 0,-2-1-2 0,-3 6-1 0,2 0 0 0,-2 1 3 16,-2 4 4-16,-2 1 3 0,-1 2 1 0,-3 2-1 0,-1 2-4 15,-1 1 0-15,-3 2 0 0,-2 3-2 16,-3 2-1-16,-1 0-2 0,-3 2-1 0,-1 1 0 0,-4 0 0 0,1 0-4 0,-4 1-6 0,-3 0-3 0,-1-1-4 0,0 1-2 0,-3-1 1 16,-1-1-2-16,0-3 0 0,0-1-2 0,-1-1 0 0,0-2 1 0,0-4-1 15,0-2 0-15,2-3-2 0,-1-1-3 0,0-4-4 0,2-2-9 0,-3-4-9 16,4-2-11-16,-1-3-12 0,1-4-13 0,-1-3-12 0,0-3-17 0,4-6-14 16,-1 0-13-16,4-7-10 0,0-1-9 0,1-3-6 0,3-2-2 0,4-2 4 15,1 0 5-15,2-1 10 0,3-1 10 0,2 1 11 0,4 0 14 0,1 2 16 16,2 0 17-16,3 2 17 0,1 2 14 0,1 1 13 0,2 3 8 0,-1 2 8 15,1 2 3-15,0 3 3 0,0 1 4 0,-1 3 5 0,-2 2 3 16,2 1 4-16,-3 3 2 0,0 1 1 0,2 3 3 0,-3 1 2 0,1 2 5 0,-3 2 3 16,2 2 5-16,-1 1 3 0,2 3 6 0,-1 1 6 0,3 3 6 0,-1 1 5 15,-1 1 6-15,4 3 5 0,0 1 6 0,2 3 2 0,2 1 1 0,1 1 0 16,1 2-3-16,5 2-2 0,-1 1-4 0,2 2-2 0,-1 1-4 0,4 3-3 16,-1 0-9-16,1 0-7 0,-1 2-10 0,1-1-9 0,-1 2-8 0,-2-1-7 15,2 1-4-15,-2-2-5 0,-1 1-3 0,0-1-2 0,0-3-2 0,-3-3-3 16,0 0-3-16,-2 0-5 0,3-2-8 0,-4-4-9 0,-2-1-14 0,2-1-14 0,-2-2-21 15,0-1-25-15,0-3-26 0,-1-2-27 0,2-1-20 0,-2-4-21 16,0-2-15-16,2-4-14 0,-2-2-12 0,2-4-11 0,0-4-13 0,1-2-15 0,1-6-28 16,0-2-29-16,0-6-28 0,2-4-25 0,0-1 7 0,-1-4 359 0</inkml:trace>
  <inkml:trace contextRef="#ctx0" brushRef="#br0" timeOffset="75235.82">12953 15255 0 0,'5'-26'273'0,"-3"2"63"0,0 3-16 0,-2 4-47 0,-2 0-61 15,1 4-58-15,-3 1-55 0,1 2-30 0,-1 1-20 0,-1 1-11 16,0 2-6-16,1 0 3 0,0 2 7 0,0 0 7 0,1 3 8 0,1-1 11 15,0 2 10 1,1 2 12-16,1-1 12 0,0 2 12 0,1 1 9 0,2 2 8 0,-1 1 9 0,3 1 2 0,-2 3 3 0,0 1-5 0,1 3-11 0,0 2-6 0,1 1-5 16,-3 3-8-16,2 2-9 0,-1 1-10 0,-1 1-10 0,-1 1-9 0,1 2-9 15,0 0-7-15,-1 0-8 0,-1 1-6 0,1-1-6 0,1-1-4 16,-1 1-3-16,-1-2-5 0,3-1-1 0,-1 0-4 0,1-3-5 0,-1 0-2 16,4-3-3-16,-1-1 0 0,0-1-2 0,4-1-6 0,-2-1-8 0,3-4-11 0,0 0-13 15,4-2-13-15,-1 0-13 0,2-3-20 0,3 0-22 0,-2-2-24 16,5-2-25-16,-1-1-22 0,1-1-23 0,1-1-16 0,2-2-14 0,1-2-9 0,0-1-5 15,3 0-6-15,0-4-7 0,0-1-22 0,1-1-32 0,-1-1-43 0,2-2-47 16,-3-2-8-16,3-1 10 0</inkml:trace>
  <inkml:trace contextRef="#ctx0" brushRef="#br0" timeOffset="76654.88">14971 15041 0 0,'0'-1'210'0,"0"-1"62"0,0 0-54 0,-1 1-42 0,1-1-37 0,-1 1-27 0,-1-1-17 16,1 0-7-16,1 0 1 0,-1 0 3 0,0 0 8 0,-1 0 6 0,1 0 6 15,1 0 4-15,-1-1 3 0,-1 1 1 0,0 0 1 16,1 0-3 0,1 1-5-16,-1-2-7 0,0 3-8 0,-1-1-8 0,1 0-7 0,1 1-3 0,0 0 0 0,0 1-1 0,0 0-3 0,0 3-3 0,0-1-4 0,0 2-3 0,0 0-5 15,0 3-2-15,0 0 1 0,0 5 0 0,0 0 2 0,0 2-1 0,1 2-2 16,1 3-5-16,0 1-11 0,-1 3-3 0,4 1-4 0,-1 2-3 0,1 2-3 15,0 2-1-15,4 0 1 0,-1 1-1 0,4 1-1 0,0-1 0 0,-1 0-1 16,4 0 0-16,0-1 1 0,0 0-1 0,1-2 0 0,-1-1-3 0,5-1-2 16,-4-2-1-16,4-1-1 0,-3 0-2 0,4-5 0 0,-2 2-1 0,-2-2-3 15,3-3 0-15,-3-2-1 0,2 0-2 0,-2-2-3 0,2 0-1 0,-3-3-2 16,2-1 0-16,-2-1-2 0,0-2 1 0,0-2-1 0,-1-2-1 0,-1-2-3 0,-2-1-2 16,2-3-2-16,-2-3-2 0,-3-2-3 0,2-2-1 0,-3-4-1 15,0-2 0-15,-3-2 3 0,0-2-1 0,0-3 1 0,-4-2-2 0,1 0 0 0,-1-2 2 16,-2 0 3-16,-1 0 7 0,1 0 6 0,-4 1 4 0,3 3 3 0,-2 0 2 15,2 2 0-15,-1 5-2 0,-1 0 0 0,1 2 0 0,0 1-2 16,1 5 1-16,-1 1 1 0,3 1-1 0,-1 2-2 0,0 3-4 0,1 1-4 0,0 2-4 0,1 3-1 16,0 1 2-16,3 2 0 0,0 4 4 0,2 0 0 0,-1 4 4 0,1 0 4 15,3 0 4-15,-2 3 5 0,3 0 5 0,1 2 7 0,2-1 6 0,-1-1 8 16,3 1 7-16,-1-1 4 0,1 0 2 0,1-1 2 0,1 1 0 16,-1-2 0-16,2-1-1 0,0-1-2 0,0-1-1 0,0 0-5 0,-2-2-4 0,2-2-5 15,-2 1-6-15,-2-3-6 0,1 0-3 0,-2-2-5 0,2-2-2 16,-4 0-3-16,2-2-3 0,-1-2 0 0,-2-1-3 0,1-4-1 0,-2-1-5 0,1-2-3 15,-3-3-12-15,2-3-15 0,-4-2-22 0,0-4-25 0,0-2-24 0,-4-4-22 16,0-2-21-16,-1-3-17 0,-1 0-22 0,-1-1-27 0,-2-1-28 0,-1-2-25 16,1 0-20-16,0 2-18 0,2 4-8 0,-3-1-3 0,4 3 1 0,0 2-1 15,-1 3-13-15,2 4-23 0,2 1-40 0,-1 2-50 0,0 2-4 0,4 4 12 16</inkml:trace>
  <inkml:trace contextRef="#ctx0" brushRef="#br0" timeOffset="76934.84">16087 15218 0 0,'10'18'69'0,"-1"0"295"0,0 1 8 15,1-3-27-15,0 3-45 0,0-2-62 0,-1 0-68 0,2-2-30 0,0 1-12 16,-1-1-5-16,1-1-2 16,-1-1 0-16,4-1-1 0,-2-1-2 0,3-1-6 0,-1-1-7 0,1-2-9 0,1-1-9 0,1-2-9 0,1-1-10 0,0 0-13 0,1-3-9 15,-1-2-8-15,2-2-8 0,0 2-8 0,0-5-6 0,0 0-8 0,-1-3-4 16,-1 0-1-16,2-2-2 0,-5-1-3 0,1-1-4 0,-2-3-3 0,-2 0-3 0,-3 0-1 16,-2-1-1-16,-2-2 0 0,-1-1 1 0,-4 2-1 0,-2-2 1 0,-2 1 5 15,-5 0 0-15,0 2 2 0,-3 0 0 0,-2 2 3 16,-2 1 2-16,0 4 5 0,-5 0 3 0,0 3 2 0,-3 2 3 0,1 2 4 0,-2 2 2 15,0 2 3-15,-1 4 0 0,0 0 1 0,-3 5 0 0,3 2 1 0,1 2 2 16,1 2 2-16,1 2 2 0,2 1-1 0,1 0 4 0,3 5 0 16,2-4 1-16,2 3-3 0,5-2-2 0,-1 4-1 0,4-1-2 0,4 0-3 0,1 0-3 15,1 1-1-15,4-2-4 0,4 2 0 0,-1-2-4 0,6 0-2 0,1 0-10 16,2-2-13-16,4 0-14 0,3 0-18 0,2-2-21 0,2-2-27 0,3-1-25 0,2-2-27 16,3-1-24-16,3-1-20 0,0-2-18 0,4-1-18 0,1-2-36 0,1-3-41 15,1 1-55-15,0-2-58 0,1-4-24 0,0-2-4 0</inkml:trace>
  <inkml:trace contextRef="#ctx0" brushRef="#br0" timeOffset="78037.84">17973 15115 46 0,'0'4'471'15,"-1"-1"-3"-15,-1 2-2 0,-1 0 0 0,2-2 0 0,-3 1-76 0,2 1-109 16,-1 0-94-16,-1 2-87 0,1-1-46 0,0 2-30 0,-1 0-11 0,3 2-3 16,-1 0-1-16,-1 0-1 0,2 1 3 0,0 2 1 15,-2-3 0-15,2 1 1 0,1 0 0 0,0 0 2 0,1-1 0 0,2 1-1 0,-1-1 0 0,-1 1 0 16,2-2-1-16,-1 0-2 0,2 0 0 0,-1-2 2 0,0 1 3 0,1-2 6 0,-3 0 3 16,2-2 3-16,-2 1 1 0,2-1 1 0,-2-2-1 0,0 0 1 0,-1-2-1 15,0 0 1-15,-1-2 0 0,0-2-2 0,-2-1-4 0,1-3-1 16,-1-1-5-16,-3-4-7 0,2-1-5 0,-2-1-3 0,0-1-3 0,-2-1-1 0,2-1-1 15,-3-2 0-15,3 3 1 0,-1-1-1 0,-1 0 1 0,2 1 2 0,0 2 1 16,1 1 0-16,0 0 1 0,0 2-1 0,0 1-1 0,0 2 0 0,1 0 0 16,2 2 1-16,-1-1 0 0,-2 5-1 0,4-2 0 0,-1 3-2 0,0 0-1 0,2 2 0 15,0 3 0-15,2 0 1 0,-1 2-1 0,0 0 2 0,4 3 0 0,-1 0-1 16,1 1 1-16,1 1-1 0,1 2 0 0,1 0 1 0,2 1 1 0,-1 0 1 16,2 2 0-16,-1-1-1 0,2 1 1 0,-1 0 0 0,1-1-1 0,0 0-1 15,0 0 1-15,-2-1-1 0,0 1 1 0,0-3-1 0,-1 1 1 0,-2-1 1 16,2-2 1-16,-3-1 0 0,0 0 4 0,0-2 2 15,0 2 3-15,-3-2 2 0,1-3 1 0,1 2 0 0,-3-2 0 0,1-2 0 0,-2-1-1 0,2-1 0 16,-1-2 0-16,-1-2 0 0,3 1-2 0,-3-4-2 0,2-1-2 0,-1-1-4 16,0-3-3-16,0 0-1 0,-1-1 0 0,2-1-1 0,-1 0 1 0,3-1-1 15,-2 1 0-15,-1-1 2 0,2 0 0 0,-2 1-2 0,3 0 0 0,-1 1 0 16,-1 1 0-16,-1 1-1 0,2 1 1 0,-3 0-2 0,3 3 0 0,-2 0 2 16,-1 2-2-16,2 0 0 0,-2 2 1 0,2 0-3 0,-1 0 1 0,-1 0 1 0,2 4 0 15,-1-1 1-15,2 1 0 0,-1 1 2 0,-1-1 0 0,3 4-1 0,0 0 0 16,-1 0 0-16,1 0 2 0,1 2 0 0,0 1 3 0,2 1 4 0,0 0 4 15,0 2 5-15,2-1 2 0,-2 2 5 0,3 0 2 0,0 1 4 16,1-1 1-16,0 1 2 0,1 0-1 0,-1 0 1 0,3-1 0 0,-1 2-2 0,-1-1-1 16,2-1-4-16,0 0-3 0,0-1-4 0,1 0-3 0,0-1-3 0,-2-1-4 15,2 0-3-15,0-2-1 0,0 0-1 0,1-1 1 0,-1-2-2 0,1-1 0 0,-1-2-1 16,2 0-1-16,-3-2-1 0,1-1-2 0,0-3-2 0,-1 0-3 0,0-3-2 16,-2-1-2-16,0-1 0 0,-1-1-1 0,-3-2 0 0,0 0-1 0,-2 0 1 15,-1-1 0-15,-2 0 0 0,-2-1 3 0,0 2-1 0,-2-2 2 0,-2 3 1 16,1 0 3-16,-3 0 2 0,1 1 1 0,-3 0 0 0,1 2-1 0,0 1 2 15,-3 0-2-15,3 2-2 0,-1 0 1 0,-1 3-1 0,0-1 2 0,2 1-2 16,-1 3 0-16,1 0-1 0,0 1-2 0,-1 1 0 0,1 0 0 16,0 4 1-16,1-1 1 0,-2 2 1 0,2 1 0 0,2 0 2 0,-2 2-1 0,3 0 0 15,-3 1 0-15,3 0-2 0,1 4 1 0,0-2 1 0,1 1 0 0,2 1 0 16,-1 0 2-16,-1 0-1 0,2 2 0 0,-1-1-1 0,2 0 1 0,-1 1-1 16,2 0 1-16,-2 0 1 0,1-1 1 0,1 0 1 0,1 0 1 0,-1-1-1 15,0-1-1-15,1 0 1 0,1-1 0 0,0-2 0 0,0 2 0 0,2-4-1 16,0 0 2-16,0-2 0 0,0-1 1 0,2-1 0 0,0-1 0 0,1-2-2 15,-1-1-1-15,4-1 2 0,0-2 1 0,0-3-1 0,-1-2 0 0,1-1-3 16,-1-2 0-16,1-1 1 0,0-1-3 0,-4-2-1 0,2-2-3 0,-2-2 0 16,-2 2 0-16,-1-3-1 0,0 0 0 0,-2 0 0 0,0-1 0 0,-2 2 1 15,-2-1 0-15,1 1 1 0,-2 2 0 0,1 3 1 0,-1 0 1 0,0 0 0 16,-1 4-1-16,0 0 3 0,0 2 0 0,0 1-1 0,0 0 2 0,0 4 0 0,0 1 0 16,0 1-1-16,0 1-1 0,0 2 0 0,0 2-1 0,0 0 2 0,0 3-1 15,2-1 2-15,1 5 0 0,-2-1 0 0,3 1-1 0,0 1 1 0,-1 1 0 16,3 1 0-16,-1-1 0 0,2 3 0 0,0-2 0 0,-2 2 1 0,3-1 0 0,-1 0 1 15,-1-2-1-15,-1 2-1 0,3-2 1 0,-2-1 2 16,0-2-1-16,-1 3 3 0,-1-4 4 0,0 1 7 0,-1-1 6 0,2-3 8 16,-2 2 5-16,-1-4 2 0,-1 1 1 0,1-1 1 0,-1-1-1 0,0-2 2 0,-1-1-1 15,0-1 0-15,-1-2-1 0,0-1-1 0,-1-1-5 0,1-3-6 16,-1-1-8-16,-1-1-7 0,2-2-4 0,-3-1-3 0,3-2 0 0,-1 1-1 0,-1-2-1 0,3 0 1 16,-1-1-1-16,0 3 0 0,1-1 0 0,0 0-2 0,0 0 0 15,1 3 0-15,0-2 0 0,0 4 0 0,2 0 1 0,-1 1-2 0,3 1 0 0,0 2 1 16,-1-1-1-16,2 3 2 0,0 0-2 0,-1 3-1 0,3 0 1 0,-1 1 2 15,-1 1-1-15,3 2 0 0,-3-1 0 0,3 4 1 0,-3 0 0 0,2-1 1 16,-1 2-2-16,1 0-1 0,-1 0 1 0,-1 1 0 0,-1 0 1 0,3 1 0 16,-2-1-9-16,0 1-12 0,0-1-13 0,0 1-14 0,1-1-17 0,0 2-17 15,-2-1-23-15,1-3-27 0,0 2-29 0,1-3-29 0,-1 3-27 0,0-3-24 16,0-1-26-16,1 1-25 0,0 0-51 0,-2-2-63 0,1 1-42 0,2 0-34 16,-2-4-8-16,1 2 4 0</inkml:trace>
  <inkml:trace contextRef="#ctx0" brushRef="#br0" timeOffset="78249.81">19599 14781 0 0,'-2'-22'443'0,"-2"0"70"0,-2-2 0 0,-3 2 4 0,0-3 8 0,-2-1-23 15,0 2-38-15,1 3-115 0,-1-1-150 0,1 4-67 0,0 1-31 16,1 2-14-16,2 1-10 0,1 2-10 0,-1 0-9 0,1 3-6 0,2 2-1 0,2 2-6 0,-1 0-8 16,2 4-12-16,1 1-12 0,1 4-4 0,3 2-3 0,0 2-2 0,1 5 0 15,4 3 0-15,-1 2 2 0,3 3 1 0,2 5 0 0,-2-1 0 0,4 4-1 16,0 1 1-16,0-1-2 0,0 4-7 0,-2 0-9 0,2 0-19 0,0 1-22 15,1 0-22-15,-2-1-22 0,-2 1-32 0,2 0-34 0,-2-1-29 16,0-1-26-16,0 1-20 0,-1 0-17 0,-2-1-24 0,1 0-25 0,-3-2-53 0,3-1-63 16,-4-1-35-16,1-2-23 0,-1-1 2 0,-2-3 11 0</inkml:trace>
  <inkml:trace contextRef="#ctx0" brushRef="#br0" timeOffset="78601.81">19506 15165 96 0,'-15'-17'439'16,"1"1"2"-16,1-1 0 0,0 0-1 0,3 1-2 0,2 0-108 0,1 3-153 15,4 0-73-15,-1 0-36 0,3 1-20 0,2 0-13 0,3 2-7 0,1-1-5 16,2 1-5 0,3 1-2-16,0-2-3 0,5 3-3 0,0 0 0 0,2 1 0 0,1 0-2 0,1 0-1 0,3 2-4 0,0 1-7 0,1 0-8 0,1-1-10 15,1 3-14-15,0 1-18 0,0-1-13 0,1 0-15 0,-3 1-10 0,2 1-10 16,0 0-8-16,-1 0-8 16,-2 0-7-16,2 0-7 0,-1 0-2 0,-3 0 1 0,1 0 6 0,-2 0 8 0,-2 0 14 0,1 0 15 0,-2-1 17 0,-4-2 19 15,2 2 17-15,-2-3 19 0,-3 3 14 0,2-3 16 0,-3 0 17 0,-1-1 18 16,-2 1 10-16,-1-3 12 0,-2 3 10 0,3-4 12 0,-4 3 13 0,1-3 11 15,-2 0 10-15,-2 0 8 0,1 0 4 0,0-1 1 0,-3 3-2 0,3-2-2 0,-1 1-7 16,-1-2-8-16,2 4-8 0,-2-3-5 0,2 4-10 0,0-1-9 0,-1 0-13 16,1 2-11-16,1 0-14 0,0 1-9 0,0-1-6 0,0 3-4 0,0 0 1 15,0 1 2-15,1 2 3 0,1 1 7 0,0 0 4 0,0 1 5 0,0 3 5 16,-1 1 5-16,2-1 5 0,-2 3 3 0,3 0 0 0,-2 2 1 16,-2 2-3-16,1-1-5 0,1 3-6 0,-1-1-7 0,0 1-6 0,-1 3-8 0,1-3-6 0,1 4-6 15,-1 0-8-15,0 0-13 0,0 1-17 0,3 1-22 16,-2 0-28-16,2 2-31 0,-1 0-34 0,1 0-37 0,-1 0-37 0,3-1-36 0,1 2-48 0,-1-1-53 15,1 0-67-15,2-2-74 0,0 2-39 0,-1-3-20 0,4-1 1 16,-1 0 15-16</inkml:trace>
  <inkml:trace contextRef="#ctx0" brushRef="#br0" timeOffset="78727.82">20430 15003 0 0,'-5'-32'289'0,"-5"0"179"0,1 2-3 0,-2 1-7 0,1 0-9 15,-2 0-51-15,0 3-70 0,0 5-131 0,1 0-159 0,0 4-83 0,2 1-49 16,-2 3-33-16,4 2-27 15,-2 2-31-15,1 4-33 0,2 0-75 0,0 1-90 0,2 4-39 0,2 0-19 0,-1 4 0 0,2 1 154 0</inkml:trace>
  <inkml:trace contextRef="#ctx0" brushRef="#br0" timeOffset="79268.81">20579 14884 0 0,'5'-7'168'15,"-1"0"262"-15,0-1 4 0,-1-2 6 0,1-3 7 0,2 2-62 0,-1-1-92 16,1-1-83-16,4 1-77 0,-2 0-36 0,2 0-18 15,0 2-7-15,2 0-4 0,0 3-4 0,1 1-4 0,-1 0-4 0,3 3-4 0,-1 0-5 0,-2 2-6 16,3 2-5-16,-1 2-4 0,-1 0-4 0,0 3-4 0,-1 0-2 0,2 3-2 0,-4 1 0 16,1 1-1-16,0 1 0 0,-3 2 0 0,-2 1 1 0,1 0-2 15,-2 2 0-15,-1 2-1 0,0-1-3 0,-2 2-2 0,-2 1 0 0,0-2-4 16,-5 2 1-16,2 0-1 0,-2 0 1 0,-3-2 0 0,1 0 3 0,-2 1 2 16,-1-3 2-16,-1-2 4 0,1 0 2 0,-1-1 0 0,1-2 2 0,-1-1 0 15,0-3 1-15,1 0 0 0,-1-3 0 0,0-1-2 0,0-3 0 0,1-1-3 0,-1-1-1 16,0-3-3-16,-1-1-3 0,-1-3-5 0,1-3-3 0,1 0-4 0,-2-3-1 15,2-3-3-15,1 0-3 0,-1-2-3 0,2-2-1 0,1-2-1 0,1 0 0 16,2-1-2-16,0-1 1 0,4-1 0 0,0 0 1 0,2 1 1 0,0 0 1 0,4 1 1 16,-1 1 1-16,1 2 1 0,0 1 3 0,4 2 1 0,-2 3 1 0,0 1 0 15,1 1 0-15,2 2 0 0,-3 3 1 0,3 2 0 0,-2 2-1 0,2 2 0 16,-2 2 0-16,2 2 2 0,-1 2-1 0,2 1 1 0,-1 2 0 16,0 3 2-16,0 0 4 0,1 2 4 0,-1 3 5 0,1-1 3 0,0 3 4 0,0 0 2 15,0-1 2-15,-1 2 1 0,1 1 1 0,0-1 0 0,-1-1 3 0,1 0-1 16,-1 0 2-16,1 0-2 0,-2 0-3 0,1-2-3 0,-3-1-4 0,3 1-4 15,-4-2-1-15,2-3-3 0,-2 2-1 0,-1-3 1 0,1 2-1 0,-2-3 1 16,0-2 6-16,-2 2 8 0,2-3 6 0,0-1 6 0,-2 0 5 0,-1 1 3 16,2-2 2-16,-2-3 0 0,0 2-1 0,1-2 0 0,-1-2 0 0,0 2-3 15,-1-3-1-15,0-2-4 0,0-1-5 0,0-1-9 0,1-2-4 0,2-3-4 16,-2 2 0-16,0-2 4 0,2-1 3 0,-1-2 5 0,1 2 3 0,-1-1 4 16,4-1 1-16,-2 2 1 0,0 0 1 0,0 0 1 0,-1 1-1 0,2-1 1 15,0 4-3-15,-1 0-5 0,1 1-5 0,1 1-6 0,-1 2-6 0,0 1-3 16,1 1-5-16,2 3-4 0,-2 0-1 0,4 2-2 0,-3 0 0 0,3 4 0 0,0 0-2 15,1 1 0-15,0 1 0 0,1 2-4 0,0-1-12 0,-1 2-17 16,1 0-29-16,0 1-31 0,0 0-36 0,-2 0-39 0,3 0-48 0,-2 0-55 0,1 0-44 16,1 2-44-16,-2-2-88 0,0-1-108 0,0 1-50 0,-1 1-22 0,0-2 0 15,-1 1 11-15,-1-1 23 0,0-1 405 0</inkml:trace>
  <inkml:trace contextRef="#ctx0" brushRef="#br0" timeOffset="79866.81">22945 14619 273 0,'-2'-11'429'0,"-2"1"4"0,0-2 7 15,2-1-22-15,-2 1-37 0,0 2-96 0,1-1-124 0,0 2-56 0,-1 1-25 0,2-1-15 16,-1 4-13-16,2-2-3 0,-1 3 0 0,-1 0 6 0,2 2 4 16,1 0 3-16,0 2 1 0,0 4 1 0,0 0-1 15,4 4 1-15,-2 1 1 0,2 5 0 0,0 1 3 0,1 2 1 0,1 4 1 0,0 0-3 0,-1 2-4 0,2 3-4 16,0 0-6-16,1 0-5 0,-1 3-6 0,0-1-6 0,-1 0-4 0,0 1-3 0,1 0-3 16,0 1-2-16,-2-1-3 0,0-1-1 0,1-1-3 0,-2 2-1 0,0-3-1 15,-2 1-2-15,2-2-3 0,0 0-3 0,-2-1 0 0,-1 0-11 0,2-3-13 16,-2 1-16-16,-1 0-15 0,1-2-21 0,1 0-24 0,-2-3-31 15,1 0-38-15,0-1-31 0,-1-2-31 0,1 1-33 0,1-2-32 0,1-1-77 0,-3-2-96 16,1 2-39-16,1-3-13 0,-1-2 1 0,0 1 7 0</inkml:trace>
  <inkml:trace contextRef="#ctx0" brushRef="#br0" timeOffset="80216.85">23094 15783 0 0,'4'5'223'0,"-1"0"274"15,-1-1-4-15,-1-2 0 0,2-1-1 0,-2 0-3 0,-1-1-2 16,0 0-133-16,1 0-192 0,-1 0-88 0,1 0-40 0,1 0-18 0,0 0-9 0,-1 0-3 15,2 1 3-15,-1 1 2 16,3-2 3-16,-2 1 4 0,1 2 5 0,-1-2 2 0,1 1 1 0,2 0 2 0,-1 1 1 0,1 0 1 0,2 1 0 0,-1-1-2 16,1 1-3-16,-1 1-2 0,1 0-3 0,0-1-2 0,1 2-2 0,0-1-4 15,-2 1-2-15,1 0-3 0,-1-2-1 0,-2 1-2 0,2 0 1 16,-2-1-1-16,0 0-1 0,0 0-3 0,-1-1-1 0,0 0-6 0,-3 0-10 16,2 0-16-16,-2-2-19 0,-1-1-24 0,-1 0-23 0,-2 0-23 0,1-1-21 0,-2-1-21 15,-2-2-21-15,1 2-20 0,-2-1-18 0,0-2-31 0,2 0-37 16,-1 1-56-16,-2-4-62 0,2 1-25 0,1 0-11 0,-1-1 10 0,1-3 222 0</inkml:trace>
  <inkml:trace contextRef="#ctx0" brushRef="#br0" timeOffset="80433.81">23934 15176 189 0,'-4'-3'496'0,"0"-1"-2"0,-2-1 0 15,1 0 0-15,0-2 2 0,-1 0-65 0,0-1-95 0,1 0-109 0,1 1-113 16,-2 0-54-16,4 0-23 0,0 1-13 16,1-1-7-16,1 2-3 0,1-2 0 0,2 2-1 0,2 0 0 0,1-2 0 0,1 3-5 0,5-2 0 0,1-1-2 15,3 3-4-15,3-2-5 0,1 0-10 0,2 1-10 0,2 1-18 16,2 0-19-16,0-1-24 0,1 0-27 0,1 2-26 0,0-1-24 0,-2 0-22 0,3-1-20 16,-2 4-21-16,-1-2-25 0,-1-1-38 0,0 3-45 0,-2-2-50 0,-3 2-50 15,0-1-13-15,-2 1 8 0</inkml:trace>
  <inkml:trace contextRef="#ctx0" brushRef="#br0" timeOffset="80627.82">24170 15234 377 0,'-9'8'386'0,"2"-3"2"0,-1-1 1 16,3 0-74-16,-1-1-111 0,1-1-59 0,3 1-38 0,-1-2-23 0,1 2-18 0,-1-2-10 15,3 2-8-15,3-2-3 0,-1 0-2 0,2-1-2 0,0 2-1 16,1-2-2-16,2 1-3 0,-1 1-4 15,4 0-5-15,-1-1-12 0,1 2-15 0,0-2-19 0,2-1-22 0,-1 2-21 0,2-1-22 0,-1 0-18 0,2-1-18 16,-3 0-15-16,3 2-15 0,-1-1-33 0,2 0-38 0,-2-1-59 0,2 0-66 16,-1 0-33-16,3-1-19 0</inkml:trace>
  <inkml:trace contextRef="#ctx0" brushRef="#br0" timeOffset="81025.81">24385 14505 126 0,'-9'2'384'0,"-1"2"8"0,3-2 10 16,-2-2-47-16,1 1-74 0,1-1-60 0,2 1-57 0,0 1-25 0,0-1-13 15,2 0-6-15,-1-1-6 0,1 2-5 0,1-2-3 0,-1 1-2 0,2 0-2 16,0-1-6-16,1 1-7 16,0 2-5-16,2-3-5 0,1 4-6 0,0 0-8 0,4 0-2 0,3 1-2 0,2 2-2 0,2-1 2 0,3 3 0 0,4 2 2 15,5 0-1-15,-1-1-2 0,6 4-1 0,0-2-4 0,4 1-4 0,1 0-6 16,1 0-5-16,0 2-3 0,3-2-5 0,-1 0-4 0,-1 0-4 0,2 0-3 16,-3 1-4-16,1-1-1 0,-4 0-4 0,1-1-1 0,-4 1-1 0,-2-3-2 15,-2 2-1-15,-2-1 0 0,-2-1-1 0,0 0-1 0,-3 1 1 0,-2-2 1 16,0 3 0-16,-3-3-1 0,-2-1 1 0,-3 3 0 0,0 0 1 0,-1-1 1 15,-2 0 0-15,-2 2-1 0,-2 1 0 0,-1-1 0 0,-2 1 0 0,-1 0 2 16,-1 1-2-16,-1 0-4 0,-1 1-13 0,-3 0-16 0,-1 0-17 0,0 2-17 0,-1-1-22 16,-1 1-23-16,0 0-31 0,0 0-31 0,0 0-30 0,-1-1-26 0,0 1-26 0,1-1-24 15,0 0-33-15,0-1-38 0,2 1-53 0,1-3-60 0,1 0-24 16,0-1-9-16,1 0 8 0,1-1 158 0</inkml:trace>
  <inkml:trace contextRef="#ctx0" brushRef="#br0" timeOffset="82438.73">25868 14810 245 0,'3'-13'448'0,"1"4"-2"0,-1 0-3 16,-1-1 0-16,2 0-1 0,-3 2-113 0,2 2-162 0,-1 0-69 0,-1 3-27 0,2 0-12 15,-2 2-7 1,2 2-2-16,0 3 2 0,1 1 2 0,-1 3 6 0,0 1 7 0,1 4 4 0,1 3 3 0,-1 2 3 0,1 2 0 0,0 4-2 15,1 1-2-15,-1 2-5 0,0 5-5 0,0-1-4 0,-2 3-7 0,1 2-4 0,0-1-8 16,-2 3-3-16,3 2-7 0,-2-1-4 0,-1 0-4 0,0-1-3 16,0 2-4-16,-1-1-5 0,2-3-2 0,-2-1-4 0,3-4 0 0,-2-2-2 0,-1 0-2 0,3-3 1 15,-3-5 0-15,3 1 2 0,-1-5 5 0,0 0 8 16,0-4 4-16,-1-1 3 0,0-1 2 0,0-3 1 0,-1-2 1 0,2-3 1 16,-2-3 0-16,3-1 1 0,-2-4 0 0,-1-6-1 0,2-2-2 0,-2-4-2 0,2-6-7 15,-1-4-7-15,-1-4-4 0,2-3-4 0,-1-4 0 0,-2-2 3 0,2-2 5 16,-1 0 9-16,-1-2 12 0,0 0 15 0,0 1 13 0,-1 1 10 0,-1 2 5 0,2 4 1 15,-2 2 0-15,2 4 0 0,0 2 2 0,-1 5 0 0,-1 1-3 0,2 4-2 16,0 1-7-16,0 4-8 0,0 1-13 0,0 3-16 0,0 4-12 0,0 1-12 16,2 3-3-16,-1 2-3 0,1 3 0 0,1 1 1 0,-1 4 0 0,2 0 0 15,1 3 1-15,2 3 1 0,1-1-1 0,1 3 1 0,-1 1 0 0,3-1 0 16,1 2 2-16,0 1 0 0,3-1 0 0,0 1 1 0,1 0-1 0,0-1 1 16,2 1 1-16,-1 0-1 0,3-2 1 0,0 0 0 0,-2 1-1 0,1-3 1 15,-2-1-1-15,1 1 0 0,-2-2 2 0,0-2-1 0,-1 1 1 0,-1-2 0 16,-1-2 1-16,-1-1 0 0,0-2 1 0,0 0 1 0,-2-3-1 0,0 0 1 15,0-3 1-15,0 0-1 0,-1-3-1 0,1-2 1 0,-3-1-1 0,4-3-2 16,-3-3-2-16,0-3-4 0,0-2-4 0,-1-4-4 0,0 0-5 16,-1-4-7-16,0-2-13 0,-1-5-15 0,-1-2-18 0,-2 0-19 0,2-4-16 0,-2 1-12 0,1-1-16 15,-1-1-13-15,-2 2-19 0,2 2-20 0,0 2-24 0,-1 0-23 0,2 4-22 16,-1 3-21-16,3 5-7 0,-1 0-2 0,0 4 1 0,1 4 4 0,1 4-8 16,0 1-14-16,-1 4-55 0,2 1-77 0,0 5-24 0,-1 3-2 15,0 1 16-15,-1 4 227 0</inkml:trace>
  <inkml:trace contextRef="#ctx0" brushRef="#br0" timeOffset="82713.73">26917 15106 0 0,'15'14'245'0,"1"0"116"0,-1-4-1 0,0-1-25 0,-1 0-38 0,-2-2-79 0,3-1-99 15,-2-2-42-15,0 1-17 0,-2-1-1 0,3-1 7 0,-2-2 8 0,1-1 12 16,-1 0 9-16,3 0 11 0,-1 0 7 0,-3-1 4 16,3 0 3-16,-2-2 1 0,1 0 0 0,0 0-2 0,0 0-2 0,0 1-2 0,-1-1-6 0,1 1-10 15,-2 0-11-15,1 0-10 0,0 2-10 0,0 0-8 0,-2 0-6 0,0 2-3 16,0 0-3-16,1 1-3 0,-2 0-2 0,0 2-3 0,-2 1-3 0,1 0-4 15,-2 1 0-15,-1 1-1 0,-1 1 3 0,-1-1 2 16,0 3 1-16,-2-1 3 0,-1 3 0 0,-3-1-1 0,1 1-1 0,-3 0-2 0,0-1-2 0,-1 3 0 16,-1-1-1-16,0-1 0 0,-3 0 0 0,3 1 2 0,-1-3 4 0,-2 1 3 15,3-1 0-15,-2-2 0 0,3-1-1 0,-3-2-2 0,3-1-2 16,-1-1 1-16,-1-4-7 0,1 0-9 0,-2-4-16 0,2-1-18 0,-2-3-23 0,0-3-27 16,1-2-25-16,0-2-22 0,-2-1-23 0,3-3-19 0,-1-3-26 0,0-1-29 15,0-2-27-15,2-1-28 0,1-2-15 0,1-1-10 0,2-2-2 0,0-2 0 16,2-1 0-16,3-1-6 0,1 0-25 0,1 1-37 0,2 0-34 0,1 0-31 15,1 1 3-15,3 2 159 0</inkml:trace>
  <inkml:trace contextRef="#ctx0" brushRef="#br0" timeOffset="82876.73">27468 14535 284 0,'8'-8'464'0,"2"0"15"0,-4 2 16 16,3-2-47-16,-3 1-75 0,-2-2-67 0,2 2-66 0,-2 1-38 0,-2 1-24 0,2-2-24 16,-3 2-24-16,2 2-19 0,-1 1-20 15,-2-1-17-15,2 3-15 0,-2 0-13 0,1 0-13 0,0 4-7 0,0-1-8 0,-1 3-3 0,2 1-3 16,0 3-2-16,-1 1-1 0,3 3 1 0,0 2 0 0,-1 2 1 0,2 1 2 0,0 2-5 15,2 1-9-15,-1 2-12 0,0 2-14 0,1 0-23 0,1 0-25 0,-1 3-30 0,2 0-33 16,-1 1-28-16,0 0-29 0,2 2-28 0,0 2-28 0,0 0-49 16,-3 0-55-16,2 1-58 0,0 1-58 0,-2-1-20 0,2 1-1 0,-3 0 14 0,2-3 413 15</inkml:trace>
  <inkml:trace contextRef="#ctx0" brushRef="#br0" timeOffset="83054.72">27511 15357 0 0,'-10'-11'231'0,"-2"-2"204"0,2 0 4 15,0-1 3-15,2-1 4 0,0-1-67 0,1 1-102 0,1-2-84 0,4 0-76 16,-1 0-40 0,3 0-22-16,0 1-10 0,4-1-8 0,2 0-4 0,0 0 0 0,4-1-5 0,2 1-6 0,1-1-14 0,3-1-15 15,0 2-20-15,4 0-23 0,0 0-23 0,0 1-22 0,3 1-20 0,0 0-17 0,-1 3-16 0,2 0-16 16,-2 2-19-16,3 2-23 0,-4 1-43 0,2 2-52 0,-2 0-47 0,0 2-44 16,0 2-9-16,-2-2 5 0</inkml:trace>
  <inkml:trace contextRef="#ctx0" brushRef="#br0" timeOffset="83772.73">23170 16629 44 0,'-4'-9'402'0,"0"1"-1"0,0-1 2 0,0 1 3 0,0 1 6 16,-1-1-100-16,0 1-146 0,2 0-62 0,0 0-24 0,-1 2-10 0,3 0-1 16,-2 1-1-16,2 1 0 0,-2 1 1 0,0-2 2 0,3 2 0 0,-1 0 1 15,0 2-1 1,-1 0-1-16,1 0-6 0,-1 1-5 0,-1 2-5 0,2 2-2 0,-3-1-3 0,3 1-2 0,-3 3 0 0,2 1 1 0,-2 2-2 0,0 2 0 0,-2 3-3 16,0-1-1-16,0 4-2 0,-2-2-3 0,-1 4-3 0,0 0-6 0,-1 2-3 0,-3 0-4 15,2 0-3-15,-1 1-2 0,-2-2-2 0,-1 3 0 0,1-3 0 0,1 1 0 16,-2-1 0-16,0 0 0 0,0 1-1 0,0-4-1 0,0 2 2 0,3-1 0 0,-2-2 0 15,1 1 2-15,1-1 1 0,0-2-1 0,0 0-1 16,1-2 1-16,2-1 1 0,0-1 2 0,0 1 4 0,0-4 3 0,2 0 3 0,1 2 4 0,0-3 4 0,-1-2 3 16,4 2 4-16,-1-3 4 0,0-1 2 0,-1 0 2 0,3 0 1 0,-1 0-2 15,2-2-1-15,0 0-3 0,0-1-4 0,-1 1-5 0,2-1-3 0,-1-1-3 0,1 0-6 16,0 0-4-16,0 0-5 0,0 0-4 0,0 0-3 0,0 0-3 0,0 0-1 16,1 0-1-16,1 0 0 0,0-1 0 0,1-1-1 0,0 1 2 0,5-3 0 0,-1 3-1 15,3-3 1-15,0-1 0 0,6-1 0 0,0 1 0 0,4-3 1 0,1 2 0 16,5-2 0-16,2 0-1 0,2 0-2 0,2-1 0 0,1 1-2 0,3-1-1 0,2 2-5 15,0 0-8-15,-1 0-10 0,2 0-17 0,-2 1-13 0,2-1-16 0,-2 3-14 0,-1 0-15 16,-3 2-14-16,1-2-14 0,-2 3-21 0,-2 0-21 0,1 1-24 0,0 0-22 16,-2 1-22-16,-1 0-20 0,1 0-11 0,-2 3-8 0,1-1-22 0,0 1-28 0,-3-2-48 15,2 1-56-15,-2 1-25 0,1-2-11 0,-1 1 8 0,1-1 166 0</inkml:trace>
  <inkml:trace contextRef="#ctx0" brushRef="#br0" timeOffset="84182.73">24177 16435 0 0,'-28'-7'39'0,"-1"1"426"0,3-1 1 0,-2 1-3 0,0-1-4 15,1 0 2-15,2 1 3 0,0 1-119 0,3-2-176 0,2 3-77 0,0 0-29 16,4 0-14-16,1 2-9 0,0-1-2 0,3 2-1 0,-1-2 1 15,5 2 0-15,-1-1 4 0,3 1 5 16,1 1 4-16,2 0 2 0,2 1-1 0,1 1 1 0,1-1 0 0,4 3 0 0,2 0 3 0,2 2 3 0,3 0 3 0,1 3 3 16,3-1 3-16,3 1 6 0,2 1-1 0,3 1-2 0,1 1-4 0,1 0-6 15,2 1-4-15,3 0-6 0,-1 0-3 0,4 0-6 0,-1-1-5 0,3 1-4 16,0-1-4-16,0 1-2 0,0-1-6 0,1-1-7 16,2 0-2-16,-2-1-3 0,2 0-2 0,-2-1-1 0,0-3-3 0,2 1 0 0,-4-2-2 0,-2-2-1 0,1 1-1 15,-2-3 0-15,-1 0 0 0,-4-1-1 0,2 0 1 0,-4-1-1 0,-3 0 0 16,-1 1 0-16,-1-2 1 0,-4 0 1 0,-1 1-1 0,-2-1 0 0,-1 2 1 15,-3-1 1-15,-1 1 1 0,0-2 3 0,-3 2 1 0,0 0 1 0,-3 2 1 0,-2-2 0 16,0 1 0-16,-2 2-1 0,-3 2 0 0,-1 1 1 0,-4 0 0 16,0 2 0-16,-3 2-1 0,-3 1 0 0,-1 2-2 0,-2 3-1 0,-2-1-4 0,-1 4-5 15,-1-2-10-15,-3 4-15 0,1-1-17 0,-2 2-17 0,2-1-16 0,-3 4-14 16,0 0-21-16,1 0-21 0,0 1-23 0,-1 0-24 0,2 2-24 0,1-1-23 0,2 1-19 16,0-1-18-16,4 1-7 0,0-2-6 0,3 0-14 0,2-2-19 0,2 1-46 0,0-2-56 15,3 0-22-15,1-1-3 0,3-2 10 0,0-1 276 0</inkml:trace>
  <inkml:trace contextRef="#ctx0" brushRef="#br0" timeOffset="84582.73">25985 16734 196 0,'-15'1'476'0,"1"0"0"0,-2 1-3 0,0-2-1 16,0-3-4-16,1 2-84 0,1-3-123 0,0 2-93 0,2 0-78 0,1 1-37 0,2-2-18 16,-1 2-11-1,4-2-10-15,0 2-6 0,1-1 0 0,2 1-1 0,1 0-1 0,2-1 1 0,1 1-1 0,1 0 0 0,5 1 0 0,0-1-2 0,3-2 1 0,1 2-2 16,3-2 2-16,1 2 0 0,2 1 1 0,2-3-4 0,1 2-8 0,1 1-11 0,1-2-15 16,2 1-18-16,-1 0-19 0,2 1-20 0,0 0-20 0,0 0-21 0,0 1-18 15,-1 2-19-15,0-2-19 0,1 2-26 0,0 1-26 16,-3 0-55-16,1-1-67 0,-2 1-35 0,1-1-22 0,-2 1 0 15,-3-1 78-15</inkml:trace>
  <inkml:trace contextRef="#ctx0" brushRef="#br0" timeOffset="84878.72">26167 16434 0 0,'-20'-11'56'0,"-1"0"330"0,0 1 5 0,1-3 9 0,0 0 12 0,0 1-75 0,-1 0-111 15,6 0-64-15,-1 2-41 0,1-1-20 0,3 2-11 0,1 1-7 16,1 0-9-16,2 2-1 0,1-2-3 0,3 4 1 0,0-1 0 15,3 1-6-15,2 0-8 0,3 1-8 0,1 2-6 0,2 0-5 0,2-1-3 0,4 2-2 0,1 2 1 16,3-1-1-16,1 3 0 0,1-1 0 0,1 2 0 0,1 0-4 0,0 0-5 16,0 2-3-16,4 1-4 0,-3 1-5 0,3-1-4 0,0 0-2 0,0 2-2 15,0-1-2-15,1 2 1 0,0-1-1 0,1 1-1 0,-2-1 1 0,1 1 0 16,2 1 0-16,-2-1-2 0,1 0 1 0,-2 1-2 0,0-2 2 0,-2 2 1 16,-2 0 2-16,1-2 0 0,-4 1 3 0,1 1 2 0,-3-1-1 0,-1 2 2 15,-3-1 0-15,-2 1-1 0,1 0 2 0,-4 2 0 0,-1-2 1 0,-3 3-1 0,0-1 0 16,-2 1-1-16,-1-1-1 0,-2 2-1 0,-1 0-5 0,-2-1-4 0,-1 1-7 15,0 0-7-15,-3-1-13 0,2 1-12 0,-3-2-22 0,1 1-24 0,-1 1-22 0,0-3-23 16,0 1-22-16,0-1-22 0,0 1-21 0,2-2-21 0,-1 0-36 0,0-1-43 16,2 0-52-16,1-3-58 0,1 1-22 0,-2-2-11 0,4 1 9 0,0-2 355 15</inkml:trace>
  <inkml:trace contextRef="#ctx0" brushRef="#br0" timeOffset="85364.73">27243 16370 259 0,'0'-11'482'0,"-4"-1"1"0,0-1 1 0,-1-2-2 0,0 1-3 0,-3 1-87 15,0 2-124-15,1 1-98 0,-1 2-86 0,2 0-40 0,-1 2-16 16,0 1-9-16,1 3-4 16,1 1-4-16,0 2-3 0,0 1-1 0,0 3-1 0,3 1 1 0,-2 3 1 0,2 3 0 0,0 1 0 0,0 3 1 0,1 1 0 0,1 4 0 15,0-1-1-15,1 2-1 0,1 2-2 0,1-1-1 0,-1 1 1 0,2 2-2 0,2-1-1 16,-1 0 0-16,0 0-2 0,3-2-1 0,-2 0 0 0,0 0-1 15,0-3 0-15,1 1 0 0,-2-4-1 16,1-1 0-16,-1-1 1 0,-2-2-1 0,1-2 0 0,2 0 0 0,-3-3 0 0,-1-2 0 0,1-2-1 0,-1-2 0 0,0-2 1 0,-1-2-1 16,0-5 1-16,-1-1 1 0,0-3-2 0,-1-5 1 0,-2-1-2 0,2-5-1 15,-3-3 0-15,0-3 0 0,-2-1 2 0,1-2 2 0,-1-1 5 0,0 0 3 16,-1-2 3-16,0 2 4 0,-1-2 4 0,0 4 1 0,2 1 3 0,0 1 3 16,1 3 2-16,-1 2 2 0,1 0 1 0,1 5-1 0,0 1-1 0,-1 0 0 15,2 2-4-15,0 2-4 0,0 3-3 0,2-2-4 0,0 4-5 16,1 1 0-16,0 0-2 0,1 2-3 0,0 3-2 0,3 1 0 0,1 1-2 0,3 0 0 0,-1 3-1 15,4 2-1-15,-1 1 1 0,4 1 2 0,0 2 0 0,0 3 0 0,2-2 2 16,2 2-1-16,-1 3 0 0,3-2 1 0,-1 4 0 0,-1-2 0 0,2 2 0 16,0 1 1-16,0-1 1 0,1 2 0 0,-1 0 0 0,-1-1-1 0,-1 2 1 15,1-2-1-15,-2 1-1 0,1-1 0 0,-2-1 1 0,-1 0 2 0,-3-3 5 16,-1-1 9-16,1-1 10 0,-4-1 14 0,2-2 15 0,-1 0 10 0,-2-2 8 16,1-1 6-16,-1-2 1 0,-2-1 1 0,2-2 1 0,-1-1-1 0,-1-1 0 15,0-3-11-15,0-4-16 0,1 0-24 0,-1-4-25 0,0-2-31 0,0-3-30 16,-2-1-29-16,1-3-28 0,0-2-33 0,-2-2-36 0,2-1-31 0,-3-2-27 15,2 0-24-15,-1-1-21 0,0-1-10 0,1-1-5 0,0 1-14 0,2 1-19 16,-2 1-49-16,2 1-63 0,0 2-22 0,3 2-1 0,-2 3 20 0,0 3 402 16</inkml:trace>
  <inkml:trace contextRef="#ctx0" brushRef="#br0" timeOffset="85679.73">28126 16460 190 0,'12'1'457'0,"1"0"3"0,-2-2 7 0,0-2 3 0,-2-1 6 0,1-1-101 16,-2 0-145-16,2-2-79 0,0 1-46 0,0-1-28 0,0 1-19 16,-1-1-10-16,1 1-6 15,-2 0-4-15,2 0-3 0,0 2-5 0,0 0-7 0,-2-1-5 0,0 2-6 0,1 2-4 0,0 1-5 0,-1 0 0 0,2 2-1 0,-1 2 0 16,1 1-1-16,-3 1 1 0,2 3 0 0,0-1 0 0,-2 4 0 0,2 0 1 0,-3 1 1 16,-1 2 1-16,1 1 0 0,-2 1-1 0,0 1 1 0,-3 1 0 0,0-1-1 15,-1 2 1 1,-1-3-2-16,0 0 0 0,-3 1 0 0,2-1 2 0,-2-1 0 0,-2 0 2 0,-1-3 2 0,1-1 4 0,-4 0 1 0,2-3 2 0,-2 0 2 0,0-1 0 15,-3-3 1-15,1-1 1 0,-3-3 0 0,1-2 0 0,-2 0-1 0,-1-6 0 16,-1 0 0-16,2-3-3 0,-1-2-5 0,0-1-2 0,-1-1-3 0,2-3-3 16,0-1-1-16,0-1-4 0,2-2-2 0,0 1-5 0,-1-2-5 0,3 1-6 15,1-1-7-15,0 2-8 0,2-2-11 0,0 1-17 0,2-3-19 0,-1 3-24 0,3 0-26 16,2-1-25-16,0 1-24 0,3 0-26 0,0 0-26 0,0 2-54 0,1 0-67 16,2 0-50-16,-1 0-42 0,3 0-14 0,3 1-3 0</inkml:trace>
  <inkml:trace contextRef="#ctx0" brushRef="#br0" timeOffset="85878.73">28790 15791 0 0,'4'-4'28'16,"-1"0"436"-16,-1-2-1 0,-2 0-1 0,0 1 1 0,0-1-10 0,0 1-12 16,0 1-121-16,0 0-167 0,0 2-76 0,0-1-34 0,1 2-17 0,-1 1-9 15,3 1-2-15,-1 2 0 16,-1 1 2-16,3 1 0 0,-1 1 1 0,0 3 0 0,2 2 1 0,0 2 2 0,0 2 0 0,3 2-1 0,-2 1-1 0,0 3-1 15,0 0-3-15,1 2-4 0,-1 2-12 0,1 0-13 0,-2 3-19 0,0 0-17 16,0 0-20-16,1 1-20 0,-2 1-19 0,2 1-19 0,2-1-18 0,-1 0-17 16,1 2-20-16,-1-1-22 0,4 2-36 0,-1 0-41 0,0 1-49 0,0-4-56 0,1 0-20 15,-1-1-6-15</inkml:trace>
  <inkml:trace contextRef="#ctx0" brushRef="#br0" timeOffset="86063.72">28859 16525 0 0,'-19'-14'153'0,"-2"-3"358"0,1-1 1 0,-1-2-3 0,0-1-3 16,0-2-2-16,1 0 0 0,1-2-112 0,4 1-161 0,0 2-98 0,4-3-67 0,2 3-33 0,3-1-15 16,1 1-9-1,4 1-2-15,2 0-2 0,4 1-2 0,0 1-1 0,5-1-4 0,4 2-4 0,3-3-6 0,4 2-9 0,4 2-10 0,3 0-17 0,4 1-21 16,3 1-29-16,3 2-31 0,2-1-28 0,3 3-25 0,3-1-19 0,1 1-18 16,2 5-25-16,1-1-31 0,0 3-65 0,1 0-85 0,0 0-33 0,-1 3-13 15,1 1 8-15,-3 1 216 0</inkml:trace>
  <inkml:trace contextRef="#ctx0" brushRef="#br0" timeOffset="87813.74">29917 16196 118 0,'-6'6'458'0,"0"-1"0"0,2 0-1 0,0 0-2 0,0-3 1 16,-2 0-92-16,4 1-134 0,-1-2-78 0,-1 1-55 0,3 0-33 0,0 0-23 15,0 1-10-15,1-2-3 0,1 1 0 0,1-2 0 0,2 1 0 0,1 0 0 16,2 1 0-16,2-1 0 0,2-1 1 0,1 1-1 0,1-1-1 0,2 0-6 0,1-1-3 15,2 1-8-15,0-3-5 0,1 1-8 0,0 0-6 0,-1-2-5 16,2 0-8-16,-3-1-7 0,2 0-5 0,-3-2-5 0,0 1-3 0,-1-3-3 0,-1-1-3 16,-2 0-1-16,1-1-2 0,-4 0-1 0,0-2 3 0,-4 1 1 0,-1-3 5 15,1 0 5-15,-4 0 8 0,-1 1 9 0,-3-2 7 0,0 2 6 16,-2 0 5-16,-1 1 1 0,-3 1 3 0,-1 1 2 0,-1 1 2 0,0 0 2 0,-2 2 2 16,0 0 0-16,-2 3-1 0,0 0 0 0,-1 1-2 0,1 3-2 0,-2 0-1 15,-1 2-1-15,2 0-2 0,0 1 1 0,0 4-1 0,0 0-1 0,1-1 2 16,1 5 0-16,0-1 1 0,1 1 1 0,0 1 1 0,3 1 2 0,1 1 2 0,1 1 1 15,-1 0 0-15,4 0 4 0,0 1 1 0,3-1 4 0,-1 1 3 16,3 1 2-16,0-1 0 0,2 0 2 0,1 0 1 0,1 0 1 0,1 0 0 0,2-1 0 16,2-1 1-16,1 1 0 0,0-3 1 0,1 0-1 0,3 1-1 15,-2-3-3-15,3-1-2 0,3 0-1 0,-1-3-2 0,0 1-1 0,3 0-2 0,-1-4 0 16,1 0-3-16,0-1-2 0,2-2-3 0,-1-1-1 0,0 0-1 16,-1-5-4-16,1 2 1 0,-1-4-1 0,0-2-1 0,-1 1 1 0,-1-4-1 0,-2 0 0 15,1-2-2-15,-3-1-1 0,0 0 1 0,-4-1 1 0,1 1-1 0,-2-4 0 16,-2 2 0-16,-2 0 0 0,-1-2 0 0,-3 2-1 0,2 0 0 0,-3 2-1 15,-3 0 1-15,1 1 0 0,-1 3-1 0,-2 0 1 0,0 2-1 0,-1 2-1 16,-1 1 2-16,-2 3 0 0,2 1-1 0,-3 1 2 0,1 2-1 0,-1 2 0 16,0 2 1-16,-1 1 2 0,1 0-1 0,-1 4 0 0,0-2 0 0,1 3 1 15,0 1 1-15,1-1 0 0,-1 2-2 0,1 0 0 0,1 0-1 0,0 2 2 16,-2-1-1-16,4 1 0 0,-1 0 0 0,-1 0-2 0,3 0 0 0,-1 0 0 16,0-1 1-16,1 0 1 0,1 0-1 0,0 1 0 0,0-2 0 0,1-1 0 0,0 0 1 15,2-1 0-15,0 0 0 0,1-1 1 0,0 0 1 0,1-1 0 16,0-2 1-16,2 0 0 0,0-2 0 0,1 1 1 0,1 0-1 0,2-3 1 0,1 0-1 15,-2-1 2-15,3-1 0 0,1 0-2 0,1-3 0 0,-1 0-1 0,1 0 1 16,1-1-1-16,0-2 0 0,-1 2-2 0,0-2-1 0,2 1 0 0,-1 1-1 16,-2-2-1-16,0 2 1 0,-2 0-2 0,0 1 1 0,0 1-1 0,-2 0 2 0,0 1-1 15,-2 2 1-15,-2 2 1 0,1 1 0 0,-2 1 2 0,0 4 2 0,-1 1 0 16,-1 3 1-16,0 4 2 0,-2 2 2 0,-2 3 1 16,0 1 0-16,-2 3 2 0,-1 3 0 0,0 1 2 0,0 1-1 0,-2 2 0 0,2 0-1 0,-1 1-1 15,0 1-1-15,1-3-1 0,0 2 0 0,2 0-2 0,-1-4 0 0,2 0-1 16,-1-3 0-16,2 0 1 0,0-1-2 0,0 0-1 0,2-4-1 0,0-1 1 0,0-3-1 15,1 0 2-15,-2 0-1 0,3-3 4 0,0 1-2 0,0-2 1 0,0-1-2 0,3-2 1 16,-2 2-1-16,0-3 2 0,0-1 1 0,-1 0 2 0,3-3 1 0,-2 2 0 16,2-2 0-16,-1-2-1 0,1-1 1 0,0 1 0 0,2-2-2 0,-1-2 0 0,1-2 1 15,1 1 0-15,2-2-1 0,0-3-1 0,2 0-3 0,0-3-2 0,0 0-3 16,3-4 0-16,-1 0-1 0,-1-2 1 0,3-2 0 0,-2 1 1 0,1-4 0 0,0 0 0 16,0-4-1-16,-1 1-1 0,-1-1-1 0,2 0 1 0,-2 0 1 0,0-1 3 15,0 1 2-15,-2 2 2 0,0-2 1 0,-2 4 0 0,-1 0-1 0,2 4-1 16,-3 0 2-16,-1 1-1 0,-1 3 0 0,2 2 1 0,-2 1 0 0,-1 1 0 15,-1 1-1-15,2 0-3 0,-2 4-1 0,-1-3-3 0,1 2-1 0,1 2-1 16,-1 1 0-16,1-1 2 0,-2 2-1 0,0 1-1 0,0 0 1 0,1 1 0 16,1 1 0-16,-1-1 0 0,0 2 2 0,-1-1 0 0,2 2 0 0,-1 0 1 15,0 0 0-15,0 0 0 0,-1 1 0 0,3 0-2 0,-1 1 1 0,-2-1 0 16,3 0 0-16,-1 2 0 0,-1-2 1 0,1 2 0 0,0-1 0 0,-1-1-2 16,1 2 1-16,0-2 1 0,-1 2-1 0,1-2 1 0,1 1-1 0,-1 1 1 15,0-2 1-15,-1 2 0 0,2-3 0 0,-1 1-1 0,0 0 0 0,0-1 1 16,-1 0 0-16,3 0 1 0,-3 0 2 0,2-3-2 0,-1 1 1 0,2-2-1 15,0 0 0-15,1 0 0 0,0 0 1 0,1-2 0 0,1 1 0 0,2-3-3 16,1 0 1-16,0 0 1 0,2-1-2 0,1-3-1 0,-1 3 0 0,0-4 0 0,3 3-1 16,-1 0 0-16,-3-1 0 0,3 1 0 0,-2 0 0 0,0 0-1 0,-1 1 2 15,-1 2-1-15,0-1 0 0,-2 2-1 0,2-1-1 0,-2 2 2 0,0-1 0 16,-1 1 0-16,0 1 0 0,-1 0 1 0,-1 1-1 0,3 1 0 0,-2-1 0 16,0-1 1-16,0 3 0 0,-1-2 1 0,0 1 1 0,0 1 0 0,3-2 0 0,-2 1-1 15,1-2 1-15,-2 1 0 0,2 0 0 0,0 1 1 0,-1-1 1 16,-1-1-1-16,2 0 1 0,0 0 0 0,-1 0-1 0,0-1-1 0,-1-1 0 0,0 1 1 15,1 0-2-15,-2 1 1 0,0 0 0 0,-2 0-1 0,2 0-1 0,0 0 1 16,-2 0-1-16,-1 0 0 0,2 0 0 0,-1 0 1 0,2 0 0 0,-1 0 1 16,1 0-1-16,2 0-1 0,-1-2 1 0,2 2 0 0,-1-1 1 0,3 1 0 15,1-1-1-15,0-1 1 0,0 0-1 0,2 1-2 0,-1-2 0 0,4 2-1 16,-1-2-1-16,1 0 2 0,0 1-1 0,0-2 1 0,1 0-1 0,0 0 0 16,0 0-3-16,-1-1 0 0,0 1-4 0,-3-3-4 0,3 2-3 0,-2 0 0 15,0-3-4-15,-3 1-1 0,3 0-2 0,-2-1-3 0,-3-2 0 0,2-1-2 16,-3 0-2-16,-1-1 0 0,0-1-1 0,-2-1 1 0,-1-1 2 0,1 0 5 15,-2-1 1-15,-1-1 2 0,0 1 2 0,-1-1 4 0,-1 0 2 0,0 1 0 16,-1 2 0-16,0-1 3 0,-1 3-1 0,-2 1 1 0,0 1 2 0,0 1 3 16,0 3 0-16,-3-2 1 0,0 3 0 0,1 2 3 0,-3 2-2 0,-1-1 0 15,-1 2-1-15,0 2 0 0,-2 1 0 0,1 0 2 0,-4 4-1 0,1-2 1 16,0 3 0-16,0 0 0 0,1 2 0 0,-1 1 0 0,1-1-1 0,0 2 0 0,2 1 0 16,0 0 1-16,1 1 1 0,1 0 0 0,-1 0 1 0,4 0 0 15,0 0 0-15,2 0 0 0,1 1 1 0,1-1 0 0,-1-1 1 0,3-1-1 0,-1 0 0 16,2 0 2-16,1-3-1 0,1 1 1 0,1 0-1 0,0-2 3 0,1-1 0 15,0 0-2-15,2 1 2 0,-1-3 1 0,0 2 0 0,2-2-1 16,0-1 0-16,-1 0 1 0,4-2 0 0,-2 1 0 0,2-1-1 0,0-1 0 0,1-1-1 16,0-1-1-16,2-1-1 0,-1-1 1 0,4-1-3 0,0 0-3 0,1-2-2 0,0-1 0 15,0-1-2-15,2-1-2 0,-1-1 0 0,1-2 0 16,-1 0-1-16,0-1 1 0,-2 0-1 0,1-2 0 0,1 1 0 0,-3 1 1 0,1-2 1 0,0 2 0 16,-5 1 2-16,1 1 1 0,-2 0 1 0,1 2 1 0,-4 1 0 0,2 3-2 15,-3-2 1-15,-2 3 0 0,1 2 1 0,1-1 1 0,-4 2 0 0,2 2 0 16,-2 2 1-16,0-1 1 0,-1 1 0 0,2 2-1 0,-1 2 0 0,0-2 0 15,0 3 1-15,-1 0 2 0,2-1-1 0,-1 2 0 0,1-1-2 0,1 1 1 16,-1-1 0-16,1 1 0 0,-1-1 0 0,3 0 1 0,-1-1-1 0,1 0 0 16,0 1 1-16,0 0 1 0,2-2 0 0,-2 1 1 0,1-1-1 0,3 0 1 15,-3-1 0-15,3 0 1 0,-3-1 1 0,3 0-2 0,0 0-1 0,-1 0 1 16,2-3-1-16,1 1 2 0,-1-1-2 0,1-1 1 0,1 0-2 0,0-1 0 16,0-1 0-16,1 1-1 0,-1-3 0 0,2 1-1 0,0-1 0 0,-2 2 1 15,3-4-1-15,-1 1 0 0,1 1 0 0,-2-1 0 0,2 0 1 0,1 1-1 16,-1 0-1-16,1-3 1 0,-1 3 1 0,0-2 0 0,1 1 1 0,1 1-1 15,-1-2 1-15,0 1-1 0,-1 0 1 0,-1-2-1 0,0 2 1 0,0 0-1 16,-2 0-1-16,2-1 0 0,-3 0 0 0,0 2 1 0,-1-4-2 0,0 2 1 0,-1-1-1 16,0-1 0-16,-2-1 0 0,3 1 0 0,-4-3 0 0,3 0 0 15,-3-1 0-15,-1-1-1 0,2-2-2 0,0 0-2 0,-1-2-3 0,1-1-3 0,-2-3-4 16,2 0-1-16,0-3-1 0,-1-1-2 0,3-2-1 0,-2-3 0 16,3-1-1-16,-1-1 1 0,2-2 0 0,-1 0 0 0,1-1 3 0,2 1 2 0,-1-1 5 0,2 1 4 15,-1 3 3-15,2-2 4 0,-2 3 3 0,0 3 4 16,2 2 0-16,-1 1 0 0,-3 3 2 0,3-2 0 0,-2 6 3 0,1-1 0 0,0 2 2 15,2 2 0-15,0 1 1 0,1 1 1 0,-1 1-1 0,4 1 2 0,1 2-1 0,1 0-1 16,1 1 0-16,3 2 3 0,2 1-1 0,0 0 0 0,2 3-1 0,2 0-2 16,-1 2-1-16,2 0-1 0,2 3 0 0,-2-1-1 0,-1 3 0 0,2 0-1 0,-2 0-2 15,-3 2-1-15,2 1-3 0,-3 1-1 0,-1 0-6 0,-1 2-6 0,0-2-12 16,-4 2-12-16,0 0-20 0,-2 0-23 0,-2 0-22 0,-1 1-20 0,-1-2-22 0,0 1-17 16,-5-1-19-16,1-1-16 0,-2 1-20 0,2-1-20 0,-3 0-36 0,0 0-42 15,-3-1-48-15,2-1-48 0,-1 1-8 0,-2-2 10 0</inkml:trace>
  <inkml:trace contextRef="#ctx0" brushRef="#br0" timeOffset="88829.73">25885 15439 6 0,'-10'-9'327'0,"-5"-4"-2"16,-1 0 0-16,-1-2-71 0,-6 0-103 0,1 0-68 0,-4-1-55 0,-4-1-20 16,-1 0-6-16,0 0 0 0,-4 1 0 0,-4 0 3 0,-2-1 1 0,-2 0 0 0,-3 0 1 15,0 0 0-15,-2 2 1 16,-3 0 2-16,1-1 3 0,-3 2 1 0,-2-1 0 0,-3 2 1 0,-2 0 1 0,-1 0-1 0,-2 0-1 0,-3 1 1 0,-3 2 1 15,-2 0 1-15,-2 0 4 0,-2 2 0 0,1 0 1 0,-3 0-3 0,0 2 0 16,-2 1-1-16,-3-1 1 0,2 3 0 0,-5 1 2 0,1-1 3 0,-6 3 4 16,-5 0 4-16,-1 0 3 0,-1 2 1 0,-6 0 2 0,-2 2 2 0,-2 2 4 15,-3 0 3-15,1 3 3 0,-3 1 5 0,-5 3 6 0,0 2 5 16,-3 4 4-16,-3 1 1 0,2 4-2 0,1 1-2 0,0 2-1 0,-1 3-3 16,5 2-1-16,1 1-3 0,1 4-5 0,4 0-3 0,2 2-4 15,3 2-7-15,5 2-7 0,3 0-8 0,5 2-6 0,5 0-3 0,4-2-4 0,6 1-1 16,5-2-3-16,5 2-2 0,6-4-3 0,5 0 0 0,6-1-1 0,5 1-1 0,3-3-1 15,7 2 1-15,5-4-1 0,5 2 1 0,3 0 0 0,6 0-2 0,4 2-1 16,3 0 2-16,5 3 1 0,6 0 2 0,4 3 0 0,6-1 3 0,4 1 0 16,7 0 1-16,5 0 0 0,3 2 0 0,9-1 0 0,2-2 0 0,3 0 0 0,7 0 0 15,5-1 1-15,7 0-2 0,0-1-2 0,7-1-1 0,2-2-3 0,7 1 1 0,1-5 0 16,4 0 3-16,5-3-1 0,2 0 1 0,6-2-1 0,4-4 0 0,2 0-1 16,3-4-1-16,2-2 0 0,3-3 0 0,2-1 4 0,4-4 1 0,0-2 1 0,6-2-3 15,2-3-1-15,0-2-2 0,2 0-2 0,2-2-1 0,0-2-1 0,0-2 3 16,2 0 1-16,-3-1 3 0,2-1-1 0,-1 0-2 0,-1-3-3 0,-1 1-2 0,-1-3-2 15,-2 1-1-15,-2-3-1 0,0-1-2 0,-2-3-2 0,-2-1 0 0,-2-1 1 16,-2-3-5-16,-1-3-4 0,0-2-7 0,-4-3-4 0,4-1-4 0,-1-7-3 0,-1-1-3 16,-4-1-5-16,0-5-4 0,-4-2-4 0,-2-2-4 0,0-2-2 15,-2-3-8-15,-2-2-7 0,-4-1-7 0,-2-3-7 0,-4 0-4 0,-2-4-5 16,-7 1-4-16,-4 1-4 0,-8-1 1 0,-7 0 3 0,-7 1 4 0,-8 1 5 0,-8-1 8 0,-8 1 7 16,-7 1 10-16,-6-2 13 0,-9 1 13 0,-7-2 15 0,-7 2 16 15,-7 2 16-15,-8 2 15 0,-4 2 13 0,-8 4 10 0,-3 2 6 16,-6 4 3-16,-6 5 0 0,-3 3-1 0,-1 6-3 0,-4 5-4 0,-3 4-5 15,-6 4-5-15,-2 4-4 0,-7 4-6 0,-4 1-8 0,-6 5-6 0,0 1-7 0,-6 3-5 16,-5 2-4-16,-1 1-4 0,-2 2-1 0,-2 2-2 0,0 1 2 0,-1-1 0 16,-3 0 1-16,1 4 1 0,-3-2 1 0,-1 1 1 0,-1 0 0 0,0 1 0 0,-2 2 2 15,2-3-1-15,-2 2-2 0,2 2-3 0,-2-1-4 16,3 3-3-16,0-1-2 0,1 1-2 0,3 3-3 0,3 0-3 0,2 2-4 0,2 0-4 0,5 4-3 16,2 1-2-16,4 0-3 0,5 3-3 0,4-1-4 0,10 4-4 0,3 1-4 15,6 0-12-15,8 0-13 0,6 1-26 0,4 1-32 0,7-1-53 0,4-1-64 16,6 0-29-16,4-3 137 0</inkml:trace>
  <inkml:trace contextRef="#ctx0" brushRef="#br0" timeOffset="90044.73">24092 15865 0 0,'-23'-19'159'0,"-3"2"143"0,-2 0-1 16,-3 1-78-16,-2 3-113 0,-3-1-56 0,-1 3-31 0,-3 3-12 0,-3 1-2 15,-6 5-2-15,0 0-1 0,-2 4 0 0,-4 2 1 0,-1 3 0 0,-2 3 3 16,-2 2 2-16,1 1 4 0,0 4 3 16,0 1 5-16,0 1 4 0,0 3 5 0,0 0 2 0,2 3 0 0,2 0 1 0,2 1 1 0,0 2-1 0,2-1 0 0,2 2-1 15,2 1-2-15,2 2-3 0,1 1-4 0,3 1-4 0,2-1-6 0,1 3-3 16,2 0-4-16,2 3 0 0,2-2-1 0,2 1 0 0,5-2-1 0,3 1 0 15,1 0-1-15,3 1 0 0,2-4 0 0,1 1 1 0,4 0 2 0,4-1 1 0,0-3 3 16,4 1 1-16,1-3-2 0,5-1-1 0,2 0 1 0,1-3-3 0,5-3 0 16,2 0 0-16,3-2-1 0,3 0-1 0,4-3-4 0,2-3-2 0,1-1-5 0,6-2-5 15,1 0-7-15,3-2-6 0,2-4-5 0,3 0-4 0,4-1-1 0,2-2-3 16,4-1-3-16,1-2-2 0,3-1-4 0,1-2-2 0,1-1-2 0,2-2-1 0,0-2-1 16,-1 0 1-16,2-2 1 0,-1 0 3 0,2-4 2 0,0-1 1 0,-1-1 0 15,-1-1 3-15,-3 0 1 0,0-2 4 0,0-1 5 0,-4 0 2 0,-1 0 5 16,-5 1 4-16,0-1 4 0,-5 3 3 0,-4 1 3 0,-3 0 1 0,-5 1-1 15,-1 2-2-15,-6 2-3 0,-1 0-3 0,-3 2-5 0,-4 0-2 0,-2 2-4 16,-5 1-2-16,1 0-3 0,-5 2 2 0,0-1 0 0,-3 1 3 0,-4 1 4 0,0 1 6 16,-3 0 9-16,1-1 7 0,-2 1 9 0,-3 1 5 0,-1 0 3 0,-1 1 5 15,1 0 2-15,-3 1 3 0,0 0 2 0,-1 1 0 0,0 2 2 0,0-1-2 16,-2 1-2-16,-4 1-3 0,2 0-4 0,0 2-2 0,-1 0-5 0,-1 3 0 0,-1-1-1 16,1 1-2-16,0 1-2 0,-1 1-3 0,2 1-1 0,0 1-4 0,-1 0-4 15,1 1-8-15,1 1-8 0,1 1-6 0,-1-2-5 0,3 2-6 0,1-3-4 16,1 1-3-16,2-1-3 0,2-1 0 0,0 0 1 0,5-2 3 0,0 0 3 0,1-1 4 15,2-3 3-15,3 1 10 0,4-3 11 0,2 0 9 0,0-2 10 0,5-2 8 16,2-1 5-16,2-1 5 0,2-4 6 0,3 1 2 0,1-4 1 0,5 0-1 16,-1-3-1-16,2 0-1 0,2-1-2 0,2-3-3 0,1-1-3 0,2-1-6 0,1-2-4 15,1-2-3-15,0-1 0 0,1 0-2 0,0-2-2 0,-1 0-1 0,1 0 2 16,1-1-1-16,-2-1 1 0,-2 0 1 0,1 0-1 0,-5-1 2 0,1 1 6 16,-2-1 5-16,-4 2 2 0,-3 1 2 0,-2-2-1 0,-3 2 1 0,-2 1-1 15,-1-1-2-15,-5 1-2 0,-1 0 1 0,-3 0-2 0,-4-1 2 0,-2 1 2 16,-1-1-5-16,-6 0-4 0,0 0-4 0,-5 1-2 0,-2 0-2 0,0 3 0 15,-6 0 1-15,-1 2 1 0,-2 2 1 0,-4 3 0 0,-1 2 1 0,-3 2 1 16,-2 3 0-16,-2 2-2 0,-4 3-1 0,-2 2 0 0,-2 2-1 0,-3 3-2 16,-1 2 0-16,-1 2-1 0,-1 0-1 0,-1 3-2 0,-1 1-1 0,-2 3-1 0,2-1-2 15,0 1-3-15,0 1-3 0,1 1-5 0,1 0-5 0,3-1-3 0,2 1-8 16,2-1-7-16,4 0-11 0,3-1-14 0,4 0-22 0,5 1-28 0,1-3-36 16,3 0-43-16,5 0-38 0,2-1 28 0</inkml:trace>
  <inkml:trace contextRef="#ctx0" brushRef="#br0" timeOffset="90628.73">21989 16837 28 0,'10'0'345'0,"-3"2"1"0,-2-1 0 16,-1 1-58-16,-2-1-85 0,-2 3-67 0,0-2-61 0,-4 2-29 0,-2-1-17 0,0 3-7 0,-5 1-5 16,2 1-3-16,-6 0 0 0,1 1 2 0,-4 3 2 0,-3 0 3 0,-4 1 2 15,0 0 4-15,-1 0 5 0,-5 3 5 0,0-1 3 16,-5 1 4-16,-1 1 2 0,-3 1 2 0,-1 0 1 0,-1 0 0 0,-2-1 0 0,1 1 0 0,-3 0-1 15,1 0-3-15,-2 0-2 0,0-2-4 0,1 1-6 0,-4 0-4 0,2 0-6 16,-2 0-3-16,-1 0-2 0,-1-1-3 0,0 0-3 0,-3-1 4 0,-1 1 3 0,-3 1 5 0,-6-1 4 16,1 0 4-16,-5-2 7 0,0 1 7 0,-3-1 8 0,-3-1 7 0,-1 0 3 15,-1 0 5-15,-5-2 1 0,2-2 4 0,-5 1-1 0,1-2 0 0,-1 0-4 0,-3 0-3 16,1-2-4-16,0-1-7 0,3-1-7 0,-1-2-8 0,2 1-9 0,2-3-7 16,4 0-7-16,0-3-7 0,4-1-8 0,7-1-5 0,2 1-3 0,4-4-4 0,2 0-4 15,3-2-2-15,2-1-1 0,3 1 2 0,2-2 3 0,5-1 0 0,3 0 2 0,4-2 1 16,3 2 3-16,2-3 4 0,3 2 4 0,4-2 2 0,3 2 0 0,2-2-2 0,3-1-5 15,1 1-7-15,6 1-7 0,2-1-15 0,1-1-18 0,3 0-22 0,4 0-23 16,3 0-22-16,3 1-18 0,2-1-19 0,4 0-18 0,0 0-19 0,2 0-16 16,3 1-20-16,0 0-20 0,3-1-32 0,0 0-35 0,1 0-37 0,0 0-38 0,-1 1-7 15,3-2 26-15</inkml:trace>
  <inkml:trace contextRef="#ctx0" brushRef="#br0" timeOffset="91071.74">18458 16634 216 0,'-7'-5'315'0,"1"-3"-32"0,0 1-47 0,0 0-74 0,0 0-86 16,-1-1-40-16,2 3-15 0,2-2-8 0,-1 2-2 0,-1 1 0 0,3 0 2 15,-1 2 4-15,-1-1 4 0,2 2 4 0,-1 1 3 0,-2 1 7 0,2 2 3 16,-1 0 7-16,-1 3 5 15,-1 2 4-15,0 1 3 0,-1 3 1 0,-1 2 4 0,0 3-1 0,-3 3-1 0,2 2 0 0,-3 2-3 0,-2 3-4 0,3 1-1 0,-4-1-4 16,0 3-4-16,0 0-5 0,-1 1-8 0,0 0-4 0,0 1-4 0,0 1-4 0,-2-3-4 16,2 3-2-16,-2-2-1 0,0-1-3 0,-1 0-1 0,2-1-2 0,0-1-1 15,-2-1-3-15,2 0-2 0,-2-2 0 0,2-2-1 0,-2 2-1 16,2-4 0-16,-2 1 0 0,-1-1 1 0,2 0-2 0,-1-1 0 0,0-2 0 0,1 0 0 16,0-3 0-16,0 1 0 0,0 0 1 0,1-2 0 0,-1-2 0 0,2 1 2 0,1-1 1 0,2-3 2 15,0-1 0-15,2 1 2 0,0-2 1 0,1-1 1 0,1 0-1 0,3-1 0 16,0-1-3-16,0 0-1 0,2-3-3 0,-1 2-1 0,3-2-5 0,0-1-2 0,2 0-3 15,0-3-2-15,3 1-2 0,-1-1-2 0,3-2-2 0,4-2-3 0,-2 1 0 16,5-2-2-16,0-3 1 0,2 2-1 0,2-3 2 0,1 0 0 0,2-1 1 0,1 0 3 16,2-3 0-16,2 2-1 0,1-2-1 0,-1-1 1 0,4 0 1 0,-1 0 1 15,2 1 2-15,0-2 1 0,1 1 2 0,1 0 1 0,0 0 0 0,-1 1 3 0,0-1 0 16,0 1-3-16,-2 3-3 0,1 0-5 0,-4 1-4 0,0 2-8 0,-1 2-5 0,0 0-7 16,-3 3-6-16,0 0-7 0,0 2-5 0,-3 0-5 0,-2 3-6 0,0 2-5 15,-1-1-7-15,0 3-7 0,-2 0-17 0,0 0-17 0,-2 1-35 0,0 0-44 16,-1-1-39-16,0 0-35 0</inkml:trace>
  <inkml:trace contextRef="#ctx0" brushRef="#br0" timeOffset="93944.09">16541 16662 0 0,'16'-19'123'0,"-3"1"249"0,-2 0-1 0,-4 2-3 0,2-1-4 0,-4 2-95 0,0 2-138 0,1 1-62 16,-3 2-26-16,-1 2-6 0,-1 3 0 0,1 1 9 0,-2 4 9 15,-2 1 5-15,1 4 3 0,0 3 4 0,-3 4 4 0,-1 4 8 0,0 5 6 16,-1 0 5-16,0 5 3 0,-2 3 0 0,1 4 1 16,-3 3-5-16,1 1-6 0,-2 3-11 0,0 0-13 0,0 2-7 0,-3 2-8 0,2-1-7 0,-1 0-5 0,-2 2-7 0,2-2-6 15,-2 0-4-15,0 2-3 0,1-2-4 0,-2-1 0 0,1 0-6 0,0 2-6 16,0-1-10-16,2 0-13 0,-1-1-13 0,-1 0-17 0,3 0-15 0,0-1-16 0,1-3-17 16,0-1-18-16,3 0-17 0,0-2-15 0,-1-3-15 0,3 0-13 15,0-3-15-15,2 0-14 0,2-2-34 0,-1-1-40 0,1-3-42 0,-1-2-43 0,2-4-13 16,-3-1 1-16</inkml:trace>
  <inkml:trace contextRef="#ctx0" brushRef="#br0" timeOffset="94185.09">16054 17327 0 0,'9'-12'202'16,"1"1"287"-16,-4 0 0 0,3-1-2 0,-3-1-3 0,-1 0-3 0,0 1-4 15,-1 0-132-15,-1 0-193 0,1 2-85 16,0 2-40-16,2 0-17 0,-1 3-8 0,0 0-3 0,1 2 0 0,2 1-1 0,0 1 1 0,1 1 0 0,2 3 0 0,1-2 0 15,1 3 0-15,3 1 2 0,0 1 1 0,4 0 0 0,0 2-1 0,4 1 0 0,3-1 1 16,0 3 0-16,3 0 0 0,2 1-1 0,2 0-1 0,0 1 1 0,5 2-1 16,1 0 0-16,1 1 0 0,0 1-3 0,5-1-6 0,-1 2-5 0,2 2-7 15,1-3-12-15,0 3-17 0,1-1-16 0,2 1-14 0,2 0-13 0,2-1-12 0,0 1-12 16,2 0-14-16,0-2-16 0,2 3-17 0,1-1-12 0,-1-2-10 0,-1 1-9 16,1 0-8-16,-2-2-18 0,-3 2-24 0,0-2-41 0,-2-2-48 0,-4 1-21 0,-4-3-6 15</inkml:trace>
  <inkml:trace contextRef="#ctx0" brushRef="#br0" timeOffset="94400.09">17094 18073 0 0,'-35'12'104'0,"2"0"357"0,0-4-4 15,-2-1-3-15,3-1-7 0,0-2-5 0,1-2-5 0,4-2-128 0,-1 0-183 0,6 0-80 16,1-1-31-16,2 0-16 15,2 0-7-15,2-1-5 0,0 0-4 0,5 0-3 0,-1 0-5 0,2 0-4 0,3-2-4 0,1 2-4 0,1-2-5 16,3 0-7-16,1 1-14 0,1-2-10 0,3-1-14 0,1 0-13 0,1 1-14 16,3-2-13-16,1 1-12 0,1-1-11 0,1-2-6 0,3 3-17 0,0-2-18 0,1 1-41 15,-2-1-53-15,3 0-36 0,1 1-30 0,-1 0-8 0,2 0 256 16</inkml:trace>
  <inkml:trace contextRef="#ctx0" brushRef="#br0" timeOffset="94576.09">17629 17407 149 0,'5'-8'288'0,"-1"-1"-47"0,-2 0-69 0,3 1-62 16,-3 0-57-16,0 1-29 0,-1 1-12 0,2 0-9 0,-2 1-1 0,-1 0-2 0,1 2-1 16,1-1 1-16,-1 2 0 15,0-2-1-15,-1 3 0 0,1-1 0 0,2 1 0 0,-1 0-3 0,-1-1-4 0,3 1-5 0,-1 1-8 0,0-1-15 0,2-1-19 16,0 2-40-16,0 0-49 0,0 0-51 0,1-1-53 0</inkml:trace>
  <inkml:trace contextRef="#ctx0" brushRef="#br0" timeOffset="94802.09">16915 17027 0 0,'-45'-3'85'0,"1"-2"231"0,0-2 2 0,-2 2-54 0,3-3-76 0,-1 0-68 16,0-1-67-16,1-2-26 0,2 2-13 0,0 1-5 0,4-2-2 0,0 1-2 0,2 0-3 16,5 2-1-16,-1 0-2 0,3 1 0 0,3-1-3 15,1 3-3-15,3 0-6 0,0 2-4 0,2-2-2 0,2 3-3 0,3-1-1 16,2 2-1-16,-1-1-1 0,5 1 0 0,-1 0-2 0,4 0-3 0,3 0-2 0,2 0-6 0,1 0-4 0,3-2-9 0,3 1-12 16,0 0-26-16,6 0-32 0,-1-2-51 0,4-1-61 0,3-3-31 0,0 1 198 15</inkml:trace>
  <inkml:trace contextRef="#ctx0" brushRef="#br0" timeOffset="95342.1">16115 16545 0 0,'-36'-2'111'0,"0"-1"258"0,-4-3-2 0,1 2 0 16,-2 0 0-16,-3 2-100 0,2 2-141 0,-4 4-62 0,1 0-27 15,-2 6-12-15,-1 5-7 0,-2 2-3 0,-1 8-2 0,-1 2 0 0,0 5-1 0,1 3 1 0,0 3 3 16,0 3 1-16,0 4 0 0,3 0 3 0,0 3 1 0,2-1-3 0,4 4-2 15,1-2-3-15,0 0-2 0,5 0-1 0,5-2-1 0,4 0-2 16,3-2-1-16,4 2-2 0,4 0 0 0,3 0-2 0,5 0 0 0,4 0 1 0,4-1-1 16,7 1 2-16,4 0 0 0,4 0 2 0,7-3 1 0,4-1 1 0,5-1 1 15,5-3 0-15,4-2 2 0,3-2-1 0,7-3-2 0,2-3-1 0,4-3-1 0,4-4-2 16,4-2-3-16,6-4-2 0,3-4-2 0,8-3 0 0,6-5-2 0,5-4-2 16,5-5-2-16,6-6-1 0,4-6 1 0,3-6 1 0,4-6-5 0,3-6-2 0,0-3-6 15,-2-5-5-15,1-5-3 0,-2-2-5 0,-2-4-6 0,1-3-9 0,-5-2-10 16,-5-1-4-16,-1-3-2 0,-8-1-5 0,-4-1-4 0,-11 0 2 0,-4-1 2 15,-12 1 5-15,-7-1 6 0,-8 1 6 0,-9-2 6 0,-12 0 6 0,-6 0 6 16,-11-3 11-16,-10-2 12 0,-8-1 10 0,-15-1 11 0,-8 2 10 0,-11 0 11 16,-8 4 8-16,-8 1 9 0,-7 7 7 0,-5 3 8 0,-4 7 5 0,-3 4 7 15,-3 6 3-15,-1 7 2 0,-4 4 1 0,-2 4 2 0,-2 6-2 0,-3 6-3 0,0 3-7 16,-2 6-8-16,-2 4-8 0,-1 4-6 0,2 6-9 0,0 3-8 0,1 5-6 16,1 3-8-16,2 4-3 0,3 3-5 0,2 3-4 0,3 3-5 0,3 2-2 15,6 1-2-15,2 4-2 0,6-3-3 0,6 3 0 0,7-3-2 0,6 0-1 0,5 0-3 16,6-1-1-16,7-2-3 0,4-2-1 0,8 1-1 0,4-4-3 15,6 0-4-15,6-1-6 0,6-4-6 0,6-1-7 0,6-2-7 0,4-4-4 16,9-1-5-16,5-1-4 0,6-4 0 0,7-3-1 0,7-1-1 0,5-3 2 0,7-2 1 16,5-3 4-16,3-3 5 0,5-2 5 0,2-3 8 0,1 0 7 0,3-1 7 15,-1-1 5-15,0-1 5 0,1 0 4 0,-4 2 3 0,-5 0 3 0,-5 2 1 0,-5 1-1 16,-4 2-4-16,-6 3-1 0,-3 1-3 0,-6 1-1 0,-6 2-4 0,-4 2 0 0,-5 1-3 16,-4 1 2-16,-6 1-1 0,-2 2 1 0,-3 0-1 0,-5-1 1 0,-3 2-1 15,-1 0 2-15,-4-2 0 0,-4 2-1 0,-1-2-2 0,-1 0-5 0,-1-1-5 0,-2-1-9 0,-2-1-12 16,-1-3-22-16,1 2-27 0,-1-2-44 0,-2-2-53 0,-1-1-35 15,1-3 213-15</inkml:trace>
  <inkml:trace contextRef="#ctx0" brushRef="#br0" timeOffset="100874.36">23843 2343 378 0,'-9'-4'399'0,"-2"0"2"0,0 0-1 16,1 0-84-16,-3 0-122 0,-1 2-64 0,0 0-42 0,-1 1-22 0,-1 1-15 15,0 2-7-15,-3 0-6 0,1 3-5 0,-1 1-4 0,-1 0-2 0,-1 3 0 16,1 0 0-16,-1 2-1 16,1 1 0-16,1 1-2 0,0 0-1 0,0 1-2 0,3 1-2 0,0-1 0 0,2 2-3 0,1 0-2 0,0-1-1 0,3 1-2 15,2-2-1-15,1 1-3 0,2 0 1 0,2 1 0 0,0 0 1 0,3-1 1 16,3 0 1-16,0 1 0 0,2-2 2 0,0 1 0 0,4 1 2 0,0-2 0 16,2 0 2-16,0 1 0 0,3-2 2 0,1-1 0 0,1 1-1 0,2-1 0 15,1-3-1-15,1 1-2 0,1 0 0 0,0-1-1 0,3-3-1 0,-1 1-1 0,0-1-3 16,-1-2 0-16,3 0-1 0,-3-1-1 0,-1-1-3 0,0-1 0 15,-1-1-1-15,0-1 1 0,1-1-2 0,-6 1 2 0,1-2 0 0,-1-2 2 16,-1 2 1-16,-2-2 0 0,-2 0 1 0,0-2 0 0,-2 1 0 0,0-1 1 16,0-2 1-16,-2 1 3 0,0-1 3 0,-2-2 3 0,0 2 2 0,-2 1 2 0,2-2 3 15,0 2 1-15,-2-1-2 0,-1 2 0 0,2-1-2 0,-2 2 1 0,-1-1-1 0,1 3-2 16,1-1-2-16,-1 1-3 0,0 2-4 0,-1 0-2 0,0-1-3 16,0 2-4-16,0 1-3 0,1 1-2 0,-1 2 0 0,0-1 0 0,3 1 0 0,-2 2 0 15,0 1 1-15,-1 0 1 0,1 2 0 0,2-1 4 0,-2 0 3 16,3 0 3-16,-2 1 4 0,3 0 3 0,0 0 4 0,2 0 3 0,1-2 1 0,0 2 0 15,2 0 3-15,0-2 0 0,2 0 3 0,-1 0 1 0,4-1 1 0,1-2-2 16,2 1-2-16,0 0-2 0,2-3-2 0,4 1-2 16,-1-2-4-16,1-3-3 0,2 0-2 0,0 0-1 0,0-2-1 0,1-1-2 0,2 0-2 0,-3-1 0 15,-1-1 1-15,2-1 1 0,-3 1 2 0,-2-2 4 0,1-1-1 16,-5 2 1-16,1-3 2 0,-3 0 3 0,-3 2 2 0,-1-2 1 0,-3 1-1 16,-1 1 0-16,-3-3-1 0,0 1-2 0,-2-1-1 0,-3 1-4 0,-3 0-4 0,-2 0-5 15,0 0-3-15,-3 0-3 0,-2 0-6 0,-3 0-6 0,0 3-9 0,-2-1-8 16,-3 1-10-16,1 3-11 0,-2-1-15 0,-1 2-17 0,-2 2-21 0,1 1-23 15,0-1-24-15,0 2-22 0,-1 1-20 0,3 1-18 0,0 2-13 0,-1-1-13 16,5 1-18-16,-1 1-20 0,1 0-57 0,3 0-71 0,1 0-29 0,-1 1-5 16,5-1 8-16,-2-1 213 0</inkml:trace>
  <inkml:trace contextRef="#ctx0" brushRef="#br0" timeOffset="101224.36">24812 2420 0 0,'2'0'242'16,"1"0"104"-16,-2 0 2 0,0 2-59 0,-1-2-86 0,0 0-62 0,0 1-51 0,-1 1-27 16,1 1-13-16,-2 1-6 0,-1-1-2 0,2 2-2 0,-3 0 1 0,3 2-1 15,-1 0 1-15,-1 0 0 16,3 2-1-16,-1 0 1 0,0 2 1 0,1 0-2 0,0 0-3 0,0 1-4 0,1 0-4 0,0 1-6 0,0 0-3 0,3 1-4 16,0 1 0-16,-1-2-2 0,1 1 0 0,1 1 0 0,3-2 0 0,-2 0 0 15,0 0-1-15,4 0 1 0,-1 1 3 0,2-2 0 0,1-1 2 0,0 1-1 0,1-3 2 16,1 1 0-16,-2-2-1 0,3-1 2 0,-1 1 0 0,-1-2 0 0,2-2 3 15,-2 0 2-15,-1-1 2 0,2-1 2 0,-3-1 2 0,0-1-1 0,0 0 1 16,-2-2-1-16,2 1 1 0,-3-3 0 0,-1-1-2 0,-1 2-3 0,1-3-3 16,-2-1-2-16,-1-2-3 0,0 1-2 0,0-3-5 0,-1 0-3 0,-1-1-2 15,-1-1-3-15,3-2-1 0,-3 1-1 0,-1-3-1 0,1 1-5 0,1 1-5 16,-1 0-8-16,0-1-10 0,-1 2-7 0,3-1-7 0,-1 3-3 16,-1 1 0-16,3 2-1 0,-3 1-3 0,2 0 0 0,-1 4-1 0,0 1-3 0,-1 2-6 15,0 1-1-15,0 0 1 0,-1 3 0 0,2 1 2 0,-1 2-3 0,-1-1-5 16,0 3-11-16,0-1-9 0,-1 2-9 0,-1 0-12 0,0 2-14 0,-1 0-20 15,-1 1-39-15,0-1-53 0,-1 0-51 0,0 1-50 0,-3 0-18 0,2 1 49 16</inkml:trace>
  <inkml:trace contextRef="#ctx0" brushRef="#br0" timeOffset="102257.36">20630 6100 0 0,'-5'3'166'0,"0"-2"36"0,-1 1-31 16,2 0-27-16,-1 1-28 0,0-1-20 0,0 2-21 0,2 0-14 0,-1 0-12 16,0 1-7-16,-1-1-8 0,0 3-2 0,1-2-3 0,1 4 0 0,-1-2-1 31,0 2 2-31,3-1 2 0,0 1 0 0,-1 0 1 0,2-1 1 0,2 3-1 0,0-1 1 0,1-1 3 0,-1 2-1 0,4-1-1 0,1 1 0 0,1-2 1 16,0 2 1-16,2 0 1 0,0-1-2 0,2 0-2 0,-1 0-1 0,3-2 1 15,0 0 1-15,0 1 3 0,3-1 1 0,-1-1 0 0,0-2 3 0,0 0 1 16,2-1 2-16,0-1-1 0,0-2-2 0,0 1-2 0,0-2 0 0,0 0 0 15,0-2 0-15,0-1-1 0,0 0-2 0,0-3-4 0,0 2-3 0,0-3-3 0,1 0-4 16,0-3-3-16,-1 0-3 0,1-1-1 0,-2-1-2 0,2-1 0 16,-2-2 0-16,-1-1 2 0,0-1 0 0,1-1-2 0,-3 0 1 0,1-2 0 0,-3-2-1 15,0-1-1-15,-3 1 1 0,-1-3-1 0,-1 0-1 0,-1-2-1 16,-4-1-1-16,1-2-2 0,-3-2-2 0,-3-2-3 0,-2-1-3 0,0-1 0 0,-1-2 0 16,-4-3-2-16,0-1 1 0,-3-1 3 0,-1-1-1 0,-2-5 2 0,-2-1 4 15,1-2 5-15,0 1 8 0,-2-3 9 0,0 0 8 0,1-1 6 0,-1-1 5 16,1 1 5-16,0 1 0 0,-1 0 1 0,2 3 0 0,3 1-2 0,-2 3 0 15,3 1-2-15,-1-1-4 0,0 5-5 0,4 0-7 0,0 4-6 0,3-2-5 16,-2 2-6-16,4 1-5 0,0 1-5 0,1 0-2 0,3 1-1 0,2 1 1 0,3-1-2 16,1 2 1-16,3-1-1 0,0 1 0 0,6-3 0 0,2-1-1 15,1 1-1-15,5 0-2 0,0-2-1 0,7 2 2 0,1-4-1 16,3-1 1-16,3 2 0 0,4-3-1 0,4 0 0 0,4 0 1 0,1 0 1 0,5 0-1 16,3-1 1-16,5 0-1 0,1-1-1 0,4 2 0 0,3 2 0 0,-2 0 0 15,3 4-1-15,1-1 0 0,0 3-1 0,-4 2 1 0,1 2-2 0,-6 4 0 0,0 2-2 16,-2 0 1-16,0 1 2 0,-4 3-1 0,-2 2 1 0,-2 0 1 0,-3 2 1 15,-3 0 0-15,-2 3 0 0,-2 0 1 0,0 0-1 0,-4 1 1 0,2 0-3 16,-6 2 0-16,1-2 1 0,-1 3-2 0,-1-2-3 0,-2 1-1 0,-1 1-1 16,-3-1-3-16,1 1-1 0,-3 1 0 0,1 0 0 0,0 1-1 0,-2 0 0 15,0-1 0-15,0 1 1 0,1 1 0 0,-2-1 0 0,1 1 2 0,-3-1 1 16,2 2 3-16,-2 1 0 0,-1-1 0 0,0 2 0 0,-1-1 1 0,-3 2-1 16,1-1-1-16,-1 2-3 0,-3 0-4 0,1 1-5 0,-3 0-4 0,1 0 0 15,-3 1-4-15,0 0-3 0,-3-1-2 0,2 3-2 0,-3-2 0 0,-1 2-1 16,-1-1 1-16,-1-1 1 0,0 1-1 0,-2 2-3 0,-1-2 0 0,0 1-2 15,-1 1-8-15,-2-3-11 0,0 2-9 0,0 1-10 0,-2 0-11 0,1-1-9 16,-2 0-12-16,1 1-9 0,0 0-10 0,-2-1-12 0,1 2-8 0,-1-1-8 16,0 0-14-16,2-1-18 0,-1 1-42 0,-2-2-52 0,2 2-29 0,0-1-18 0</inkml:trace>
  <inkml:trace contextRef="#ctx0" brushRef="#br0" timeOffset="102605.36">22751 2819 107 0,'-11'-4'358'0,"3"-1"2"0,-2 0-1 0,2 0-74 0,-2 0-111 0,4 0-59 0,0 1-35 16,0 0-18-16,2 0-8 0,0 2-5 16,3-1-2-16,1 2-1 0,1-2 0 0,2 3-3 0,2-1-1 0,3 1-1 0,1 0 0 0,2 1 0 15,3-1 2-15,2 3 1 0,1-2 3 0,3 3 1 0,3 0 3 0,0 0 1 0,4 0 0 16,1 1-2-16,0 2-3 0,1-1-3 0,2 2-4 0,1 0-2 0,-1 1 0 15,-2 2 1-15,-1 0 2 0,-1 1 0 0,-1 1-1 0,-3 2 0 0,-3 0 0 16,-2 2-1-16,-4 2 0 0,-2 1 0 0,-4 1 0 0,-3 2 1 0,-2 2 1 16,-4 1-1-16,-3 2 0 0,-2 0-3 0,-4 0-6 0,-3 3-3 15,1 0-1-15,-3 0-2 0,-1 1-1 0,-3-1-3 0,1 2-3 0,-1-1-1 0,-1-1-2 16,0 2-2-16,0-3-2 0,0 2-1 0,-2-2-4 0,2-2-1 0,0 0 0 16,0 0-1-16,2-1-2 0,-1 0-2 0,1-2-3 0,0-2-6 0,1 2-8 15,1-3-16-15,1-1-17 0,2-1-21 0,-2 1-20 0,3-3-18 0,1 2-16 16,0-2-14-16,2 0-13 0,1-1-14 0,3-2-10 0,3 1-13 0,2-2-12 15,2-2-10-15,5 1-10 0,4-1-28 0,4-3-37 0,5-1-35 0,6 0-34 16,6-4-7-16,5-3 97 0</inkml:trace>
  <inkml:trace contextRef="#ctx0" brushRef="#br0" timeOffset="103655.36">25362 2962 199 0,'-2'-4'353'0,"-1"0"-13"0,0-1-20 15,0-2-65-15,2 2-85 0,-2 0-39 0,2-1-18 0,1 0-6 16,-1 1 1-16,0-1 1 0,-1 0 0 0,2 2-1 0,0-1-2 0,0 0-5 0,0 2-8 16,0-1-9-1,-1 0-9-15,1 1-6 0,-1 2-6 0,0-1-7 0,-2 0-8 0,3 2-8 0,-1 0-8 0,0 0-7 0,-2 0-5 0,2 2-2 0,-2 0-1 16,1 2 2-16,-2 0 2 0,-1 0 1 0,2 4 0 0,-2-2 0 0,0 2 0 16,-2 0-2-16,2 2-1 0,0 1-2 0,-1-2 1 0,1 3-3 0,2 0-1 15,-1 0-2-15,-1-1-2 0,1 3-1 0,3 0-2 0,-2-1-1 0,2 3 0 0,0-2 0 16,1 2 0-16,0 1 1 0,0-2 1 0,1 2-1 0,0 0 0 15,2 0 0-15,-1 0-1 0,3-1-1 0,-1-1 0 0,0 1 1 0,1 1 0 0,2-3 1 16,-2 2-1-16,3-3 0 0,0 0 0 0,-1-1 0 0,1 0 0 16,1 0-1-16,1-2 1 0,-1-2 0 0,2 0 0 0,-1-3-2 0,2 2 1 0,-1-2-1 15,1-3 0-15,0 0 1 0,0-2-1 0,-2-1 1 0,3-1-2 0,-2-2 1 16,0-1 0-16,0 0-1 0,-2-3 0 0,1 0 0 0,-3-1-2 16,3-1 1-16,-2-1 1 0,0-1-2 0,-1-1-2 0,-1-1 2 0,1-1 0 0,-2 2 3 15,0-2 3-15,-1 1 1 0,1 0 0 0,-3 1 0 0,2 1 4 0,-3 0-1 16,2 0 1-16,-2 3-2 0,-1-1 1 0,1 2-2 0,1 0 2 0,-2 1-3 0,0 2-1 15,0 0-3-15,2 1-2 0,-2 0-1 0,0 2-2 0,0 0-1 16,0 2-2-16,0 0 1 0,0 2 0 0,0 0 0 0,1 1 0 16,-1 1 1-16,0 0 0 0,1 2 1 0,1 1 2 0,-1-1 1 0,0 2-2 0,-1-1 1 0,1 0 0 15,1 1 1-15,0 0 0 0,0 1-1 0,0-1-1 0,-1 1 0 0,4-1 1 16,-2 0 1-16,-1 0 0 0,2 0 0 0,0 0-2 0,0-3 1 16,0 3-1-16,0-3 1 0,0 0 1 0,-2 1 1 0,3-2 0 0,-1 0 1 0,0-1 3 15,-2 0-2-15,4 0-1 0,-2-2 0 0,0 2 0 0,0-2 0 0,-1-1-1 16,2 0 1-16,0-1 1 0,-1-1-1 0,2 1-1 0,-2-2-1 0,0-1-1 15,-1 1 0-15,1-2 0 0,2-1 0 0,-3 1 1 0,-1-2-1 0,2-1 0 16,-2 0 1-16,3-1-1 0,-2 0 0 0,-1-1-2 0,2-1 1 0,-1-1 2 16,-1 1-1-16,3 0-1 0,-3-1 0 0,1 2 0 0,-2-2-1 0,2 0-1 15,-1 3 0-15,-1-2 0 0,2 1 2 0,-1 2-2 0,1 0 1 0,-2 0 0 16,0 3-1-16,-1-3-1 0,2 3-2 0,-1 1 2 0,0 0-1 0,-1-1 0 16,0 3 0-16,0 1-1 0,0 0 1 0,0 1-1 0,0 0 0 0,0 1 0 0,1 0 1 15,1 1 0-15,-1 3 2 0,0-1 2 0,-1 0-1 0,1 1 1 16,2 2-1-16,-1-2-1 0,-1 2 1 0,2-2 1 0,-2 3 0 0,2-3-1 15,-1 3 1-15,-1-3 0 0,2 0 0 0,-1 2 1 0,1-2-1 0,-1-1 0 0,0 1 0 16,0-2 1-16,-1 2 1 0,2-1 1 0,-2-1 1 0,0-1 0 0,2 0 1 16,-2-1 0-16,0 0 0 0,0 1 0 0,2-2-1 0,-2 0-2 0,2 0-2 15,-1-2 1-15,1 1 1 0,-1 0 0 0,4-1-1 0,-2 0 0 0,1-1-2 0,1-1-2 16,-1 2 0-16,3-1 0 0,-1 0-1 0,2 1 2 0,-1-1-1 16,1 1 2-16,1 0 0 0,-1 0-1 0,-1 0-2 0,1 2 1 0,0-1-2 15,-2 1 1-15,1 0 1 0,-1 0 2 0,0 0-1 0,0 1 0 0,-1-1 0 0,-1 1 0 16,1 1-1-16,-1-1 1 0,-1 2 0 0,0-1 0 0,1 2-3 0,-2-1-5 15,1 1-13-15,0 0-15 0,-2 1-22 0,3-1-26 0,0 3-24 0,-1-1-23 16,0 1-19-16,1-1-18 0,0 2-16 0,0 0-13 0,1 1-20 0,1 0-20 16,0 1-53-16,1 1-66 0,0-2-39 0,-1 2-29 0,3 0 4 0,1 0 87 15</inkml:trace>
  <inkml:trace contextRef="#ctx0" brushRef="#br0" timeOffset="103835.36">26438 3000 167 0,'-9'-17'416'0,"-1"-3"6"0,0 2 5 16,-2 1-18-16,-2 0-28 0,3 1-85 0,-3 0-111 0,2 3-53 0,1 0-29 16,0 2-15-16,-1 1-10 0,4 2-5 0,-1 0-6 15,2 3-5-15,0-1-8 0,0 2-7 0,2 1-10 0,1 3-8 0,-2 0-8 0,4 3-8 0,0 2-5 0,0 4-3 16,1 0-4-16,1 4-1 0,1 3-1 0,0 1-5 0,0 3-8 16,3 2-10-16,1 2-13 0,-1 2-13 0,1 4-13 0,0 0-18 0,2 3-21 15,-2 0-18-15,1 2-18 0,3 2-16 0,-3 0-15 0,3 2-10 0,-3-1-9 0,0 3-9 16,2-2-9-16,-2 3-27 0,-1-2-38 0,0 0-42 0,-3-2-41 15,1-1-10-15,-2 1 107 0</inkml:trace>
  <inkml:trace contextRef="#ctx0" brushRef="#br0" timeOffset="103977.38">26249 3617 0 0,'-1'-20'204'0,"1"0"112"0,0 1-1 0,1-1-72 0,0 0-107 0,3 1-59 0,-1-1-38 15,0 1-18-15,3 1-10 0,1 0-7 0,1 2-5 16,0 0-6-16,-1 0-7 15,3 3-7-15,1 0-7 0,-2 0-6 0,3 1-7 0,0 3-10 0,0 1-12 0,0 0-21 0,1 3-25 0,-1 1-46 0,2-1-57 0,-3 2-39 0,2 2-31 16</inkml:trace>
  <inkml:trace contextRef="#ctx0" brushRef="#br0" timeOffset="104605.36">26599 3303 0 0,'4'-1'310'0,"2"-2"-27"0,-1-1-42 0,0 3-43 0,0-2-45 15,1-1-32-15,-1 2-27 0,0-1-17 0,1 0-9 0,-1 1-8 0,1-1-6 31,0 2-4-31,-1-2-1 0,0 2-2 0,0 1-4 0,1 0-5 0,-1 1-5 0,0 2-3 0,1 1-4 0,-2 0-2 0,-1 0-1 0,1 2 3 0,2 0 4 16,-2 1 3-16,0 1 5 0,0 3 0 0,-1-1 1 0,2 1 3 0,-1-1 0 16,-2 2 1-16,2 2 1 0,-1-1 0 0,0 2-1 0,1-1-1 0,-1-1 1 15,-1 2-3-15,-1-1-3 0,2-2-3 0,-2 1-1 0,3 0-3 0,-2-1-2 16,-1 0 0-16,2-1 0 0,-2 0 3 0,2-3 6 0,-1 0 6 0,-1 1 7 16,2-3 4-16,-1 0 2 0,1-1 2 0,-1-2 0 0,0 0 1 0,0-1 0 0,1-2-1 15,-1 0 0-15,4 0-3 0,-2-2-2 0,0-1-8 0,1 0-7 16,2-3-9-16,-1-1-8 0,3-1-7 0,-2-1-3 0,2-1-3 0,2-2-3 15,0-1-1-15,0-2-1 0,0 1-1 0,-1-2-1 0,1 0-2 0,0 1-1 16,-1-1 0-16,1 0 0 0,-2 0-1 0,-1 2 0 0,1 1 2 0,-2 1-1 16,0 0 2-16,-2 2 1 0,1 1-1 0,-2 1-1 0,-1 0-1 0,1 1 0 0,-1-1-1 15,0 3 0-15,0 1 2 0,-1-1-1 0,0 1 1 0,-1 3 2 16,0-2-2-16,0 0-2 0,-1 2 0 0,2-1-2 0,-2-1 2 0,0 3 0 0,1-1 1 16,-1 0 0-16,0 1 0 0,0 0 0 0,1 0 0 0,-1 1-1 0,1 0 1 15,2 0-1-15,-1 3 1 0,-1-1 3 0,2 1 0 0,-2-2 0 16,3 4 0-16,-2-1-2 0,3-1 0 0,-1 1 0 0,0 0 1 0,0 1 2 0,2 0 0 0,-1-2-1 15,0 0 0-15,0 1 0 0,1-1-1 0,0 1 0 0,-1-1 0 0,2 0 0 16,0 0 1-16,0-1 0 0,1-1 1 0,-1 2-1 0,0-2 1 16,1-1 0-16,-2-1 0 0,4 1-1 0,-2 1 2 0,0-2 0 0,1 0 0 0,0-2 0 15,-1 1-2-15,2 0 0 0,-1-1 1 0,2 0 1 0,0-2-2 0,-1 0-2 16,0 0 0-16,0-1-1 0,3-2-1 0,-1 3 0 0,-1-2-1 0,0-1-3 16,2 1 1-16,-3 0 1 0,1 1-1 0,-2-1-2 0,-1 1-2 0,1 0-2 15,-3 1-1-15,2 2 0 0,-3-1 0 0,-2 0 0 0,2 2 0 0,-4 1-1 16,1 3 2-16,-1-1 2 0,-1 1 1 0,-1 2 0 0,-2 3 2 0,0 0 1 15,-1 0 3-15,-2 5 3 0,-2 0 4 0,2 2 2 0,-3 0 3 0,-1 4 3 16,2 0 2-16,-4 1 3 0,1 2 0 0,1 2 2 0,-1 0 2 0,1 0 2 16,-1 1 2-16,0 0 2 0,1 0 0 0,-1 0-1 0,1 1 0 0,-1-2-2 15,1 0 0-15,-1-1-2 0,-1 0-1 0,2-1-2 0,-1-1 0 0,1 0-1 0,-1-3-1 16,1 2-1-16,0-2-3 0,-1-3-2 0,1-1 0 0,-1 1 1 16,1-2-1-16,-1 0-1 0,0-3 0 0,2 0-2 0,-2-1-1 0,1-3 0 15,-1 2-1-15,1-3-3 0,-3-1-2 0,2-1-4 0,0-1-10 0,-3-2-9 0,2 0-17 16,-2-1-16-16,2-3-25 0,-3 0-27 0,0-1-25 0,0-3-23 0,0 0-23 15,0-1-22-15,0-1-28 0,2-2-28 0,-1-1-75 0,0-2-95 0,2-2-37 16,0 0-10-16,2 0 3 0,0-3 31 0</inkml:trace>
  <inkml:trace contextRef="#ctx0" brushRef="#br0" timeOffset="104854.36">27794 2924 305 0,'11'-5'416'0,"-1"0"2"0,0 0 0 0,-1 0-55 0,-2 1-80 16,0-1-78-16,-2 1-77 0,-2 0-39 0,2 3-23 0,-2-2-14 0,-1 2-10 15,-1 0-6-15,2 1-5 16,-2 1-1-16,1 0 2 0,-1 2 1 0,1 2 0 0,1 3 1 0,-1-1 1 0,-1 2 0 0,2 2 0 0,-2 1-2 0,2 1 0 16,-1 3-4-16,-1 0-4 0,3 0-4 0,-3 2-5 0,2 0-4 0,-2 2-4 15,0 1-7-15,-1 2-7 0,0 1-17 0,0 1-21 0,-1 2-22 0,-2 0-23 16,1-1-20-16,-3 3-20 0,0 0-15 0,-1 1-16 0,-1 3-24 0,0-1-28 15,-3 0-73-15,3 1-95 0,-3-2-39 0,1 0-13 0,-2 0 5 0,2-2 239 16</inkml:trace>
  <inkml:trace contextRef="#ctx0" brushRef="#br0" timeOffset="105019.36">27778 3949 309 0,'-4'7'470'0,"1"-3"4"15,-4-1 3-15,1-2 1 0,1-1-1 0,-2-1-107 0,-1-2-154 0,2 1-78 16,-3 0-43-16,3-2-24 0,-2-1-15 0,1 2-9 0,-1-2-5 15,0 1-6-15,2-1-6 16,-1 1-12-16,0 0-15 0,2 0-25 0,-1 0-28 0,2 0-31 0,1 2-33 0,0-1-28 0,1 1-27 0,-1 1-22 0,2 0-24 0,1 1-44 16,0 0-56-16,1 0-65 0,5 1-68 0,-2-1-25 0,2 1-4 0,3-1 13 15,-1 0 457-15</inkml:trace>
  <inkml:trace contextRef="#ctx0" brushRef="#br0" timeOffset="105190.38">28074 3543 0 0,'-2'-8'395'0,"2"-3"24"0,0 0 6 0,2-2 3 0,-1 0 2 0,1 0-105 0,2-1-153 16,0 1-69-16,2 1-32 0,1 0-14 0,2 1-9 15,2-1-4-15,3 3-2 0,0-1-5 0,2 0-7 0,1 2-11 0,2 1-14 0,1 1-17 0,0 1-17 16,2 1-18-16,-1 0-15 0,0 4-16 0,2-1-15 0,-1 2-17 0,0-1-13 16,1 3-14-16,-1 1-13 0,-1 0-20 0,-1 0-22 0,-1 2-41 0,-1 1-49 15,-3-1-40-15,0 2-37 0,-4-1-12 0,-1 1 91 0</inkml:trace>
  <inkml:trace contextRef="#ctx0" brushRef="#br0" timeOffset="105357.38">28296 3597 35 0,'-15'6'385'0,"0"-1"7"0,0 0 8 15,2-1-45-15,0-2-75 0,1 2-60 0,-1-1-55 0,2-1-26 0,1 0-12 16,0 0-7-16,2 0-8 0,1-2-8 0,-1 1-7 16,3 0-9-16,1-1-10 0,0 2-13 0,1-2-15 0,1 0-19 0,2 0-19 0,2 0-22 0,1-2-22 15,2 2-21-15,3-2-23 0,3 0-21 0,1 1-20 0,3-2-17 0,6-2-17 0,0 1-14 16,4 0-15-16,5-1-10 0,2 0-12 0,1-2-22 0,3 0-30 15,1 0-45-15,3-1-51 0,-1-2-14 0,1 0 7 0</inkml:trace>
  <inkml:trace contextRef="#ctx0" brushRef="#br0" timeOffset="105600.36">29034 3172 265 0,'-4'-8'324'16,"0"0"-29"-16,-1 0-40 0,-1 2-68 0,0 2-77 0,0 0-42 0,-2 0-30 0,3 1-11 15,0 2-6-15,-1 1-1 0,1 1 0 0,1 2 5 0,1 1 7 0,-2 1 9 31,2-1 7-31,0 5 10 0,1-1 13 0,1 1 7 0,1 4 7 0,0-1 10 0,1 2 10 0,1 2 4 0,1 0 1 0,1 2 0 0,2 1 0 0,-1-1-2 0,3-1-2 16,0 3-3-16,0-2-5 0,2-2-7 0,0 1-10 0,1 0-4 16,1 0-3-16,-1-2-5 0,3-1-10 0,0-1-1 0,-1 0 0 0,1-2 0 0,2-2 2 15,-1 1 2-15,-1-2 3 0,-2 0 4 0,3-4 6 0,-3 1 2 0,2-1 1 16,-3 0-2-16,2-4-3 0,-1 0-3 0,-2-2-2 0,0-2-5 16,-1-3-6-16,-1 1-6 0,0-3-5 0,-1-2-14 0,-2-1-16 0,-1-4-20 15,-1-1-24-15,-1 0-18 0,-2-4-20 0,-1 1-22 0,-2-2-23 0,2 1-33 16,-3-2-38-16,1 0-25 0,-2 0-23 0,1 0-19 0,0 1-18 0,-1 0-25 0,3 1-25 15,-2 0-60-15,2 1-75 0,0-1-25 0,2 3-4 0,2 1 10 0,0 1 175 16</inkml:trace>
  <inkml:trace contextRef="#ctx0" brushRef="#br0" timeOffset="105903.36">29624 3071 0 0,'7'4'273'0,"-1"-3"66"15,-2 2 1-15,-1-2-61 0,-2-1-89 0,-1 0-57 0,-1 0-46 0,-1 0-22 0,-3-1-13 16,1-2-6-16,-3 2-3 0,2-2-5 0,-3 2-4 0,0-1-2 0,-2 1-3 15,0-1-5-15,-1 0-3 16,0 1-5-16,1 1-4 0,-2 0-4 0,0 1-4 0,1 2-2 0,1-1-1 0,0 1-2 0,-1 2-1 0,2 1 0 0,1 0-1 16,0 2 1-16,0 1 0 0,1-1 0 0,2 4 1 0,-1-2 0 0,3 2 0 0,0 0 2 15,0 1 3-15,2 2 1 0,1-1 2 0,0 0 1 0,0 2 1 16,3 0 1-16,-1 0 2 0,3 1 0 0,0-1 1 0,0 1 3 0,0 1 0 0,2 0 2 16,1-2-1-16,-2 2 0 0,3 1-3 0,-3-2-1 0,3-1-2 15,-2 1 0-15,1 0-1 0,-2 0 4 0,0-2 6 0,0 1 7 0,-1 0 7 16,-1-2 8-16,-1 1 7 0,-1-1 8 0,-1-1 7 0,-1-1 5 0,-1 0 4 0,-3-1 2 15,1-1 1-15,-4 0 1 0,0 0 1 0,-2-2-3 0,-1 1-5 0,-1-3-8 0,-4 2-8 16,0-2-9-16,-1 0-9 0,1-1-8 0,-2-2-7 0,0 1-9 16,-1-2-8-16,1 1-12 0,-1-2-19 0,3-1-26 0,-2-1-34 0,1-2-30 0,0 1-30 15,1-2-35-15,1 0-37 0,2-3-66 0,-1 2-78 0,1-3-45 0,2 0-33 16,-1-1-14-16,3 0-5 0</inkml:trace>
  <inkml:trace contextRef="#ctx0" brushRef="#br0" timeOffset="106125.38">30056 3143 110 0,'6'-1'413'0,"-1"-1"-3"0,1 0 0 15,-3-1-4-15,-1 2-3 0,-2-2-107 0,2 3-155 0,-2 0-74 0,-2 0-38 16,2 2-14-16,-2 0-5 0,-1 3 0 0,0-2 1 0,0 4 3 31,-2-1 6-31,1 3 2 0,-2 2 5 0,1-1 1 0,0 5 0 0,-2 0 3 0,1 2 1 0,-2 3 2 0,1-1 2 0,-1 1-2 0,2 2-3 0,-3 1-3 0,3-1-2 16,-4 2-6-16,4 1-8 0,-4 0-15 0,3-1-15 0,-2-1-15 0,0 3-16 15,1-1-17-15,0-1-17 0,-2 0-18 0,3 0-17 0,-1-2-14 0,1 1-14 16,-1-2-12-16,3 0-10 0,-2-4-7 0,2 0-6 0,1 0-7 0,-1-2-9 16,3-2-19-16,-1-3-23 0,2-1-30 0,0-2-36 0</inkml:trace>
  <inkml:trace contextRef="#ctx0" brushRef="#br0" timeOffset="106299.36">29875 3596 0 0,'-2'-32'77'0,"0"3"291"0,-2-2 12 0,2-1-20 0,-2 2-34 0,0 4-46 15,-2 0-50-15,2 1-32 0,1 4-23 0,0 1-14 0,-1 3-9 0,2 1-12 16,-1 0-13-16,2 3-13 0,1 1-14 15,0 2-15-15,0 1-17 0,4 2-16 0,1-1-15 0,1 3-13 0,0 2-10 0,4 2-4 0,3 0-3 0,-1 2-2 16,4 0-2-16,3 2 2 0,1 2 1 0,3 3 1 0,1 0-2 0,1 0 0 16,2 4 1-16,-1 0 0 0,4 1-1 0,-3 1-1 0,3 1-4 0,-1 0-7 15,-2 1-9-15,0 3-14 0,-2-1-17 0,0 0-21 0,-1 1-23 0,-2 0-21 0,-3 0-19 16,-1-2-18-16,-2 1-16 0,-1-1-18 0,-2 1-19 0,-1 0-33 16,-1 0-40-16,-3 0-55 0,-1-2-59 0,-1-2-19 0,-2 2-2 0</inkml:trace>
  <inkml:trace contextRef="#ctx0" brushRef="#br0" timeOffset="106480.37">29979 3672 108 0,'-21'-5'424'15,"2"0"8"-15,1-1 5 0,3-2-25 0,2 3-42 0,2-2-85 16,2-1-104-16,-1 1-55 0,4 0-31 0,1-1-18 0,3 2-13 0,1-1-12 0,1 0-14 16,2 1-8-16,3-1-8 0,1 2-10 0,2 0-8 0,3-2-8 0,1 2-4 15,3 2-8-15,1-1-10 0,4 2-11 0,2-1-10 0,2 3-14 0,1 0-14 16,2 0-14-16,-1 3-15 0,4-1-14 0,0 2-13 0,-1 0-13 0,0 2-13 15,1-1-14-15,0 0-18 0,0 2-22 0,-3-2-28 0,2 0-46 0,-3 1-51 16,0-1-19-16,-4 0 0 0</inkml:trace>
  <inkml:trace contextRef="#ctx0" brushRef="#br0" timeOffset="106634.36">30476 3621 315 0,'-8'0'355'0,"3"-2"-33"0,2 2-51 0,-1 0-50 0,0-2-52 15,1 0-29-15,1 0-22 0,0 0-12 0,-1-1-8 0,3 0-4 0,-1 1-5 16,1-3-5-16,0 1-5 0,0 1-8 0,1-2-9 0,-1 0-19 0,1 1-21 15,2 0-28-15,-2-1-29 0,2 0-27 0,-1 1-27 0,1 0-24 0,-1 0-20 0,-1 1-24 16,2-1-28-16,-2 2-70 0,0-1-89 0,1 1-42 0,-1 0-18 0,0 1 0 16,-1 1 318-16</inkml:trace>
  <inkml:trace contextRef="#ctx0" brushRef="#br0" timeOffset="108823.5">26787 4643 100 0,'5'-3'188'0,"-1"0"-26"0,1 1-25 16,1-1-26-16,-1 0-27 0,0 0-18 0,0 0-11 0,1 1-7 15,-1-1-3-15,-1 0 2 0,-1 0 2 0,2 0 0 0,-1 1 0 0,-2 1 0 0,2-2-1 16,-2 1 1-1,0 0 0-15,-1 0 0 0,-1 0 0 0,3 0 0 0,-2 2-2 0,-1 0-2 0,0-2-2 0,0 2-2 0,0-1-2 0,0 0-3 0,0 1-3 16,0-2-3-16,-1 1-3 0,-2 0-3 0,3 1-4 0,0 0-4 0,0 0-3 16,0 0-3-16,0 0-4 0,0 0-1 0,0 0-4 0,0 1-2 0,-1 0-2 15,1 1-1-15,-1-1 1 0,1 2-1 0,-1-2 3 0,1 2 0 0,0 1 3 16,0 1 1-16,-2 0 3 0,2 2 1 0,-1 1 1 0,0 1 1 0,-1-1 0 16,1 2 0-16,1 1 0 0,-1 0-1 0,0 1 0 0,-1 0-1 0,1 0 0 15,1 0-1-15,-1 0 0 0,0 0-3 0,1-1-1 0,0 0-1 0,0-2 0 16,0 2-2-16,1-1-1 0,0-2 1 0,-1 1 1 0,3-1 1 0,-1 1 0 15,-1-1 0-15,3-2 0 0,-1 2 0 0,2-1 0 0,-2 2 0 0,2-1 0 16,2 1 1-16,0-1 1 0,-1 0-1 0,4-2 2 0,-2 2-2 0,1-1 1 0,2 0 0 16,0-1 0-16,-1 0 2 0,2 0-1 0,-1-1 0 0,0-1 1 15,2 0-1-15,-1-2 0 0,-2 1 0 0,3 0-1 0,-1-2 1 0,-2-1 3 0,1-1-1 16,-2-2 0-16,1 2-1 0,-3-3 2 0,3 1-3 0,-4-2 0 16,3 0 1-16,-3-3-1 0,-1 0 1 0,0-1 1 0,1 1 2 0,-2-4 5 0,-1 2 1 15,-1-2 1-15,1 0 3 0,0 0 4 0,-3 0 2 0,0-1 4 0,0 1 3 16,0 1 3-16,0-1 4 0,-1 1 3 0,-3 0 1 0,3 1 0 15,-1 1-3-15,-1 0-4 0,2 2-3 0,-2 0-2 0,2 0-4 0,-1 2-5 0,-1 1-3 16,2 0-5-16,0-1-3 0,0 2-4 0,-1 1-4 0,2 0-2 0,0 2-3 16,0 0-1-16,0 0 1 0,0 2 0 0,0 1 1 0,0 2-1 0,2 1 1 0,-1 0 1 15,0 2-1-15,0 0 0 0,-1 1 0 0,3 2 1 0,-2-2 1 0,0 3-1 16,0-2 0-16,2 2 0 0,-2 0-1 0,2-2 0 0,-1 1-2 16,-1 1 1-16,3-1 1 0,-3 0-1 0,2-2 1 0,-1 0 2 0,2 2 1 0,-1-3 2 15,0-1 1-15,2 0 3 0,0 1 2 0,0-4 2 0,2 1 3 0,1-1 1 16,1-1 2-16,-2-2 0 0,4-1 0 0,-1-1 1 0,0 1 0 0,1-4-1 15,2 0 0-15,-1-1-1 0,1-2-3 0,0-1-3 0,0 0-1 0,0-1-1 16,-1-1-1-16,1-2-3 0,0 0-1 0,-1-1-1 0,-1 0 0 0,2-2-2 16,-3 0 0-16,-1 0 0 0,0 1-2 0,1-2-1 0,-4 2 0 0,1-1-2 15,-1 1-4-15,-2 1-9 0,-1-1-4 0,-1 1-2 0,-1 1-9 0,-1 1-6 16,0 0-10-16,-1-1-10 0,-1 2-10 0,-1 1-9 0,-1-2-8 0,0 2-10 16,-2 0-9-16,1 0-5 0,0 1-5 0,-1 1-5 0,0-1-7 0,-1 2-8 15,1-1-10-15,1 1-13 0,0 2-22 0,0-2-28 0,2 1-46 0,-1 1-53 16,1-1-21-16,1 1 219 0</inkml:trace>
  <inkml:trace contextRef="#ctx0" brushRef="#br0" timeOffset="109190.51">28419 4652 0 0,'14'-8'131'0,"-1"-1"187"0,-3 0 4 15,1-1-80-15,0 1-119 0,-2 0-54 0,0 1-24 0,-3-1-11 16,0 2-4-16,0 0-2 0,-2-1-1 0,1 1 0 0,-2 0 0 0,-2 2 1 0,0 0-1 16,-1-2-2-16,0 2-4 15,-1 1-5-15,0-1-4 0,-2 1-7 0,1 1-8 0,-1-1-5 0,-2 2-6 0,-1 1-6 0,1-2-7 0,0 2-3 0,0 1-5 16,0 0-5-16,0 1-4 0,0 0-4 0,-1 1-4 0,1 0-1 0,1 1-3 16,2 0-3-16,-2-1-4 0,2 1-5 0,1 1-6 0,-1-1-11 0,2 2-14 15,0-2-20-15,2 1-22 0,-1 0-36 0,0-2-41 0</inkml:trace>
  <inkml:trace contextRef="#ctx0" brushRef="#br0" timeOffset="109420.49">28381 4601 0 0,'-13'-4'315'0,"-1"0"23"0,-1 1-1 0,2-1-85 0,0-1-122 16,-2 2-55-16,3-1-21 0,0 0-11 0,0 1-7 0,1-2-4 0,2 3 0 16,1-1-2-16,2-1 0 0,1 2-1 0,0 0 0 0,2-2-2 0,3 2-4 0,0-1-8 15,3 0-8-15,2 1-10 0,1-1-12 0,1-1-11 0,5 2-12 16,0-1-10-16,0 2-9 16,5-1-12-16,0 0-16 0,2 1-29 0,0 1-34 0,4 0-62 0,-2 0-74 0,1 0-33 0,-1 0-16 0</inkml:trace>
  <inkml:trace contextRef="#ctx0" brushRef="#br0" timeOffset="109606.5">29204 4565 0 0,'-6'-4'204'0,"-2"-1"102"0,-3 0-10 16,-1-1-79-16,-2-1-111 0,-1 1-51 0,-1-1-22 0,-1 1-11 0,-1-2-3 15,1 3-3-15,-1-1 0 16,2-1 0-16,1 0 0 0,-1 1-1 0,1 1 1 15,0-1-4-15,3 3-7 0,1-2-8 0,0 2-9 0,2-3-9 0,-1 5-11 0,1-2-11 0,2 1-16 0,1 1-24 0,1 1-30 0,-1 0-59 0,2 0-74 16,0 0-40-16,0 1-14 0</inkml:trace>
  <inkml:trace contextRef="#ctx0" brushRef="#br0" timeOffset="127544.42">9243 8925 0 0,'-5'0'224'0,"0"-2"-34"15,0 1-34-15,-1 1-30 0,1-1-27 0,0 0-21 0,1-1-18 16,-1 1-10-16,0 0-9 0,3-2-4 0,-1 2-3 0,1-1-2 0,-1 0-4 0,2-1-4 16,1-2-2-1,1 2-3-15,3-2-1 0,-2 1-3 0,2-1-1 0,1-3-2 0,2 2 1 0,1-1 0 0,2-1-1 0,0-2 0 0,2-1 0 0,3 2-1 16,-1-3 2-16,3-1-1 0,2 1-1 0,0-1 1 0,2-1-3 16,0-2-1-16,1 0-2 0,-1 2-1 0,4-3 0 0,-4 0-1 0,2-2 0 0,-2 1-2 15,-1 1 1-15,-3-3 0 0,-1 2 2 0,-1-1 2 0,-5 1 0 16,0-2 2-16,-5 2 2 0,-4 1 2 0,-3-1 1 0,-3 0 2 0,-6 0 1 0,-3 1 2 15,-6 0 0-15,-2 0 0 0,-5 3 2 0,-4-1-1 0,-2 2 0 0,-4 1 0 16,-3 2 0-16,-2 0-2 0,-3 1 0 0,0 4-1 0,-2 0 2 0,-3 1-1 0,3 1-1 16,-5 3-1-16,-3 3 3 0,2 1 1 0,-2 2 2 0,1 2 2 0,-1 3 4 15,-2 1 4-15,-4 2 3 0,3 3 3 0,-1 3 3 0,1-1 2 0,-2 5 2 16,3 0 1-16,1 2 3 0,2 0 1 0,-1 4-1 0,3 2-1 0,2 0-1 16,2 1-2-16,2 4-3 0,3-1-4 0,5 1-3 0,3 0-3 0,4 0-2 15,4 2-3-15,2-1-4 0,5 0-2 0,4-1-1 0,5 1-1 0,2 0 2 16,4-1 0-16,4 0-2 0,2-2 0 0,5 2 1 0,5-3-2 0,4 0 0 15,4 0 1-15,5-3 0 0,3-3-1 0,2 0 0 0,4-2-1 0,3-4-3 16,5-2-3-16,2-4-2 0,4-2-2 0,2-1-2 0,2-3-2 0,4-4 1 16,-1-1-1-16,3-3-3 0,3-2-3 0,1-2-3 0,-1-3-2 0,1 1-3 15,0-4-5-15,-1-1-5 0,1-3-5 0,-3 0-7 0,-1-2-4 0,-2 0-5 0,-1-1-2 16,-6-2-4-16,-1-1-1 0,-4 0 0 0,-6 0 1 0,-4-1 1 16,-3 0 3-16,-6 1 4 0,-4-2 3 0,-3 2 4 0,-5-1 6 0,-3 1 8 15,-4-1 5-15,-5 1 6 0,-5-1 5 0,-1-1 5 0,-5 3 2 0,-3-3 3 16,-5 3 0-16,-2 0 1 0,0 0 1 0,-2 1 2 0,-2 2 2 0,-1-2 2 15,-1 3 1-15,0 0-1 0,1 0-2 0,0 1-1 0,4 0-2 0,-2 3-2 0,3 0-1 16,-1-2 0-16,3 3-1 0,2 1-1 0,2 0 0 0,0 1-1 0,1 0-3 16,2 1-5-16,2 0-8 0,0 1-10 0,1 0-10 0,2 0-10 0,0 1-10 15,2-1-8-15,2 2-11 0,-1-1-9 0,2 1-8 0,-1-1-6 0,3 3-11 0,0 0-9 16,0 0-11-16,1 0-13 0,2 0-21 0,-1 3-26 0,3-1-53 16,0 0-61-16,2 0-27 0,1-1 20 0</inkml:trace>
  <inkml:trace contextRef="#ctx0" brushRef="#br0" timeOffset="134967.65">16258 9338 284 0,'-9'-2'346'0,"-3"0"-45"0,0-2-70 0,0 0-65 0,-3 2-67 16,0-1-34-16,-1 0-15 0,0 1-7 0,-1-1-3 0,-2 1 1 0,2 0 1 16,-2 0 0-16,2 0 1 0,-2 2 4 15,3-1 1-15,1 0 3 0,-1-1 3 0,2 2 1 0,1-1 3 0,0 0-1 0,3 0-2 0,2-1-3 0,0 2-2 16,3 0-5-16,1 0-7 0,2 0-5 0,2 0-6 0,0 0-4 0,5 0-2 15,0 2-2-15,1 0-4 0,5 1 1 0,2-1 3 0,0 2 2 0,6 0 7 16,3 1 0-16,2 1 3 0,3 0 1 0,6 0 3 0,1 1 1 0,6-1-1 16,6 0-1-16,0 2 0 0,6-3-1 0,4 2 0 0,5-2-2 0,5 0-3 15,3 1-5-15,6-1-2 0,5 0-3 0,6-1 0 0,5 0-1 0,8-1-1 16,4-1-1-16,4-2 2 0,9 0 1 0,3-2-1 0,6 0 3 0,8-3 5 16,3 2-2-16,3-2-1 0,2 1-3 0,1 0-2 0,2-1-1 0,0 0-3 15,3 0-1-15,-1-1 0 0,3 1-2 0,-2 1 1 0,1-2-2 0,-2 0 0 16,2 0-5-16,-1-1-5 0,-1-1-1 0,-2 0-1 0,2-2 1 0,-2-2 2 15,-3 0 0-15,1-2 2 0,-4-2 0 0,-2-2-1 0,-4-1-3 0,-4-3-2 16,-4 0-3-16,-5-3 0 0,-7-3 0 0,-10 1 1 0,-3-5 2 0,-8-2 1 16,-10 0-1-16,-7-4 1 0,-7-1 0 0,-8-2-3 0,-8-2 1 0,-7-2 3 15,-10 1 0-15,-6-2 1 0,-5-3 0 0,-8 0 0 0,-7 0 0 0,-8 0-2 16,-10-2 0-16,-7 1 2 0,-8-1-1 0,-12 4-1 0,-11-2 1 0,-11 2-3 0,-13 4-2 16,-12 1-1-16,-13 0 0 0,-14 5 3 0,-12 3 2 0,-13 4 0 0,-15 1 1 15,-11 3-2-15,-10 6 0 0,-9 2-2 0,-13 3 0 0,-11 6 0 0,-10 1 0 16,-8 7 0-16,-8 2 5 0,-7 2 6 0,1 6 0 0,1 4-4 0,0 4-1 15,1 4-1-15,5 4 0 0,2 4 3 0,7 5 2 0,5 3 2 0,9 5-2 0,7 2 0 16,12 5-1-16,12-1 1 0,13 4-2 0,15 0-4 0,13-2 1 16,11 3 3-16,14-3 1 0,16-1 1 0,12-3 0 0,11 1 0 0,9-4-3 0,12-2-1 15,8 1 1-15,6-2 5 0,10-1 2 0,5 1 1 0,6 1 0 16,5 0-2-16,8-1 1 0,5 2 0 0,8 2-1 0,8-2 2 0,6 0 1 16,7 0 2-16,8-3-6 0,5-1-8 0,7 0-17 0,6-4-18 0,9 2-20 0,5-4-19 15,4-4-22-15,4 1-25 0,5-2-22 0,6-3-24 0,2-3-37 16,4-1-41-16,5-2-67 0,1-4-77 0,0-2-35 0,4-2-18 0,1-3 1 0,0-1 236 15</inkml:trace>
  <inkml:trace contextRef="#ctx0" brushRef="#br0" timeOffset="135859.66">19994 9765 78 0,'-13'-2'342'16,"1"2"-13"-16,1-2-21 0,2 0-82 0,-1 1-107 0,3-2-50 16,-2 2-21-16,4-2-15 0,2 3-7 0,-1 0-6 0,1 0-4 0,3 0 0 0,3 2 2 15,2 0 4-15,1 2 2 0,4 0 5 0,2 3 4 16,7-2 3-16,3 2 4 0,6-1 2 0,5-1 2 0,7 2 0 0,7-3 1 0,9 0 2 0,6-2 5 16,10-2-2-16,9-2-2 0,8-3-1 0,13-2-2 0,8-4-3 0,9-2-6 15,7-4-2-15,10-2-6 0,7-4-1 0,7-3-4 0,6-3 1 0,7-4 0 16,5-1-4-16,4-1-8 0,5-4-6 0,-1-2-5 0,2-1-4 0,-2-1-4 15,1 1-1-15,0-3 1 0,-2-1-2 0,-2-2-7 0,0 0-7 0,-6-3-8 16,-3 1-9-16,-4-1-8 0,-9 0-3 0,-10 0-3 0,-8-1-3 0,-8 0-1 16,-10 1-3-16,-12-1-2 0,-7 2-1 0,-14 0-5 0,-12 5 4 0,-10 1 4 15,-9 2 8-15,-11 1 8 0,-9 3 8 0,-9 0 6 0,-8 1 5 0,-10-1 4 16,-9 4 5-16,-12-3 2 0,-9 3 2 0,-15 1 4 0,-11 2 2 0,-11 1 2 16,-15 1 2-16,-13 3-1 0,-13 1 1 0,-14 4 0 0,-13 0 3 0,-12 2 3 15,-11 4 1-15,-11 3 1 0,-14 4 0 0,-7 3 1 0,-12 3 3 0,-6 6 3 16,-9 4 2-16,-7 4-1 0,-7 5 3 0,-4 7 3 0,-5 3 4 0,-2 7 2 0,-2 7-1 15,-2 5-5-15,3 5 0 0,7 3 0 0,3 5 0 0,8 3 2 0,5 3-2 16,12-1-1-16,11 2-2 0,10 1-1 0,17-4-2 0,12-3-2 16,14-1-3-16,15-2-2 0,13-5 0 0,13-1 4 0,13-1 1 0,17-3 2 15,9-3 1-15,14-2 2 0,10-2 0 0,10 2-1 0,12-2 3 0,11-1 1 0,10-1 0 16,13 3 1-16,12-3-2 0,12-1-2 0,13-1-3 0,12-3-2 0,11-3-1 16,13 0-3-16,10-3-5 0,9-3-7 0,8-2-8 0,12-3-10 0,7-3-8 0,7-3-8 15,4 1-10-15,4-6-7 0,1 0-10 0,4 0-8 0,3-3-10 0,-1-2-10 16,-1 0-15-16,-6-1-14 0,-6 0-27 0,-4-1-33 0,-7-1-50 0,-8 0-58 15,-7-1-26-15,-11 1 137 0</inkml:trace>
  <inkml:trace contextRef="#ctx0" brushRef="#br0" timeOffset="137141.79">24961 9158 0 0,'0'-1'162'15,"0"-1"105"-15,1 0-44 0,-1 0-64 0,3 1-76 0,-1 0-41 16,1 1-24-16,2-1-10 0,0 1-6 0,1 0-4 0,1 0-1 0,2 0-4 0,0 0 0 16,-1-1-6-16,4 1-4 15,-2-2-15-15,1 2-16 0,-1 0-30 0,1 0-35 0,0-1-53 0,-1 0-63 0</inkml:trace>
  <inkml:trace contextRef="#ctx0" brushRef="#br0" timeOffset="137341.79">24859 9303 21 0,'-10'0'388'0,"-1"-2"0"0,1 2-2 0,1-2-51 0,2-1-76 0,-2 2-73 0,4-2-73 16,0 3-38-16,0-2-21 0,4 0-14 0,0 0-13 0,1 0-10 0,1 2-9 31,3-1-4-31,2 0-2 0,-1 0-5 0,5 1-3 0,-1 0-12 0,2 0-13 0,0 0-16 0,1 1-18 0,2 0-21 0,1 0-22 15,-1 2-58-15,1 0-72 0,0-1-58 0,1 1-49 0,0 1-27 0,0 0-16 0</inkml:trace>
  <inkml:trace contextRef="#ctx0" brushRef="#br0" timeOffset="137692.79">25114 8981 0 0,'-4'-13'40'0,"-1"1"381"16,-1-1 12-16,1 1 5 0,0 1 1 0,0 0-89 0,-1-1-129 0,1 2-64 16,1 2-31-16,0 0-17 0,0 2-13 0,1-1-10 0,0 4-8 0,2-2-9 0,1 3-9 15,1 0-9-15,3 1-12 0,0 1-4 0,3 1 0 0,1 1-2 16,3 1 1-16,0 2-1 0,4 1 1 0,3 0-1 0,0 1-4 0,2 1-1 0,2 1-1 16,-1 0-4-16,4 2-4 0,1 0-4 0,-1 1-2 0,4 0-4 0,-2 1-1 15,-1 0-1-15,3 2 0 0,-1-2 1 0,-3 1-1 0,0 2 1 0,1-1 1 16,-5 0-1-16,-1 0 4 0,-3-1 0 0,1 2 1 0,-3-2 2 0,-3 2 1 15,-2-3 1-15,0 3 3 0,-4-2 1 0,-2-1 0 0,-3 2 2 0,-1-1 1 16,-2 1 0-16,-3-1 2 0,-4 1-2 0,0-1-2 0,-2 2-3 0,-4-2-2 16,2 3 0-16,-4-1-2 0,0 0-2 0,-3 0-2 0,2-1-3 0,-2 0-1 15,-1 0-3-15,1-1-1 0,0 0-4 0,1 0-3 0,-1 0-8 0,3-3-5 16,-2 1-18-16,3-2-24 0,1-1-29 0,2-3-35 0,-1 2-31 0,0-3-30 16,4-1-30-16,-1 0-27 0,0-2-67 0,2 0-80 0,1-1-54 0,0-1-40 15,3-1-15-15,-1 0-4 0</inkml:trace>
  <inkml:trace contextRef="#ctx0" brushRef="#br0" timeOffset="138892.79">26542 8906 0 0,'4'-7'39'0,"-2"-1"308"0,3 0 6 0,-3-1-61 0,-1 1-91 16,0-1-59-16,-1 1-46 0,-1 0-20 0,-2-1-12 0,0 2-8 0,-1-2-4 15,-1 4-6-15,-1-2-6 0,-2 2-5 0,-2 2-5 0,-1 1-2 0,-1-1-7 16,-3 3-1-16,-4 0-3 0,1 3-2 0,-3 1-3 0,-2 1-1 0,-2 1-2 16,-2 2 0-16,1 2-1 0,-3 1-1 0,3 0-1 0,-1-1-1 0,2 2-3 15,0 0 1-15,4-2-1 0,1 1 2 0,3-2 1 0,1 0 3 0,3-1 3 16,1 0 6-16,2-1 7 0,2-1 5 0,3 1 5 0,2-1 5 0,-1-2 7 15,4 3 4-15,4-1 6 0,-1-2 8 0,4 3 9 0,1-2 6 0,1 0 5 16,3 2 1-16,2-2 2 0,1 0-2 0,4 1-5 0,1 0-1 0,2-1-4 16,0 1-2-16,1 0-5 0,0-2-4 0,3 3-4 0,-1-1-5 0,1-2-6 15,-1 4-5-15,1-3-4 0,-2 3-5 0,-2-1-2 0,-1 1-1 0,-2 0 0 16,-2 2-2-16,-2-1-2 0,-2 0 1 0,-3 3 1 0,-2 0 0 0,-3 2 0 16,-4-1-2-16,-1 2-1 0,-2 2-4 0,-7 3-1 0,-1 0-2 0,-3 2 0 0,-5 1-4 15,-2 2-3-15,-2 0-1 0,-4 0-3 0,0 0-1 0,-3 0-2 0,2 1-2 16,-3-2-2-16,4-2-1 0,-1-1 0 0,3-3 0 0,2-2 1 0,1 0-5 15,0-2-4-15,2-2-7 0,2-3-9 0,2-1-14 0,0 0-15 0,1-5-26 16,-1-1-31-16,4-2-28 0,-1-2-24 0,-1-1-22 0,3-3-22 0,2-1-23 16,1-3-25-16,0 0-53 0,2-2-63 0,1-1-47 0,2-2-39 0,0-1-9 0,4-1 2 15</inkml:trace>
  <inkml:trace contextRef="#ctx0" brushRef="#br0" timeOffset="139405.79">26974 8799 0 0,'-2'1'312'0,"-3"2"34"0,-1 0 6 16,-2 0-77-16,0 2-115 0,-1 1-54 0,-1 0-24 0,0 1-9 0,-1 1-2 15,-1 2 0 1,0 1 2-16,1 0 1 0,-1 0-1 0,0 2-1 0,1 2-4 0,1-1-2 0,0 2-3 0,3 0-4 0,-2 1-1 0,2 0-4 0,-1 1-3 16,2-2-3-16,1 4-1 0,0-1 0 0,4-2-4 0,0 3-3 0,1 0-2 15,0-2-2-15,1 0-3 0,0 2-1 0,4-3-2 0,-1 0-1 0,1 0 3 16,0 0 2-16,2-2 4 0,-2-1 0 0,4-1 1 0,-3-1-2 0,2-1 0 15,0-2 0-15,1 0 0 0,1-4-2 0,-1 2-1 0,1-3-1 0,-2-2-2 16,2-2 1-16,0 0-3 0,0-4-2 0,0 1-3 0,-1-3-5 0,1 0-4 16,-3-2-2-16,3-1-1 0,-2-1-1 0,0-1 1 0,0-1 0 0,-1-2 4 15,0 0 3-15,0 1 6 0,-1-1-1 0,0-1 0 0,-1 2-2 0,-1 0 2 0,0 0 0 16,-1 1-1-16,1 0 2 0,-3 3 0 0,2-3 0 0,-1 4-2 16,0 0-2-16,0 1-1 0,-2 1-6 0,1 0-6 0,2 1-1 0,-2 1-1 0,0 0-1 15,-1 1-3-15,1-1 0 0,1 3 0 0,-1-1-1 0,0 1-2 0,-1 1 1 16,0 0 1-16,1 1-1 0,1 1-2 0,0 1 0 0,-1 0 1 0,2 3 1 0,1-1 0 15,-1 1 0-15,0 1 1 0,1 2 0 0,-1-1 0 0,3 1 1 16,-1 2 1-16,2-1 3 0,0 0 4 0,-1 0 4 0,4 3 4 16,-2-2 1-16,2-1 3 0,0 2 1 0,2-1 5 0,-1 0 4 0,3-2 4 0,0 1 5 0,2-1 6 15,0-1 3-15,1-1 0 0,1 0-1 0,0-2-3 0,3-1-3 16,-1 0-2-16,3-2-2 0,-1-1-4 0,1-2-2 0,1-1-2 0,-3-2-1 16,2 0-1-16,-1-3-3 0,-2 0-5 0,-3-2-1 0,1 1-3 0,-5-1 0 0,1-2-1 15,-3 1 1-15,-3-1-1 0,0-1-1 0,-3-1 1 0,-2 1-2 0,-2-2-2 16,-2 0-1-16,-2 0-3 0,-1 0-2 0,-2-2-3 0,0 2-1 0,-3-1-1 15,-1 0-3-15,-1 0-2 0,1 2-7 0,-1 0-10 0,0 1-11 0,-3 0-13 16,2 3-14-16,-2 1-11 0,3 2-14 0,-3-1-15 0,2 4-21 16,-1 1-23-16,1-1-30 0,-1 2-30 0,1 1-25 0,-1 1-21 0,0 1-17 0,2 0-11 15,-1 1-31-15,0 0-38 0,4 0-53 0,-2 1-58 0,2 0-21 0,-2 0-3 16,4 1 13-16,0 1 441 0</inkml:trace>
  <inkml:trace contextRef="#ctx0" brushRef="#br0" timeOffset="139694.79">27528 8935 40 0,'5'-10'380'0,"0"2"5"0,-2-3 6 15,-1 2-68-15,2 0-99 0,0 1-63 0,-2-1-46 0,2 1-23 0,-2 2-13 16,2 0-4-16,0 1 1 0,1 1-2 16,-1 2-4-16,1-1-2 0,2 2-5 0,-1 1-4 0,2 1-2 0,0 0-2 0,1 2 0 0,2 2 2 0,2 3 3 0,-2-1-1 15,1 1-1-15,-2 3-5 0,3 0-3 0,-1 1-2 0,-1 1 1 0,0 1 5 16,0 1 4-16,0 0 1 0,-2 1 1 0,0 1 3 0,1 0 0 0,-4 0 2 0,2 2 3 15,-3-1 2-15,-2-1 2 0,1 0 1 0,-3 1 0 0,1 1 1 16,-2-3 0-16,0 1 6 0,-2-3 5 0,1 1 12 0,1-2 15 16,-1-1 7-16,-2-1 3 0,2-2-2 0,1-1-4 0,-1 0-3 0,0-2-3 0,-1-3-5 0,2 1-6 15,0-4-7-15,0 0-8 0,0-4-19 0,2 0-22 0,0-2-36 16,-1-3-42-16,3-3-38 0,2-3-37 0,-1-2-32 0,4-2-33 0,2-4-36 0,3-2-40 16,3-2-32-16,2-2-26 0,3-1-17 0,2-3-14 0,3 2-10 0,2-1-9 15,3 2-11-15,0-2-14 0,3 4-37 0,0 0-47 16,1 2-8-16,-1 1 12 0</inkml:trace>
  <inkml:trace contextRef="#ctx0" brushRef="#br0" timeOffset="140022.79">28306 8931 224 0,'-3'14'386'16,"3"-3"-24"-16,2 1-44 0,0-1-49 0,4-3-54 0,-1-1-22 0,0 0-7 16,5-2-5-16,-1-1-1 15,2 0-5-15,-1-1-6 0,4-2-9 0,-1-1-10 0,2-3-14 0,-1 1-14 0,2-1-16 0,0-2-16 0,2-2-13 0,-1 2-12 16,-1-4-11-16,2 2-8 0,-2-2-10 0,0 0-8 0,-1 1-5 0,-3-4-5 15,3 2-2-15,-3-2 0 0,0 0-3 0,-1 0-2 0,-2 1-2 0,-1-3-3 16,-1 1 0-16,-1-1-2 0,-3 2 0 0,1-1-1 0,-3 0-1 0,1 1-1 0,-2-1-2 16,-2 2 0-16,0 1 0 0,-2 1-1 0,-2 1 0 0,-2 0 0 0,1 4 0 15,-4 0 2-15,-3 3-1 0,2 0-1 0,-4 2 1 0,-2 1-1 16,0 3-1-16,-2 1 2 0,-1 2 0 0,0 2 0 0,-2 2 1 0,1 0-1 0,-2 2 0 16,2 2 0-16,-1 1 0 0,2-1 0 0,1 2-2 0,3 1 0 15,0-1 2-15,2-1-1 0,1 0 0 0,2 1 0 0,-1 1 1 0,3-3-2 0,3 1 1 16,1 0 1-16,0-2 1 0,2 1 0 0,1 0 1 0,1-2 1 0,0 1 0 15,4-1-1-15,0-1-5 0,1-1-5 0,1 0-13 0,2-1-15 16,0-1-19-16,0-1-21 0,5-1-22 0,-1 1-23 0,1-3-22 0,4 1-23 0,0-4-20 16,5 2-16-16,1-2-17 0,3-2-15 0,4 0-43 0,2-1-54 0,5-1-48 15,2-3-45-15,4-1-11 0,3 0 5 0</inkml:trace>
  <inkml:trace contextRef="#ctx0" brushRef="#br0" timeOffset="140429.85">29611 8352 0 0,'-22'-19'269'0,"-2"2"100"0,1 0 12 15,-1 1-65-15,2 2-98 0,-2 0-43 0,2 2-20 0,-1 0-6 0,4 3-5 16,0 1-3-16,0 0-2 0,3 1-3 0,0 1-1 16,1 2-3-16,4 0-4 0,-1 1-5 0,0 1-5 0,4 2-9 0,-2 0-13 0,2 0-9 0,0 2-9 15,1 1-7-15,2 2-5 0,-1 1-3 0,3 1-1 0,0 1-3 0,1 2-2 16,0 0-5-16,2 2-5 0,3 1-6 0,1 0-6 15,2 3-2-15,1-1 0 0,1 1 10 0,3 1 11 0,1-1 8 0,2 2 6 0,2 1 2 0,1-2 1 16,3 0 3-16,4 2 4 0,-1 0 1 0,2-2 2 0,4 0-1 16,-2-1 2-16,4-1-4 0,0 1-5 0,2-3-11 0,-1 0-14 0,2 1-9 0,0-3-8 15,0 0-4-15,-1 1-5 0,-1-2-3 0,-2-2-5 0,0 1-5 0,-4-1-2 16,0 1-3-16,-2-1-2 0,-3-2-1 0,-2 0-1 0,-2 0 1 0,-2 0-1 0,-3-1-1 16,-2 0 1-16,-1 3 0 0,-4-1 1 0,-2-1 0 0,-3 2 0 15,-3 3 1-15,-3-2 0 0,-5 1 1 0,-3 2 1 0,-3 2 0 0,-3 0 0 0,-4 0 1 16,-1 0-1-16,-2 1 1 0,-2 0 1 0,-2 0-2 0,-1 2 1 0,-1-1 0 0,-1 1 0 15,-1 0-1-15,3-1 0 0,-2 1-2 0,2 0 1 0,0 0-1 16,2-1-1-16,0-1-1 0,2 1 0 0,3-1 0 0,2-1-2 0,2 0-4 16,1-2-5-16,4-1-7 0,1-1-9 0,0-1-14 0,3-1-16 0,3 0-16 15,-2 0-15-15,4-3-14 0,-1 2-11 0,2-1-16 0,1-2-20 0,1 3-27 16,-1-3-30-16,4 1-28 0,-1 0-23 0,0-2-16 0,2 2-12 0,3-1-15 16,-1 0-14-16,3-2-57 0,2 0-76 0,0-2-33 0,3 1-14 0,2-1 3 0,0 0 63 15</inkml:trace>
  <inkml:trace contextRef="#ctx0" brushRef="#br0" timeOffset="141190.79">30980 8517 0 0,'1'-7'336'0,"-1"0"13"0,0 0 6 0,-5-1-77 0,0 0-113 0,-1 1-57 15,-4 1-29-15,0-1-13 0,-2 1-3 0,-2 1-2 0,-2 1 0 0,0-2 1 16,-3 1 0-16,1 2 0 0,-1 0-2 0,-1-1-4 0,0 0-6 31,-1 1-6-31,1 3-4 0,2-3-6 0,0 1-4 0,1 1-4 0,-1-1-4 0,4 1-3 0,0 1-2 0,1-1-3 0,2-1-2 0,1 2-2 0,-1 0-3 0,4 0 0 16,-2 0 0-16,2 0-3 0,-1 0-1 0,1 2 0 0,-1-1 0 0,1 2-2 0,-1-1 0 15,1 2-1-15,-2-1-1 0,1 2 2 0,0 1 0 0,-2 0 0 16,1 2 0-16,0 1 0 0,0-1-1 0,-1 1-1 0,1 0 1 0,-1 2 1 0,0 0 0 16,0 0 0-16,3 1 0 0,-2-2 1 0,0 2 1 0,1 0-2 0,0 1 1 15,1 0-1-15,1-2 1 0,-1-1 0 0,1 2 1 0,3-1 0 0,0 0-1 16,-1 1 1-16,3-1 0 0,0-1-1 0,1 0 1 0,1 1 0 0,0-3 2 15,3 2-1-15,0 0 0 0,1-2 1 0,0 1 0 0,1-3-1 0,1 2 1 16,2-1 0-16,1-1 1 0,0 0 0 0,2 0 0 0,0-1 0 16,1-1-2-16,1 0 2 0,1 1 0 0,0-2 4 0,-2 2 6 0,4-1 4 0,-1 0 5 15,0-1 6-15,0 1 5 0,0 0 4 0,0-1 5 0,0 0 3 16,-2 1 2-16,1 1 2 0,0-2 1 0,-2 1 1 0,1 0 3 0,-1 0-2 0,0-1-1 16,-3 2-1-16,1 0-3 0,0-1-2 0,-2 1-3 0,1 0-1 0,-4 2 0 15,1-1-1-15,-1 1 1 0,-2 2 2 0,-2-2 0 0,-1 2 0 0,-1 0 1 16,-2-1-2-16,-1 2 0 0,-2 0-1 0,-1 0-2 0,-1 0 0 0,-2 1 0 15,-1-2-4-15,-2 2-3 0,-1-1-3 0,1-1-3 0,-2 1-2 0,-1 0-1 16,-1-1-4-16,0-1-3 0,1 1-2 0,-1-1-4 0,0 0-4 0,0-1-1 16,1-1-3-16,1 0-4 0,0 0-3 0,2-2-6 0,0 0-9 0,1 0-10 0,2-2-13 15,1 1-14-15,-2-2-24 0,5 1-27 0,-1-1-33 0,0-1-32 16,2 0-26-16,0 0-20 0,3 0-13 0,-1 0-8 0,2 0-9 0,0 0-7 0,0 0-5 16,0 0-5-16,0 0-8 0,0 0-9 0,3 0 0 0,1 0 7 0,1-1 19 15,1-1 26-15,2 0 23 0,2-2 94 0</inkml:trace>
  <inkml:trace contextRef="#ctx0" brushRef="#br0" timeOffset="141428.85">30683 9005 35 0,'21'-20'179'0,"3"3"6"0,-2-4 6 0,-2 3-5 0,1-1-10 16,0 1-22-16,-1 0-25 0,1 1-19 0,-2 1-14 0,-2 1-13 16,3 1-10-16,-1 0-7 0,-1-1-6 15,2 2-3-15,0 0-3 0,0 0 0 0,1 1-1 0,2 2 1 0,0-1 2 0,2 2-1 0,0 0-3 16,2 1-1-16,-1 1-1 0,4 2 1 0,-1 1 0 0,-1 0 3 0,3 0 4 0,-2 3 3 0,1 0 1 16,-1 1 2-16,0 1 0 0,-2 3 1 0,0 1 0 0,-2-1 1 0,-1 4 5 15,-3 0 2-15,-2 2 2 0,-2 2 4 0,-3 1 6 0,-2 0 1 0,-4 3 2 16,-3 0 1-16,-3 0 1 0,-2 2 2 0,-2 0 2 0,-4 2 1 0,-3-3 2 15,-2 3-1-15,-4-1-2 0,-4-2 0 0,-1 3-2 0,-1-3-3 0,-4 0-5 16,2-1-4-16,-3-2-4 0,-2 1-4 0,1-2-6 0,-3-1-6 0,2-2-6 16,0-1-6-16,2-1-8 0,0-1-5 0,1-2-4 0,-1-2-7 0,3-1-6 15,0 0-6-15,3-2-10 0,-1-3-16 0,4 2-23 0,2-5-24 0,1 1-24 16,1-1-39-16,3-3-42 0,1-1-41 0,3 0-40 0,2-3-30 0,0-2-23 16,4-2-44-16,5 0-52 0,0-1-63 0,3-2-71 0,3-2-21 0,1 0 0 15,3-1 14-15,4 1 222 0</inkml:trace>
  <inkml:trace contextRef="#ctx0" brushRef="#br0" timeOffset="141705.79">31667 8711 0 0,'11'-4'240'0,"0"-2"120"16,2-1 11-16,-1 1-65 0,3-1-98 0,0-1-52 0,1 0-33 0,0 0-11 15,0 3-3-15,3-3 3 0,0 4 4 0,2-2 4 16,-1 1 3-16,1 2-2 0,0-1-3 0,0 0-5 0,-1 4-4 0,0 0-3 0,-2 0 0 0,1 3-6 15,-3-1-5-15,0 3-5 0,-3 1-4 0,-3 0-3 0,-2 2-4 0,-1 1-1 16,-4 2 0-16,0 1 3 0,-6 1 3 0,-2 1 1 16,-2 3 4-16,-6 0-3 0,-1 0-2 0,-4 2-1 0,-2-1-4 0,-1-1-2 0,-4 0-4 0,-1 2-7 0,1-2-5 15,-2-2-7-15,1 1-5 0,0-3-7 0,2-1-7 0,2-3-6 16,1 0-7-16,1 0-5 0,1-2-4 0,3-2-3 0,0 0-3 16,1-2-4-16,0-1-4 15,4-2-11-15,-3-2-10 0,3 1-19 0,1-3-19 0,-1-3-22 0,2 2-24 0,-1-4-42 0,4-2-48 0,-1 1-39 0,2-3-35 0,1-2-48 0,0 1-53 16,2-3-70-16,1-3-77 0,1 2-28 0,1-3-9 0,1 0 7 0,1-3 14 15</inkml:trace>
  <inkml:trace contextRef="#ctx0" brushRef="#br0" timeOffset="143037.79">29045 9977 219 0,'1'-4'370'0,"-1"0"-4"0,0 2-5 0,-1 0-81 0,0 0-112 0,-2 0-57 15,2 2-31-15,-3 2-17 0,1 0-13 0,-1 1-7 0,0 0-5 0,-2 1 0 16,1 1 1-16,-1 0-1 0,-2 2 1 0,3 1 3 0,-1 1 1 16,-1 0 0-16,0 3-3 0,1 0-3 0,1 1-4 0,0 0-5 0,0 3-3 0,1-1-2 15,2 1-2-15,-3 0 2 0,4 1 4 0,0-2 1 0,-1 1 6 0,2 0 0 0,2-2-1 16,-1 2 0-16,0-1 1 0,4-1-1 0,-3 0 0 0,2 0 3 0,1-2 2 15,0 0 3-15,0-1 1 0,0-1-1 0,1 0 0 0,2-1-2 0,-1-3 1 16,2 1-2-16,-2-1 0 0,3-3-1 0,0 0-2 0,0-1 0 0,0-2-1 16,3-2-1-16,0-1-1 0,0-1-2 0,0-2-1 0,2-2-3 15,1-1-1-15,-1-2-2 0,-1 0 0 0,0 0 1 0,-1-3 0 16,1 0 4-16,-3 1 3 0,0 0 1 0,-2 1 1 0,0 2 0 0,-2-1-3 0,-1 1 0 16,-1 2 0-16,0 0-3 0,-1 0-3 0,1 2-3 0,-3 0-4 0,2 1-3 15,-1 2-2-15,-1-1-5 0,-1 1-5 0,2 0-2 0,-1 2-2 0,1-2 0 0,-1 3-1 16,0-1 1-16,0 1-1 0,-1 0 0 0,2 1 2 0,-2 0-1 0,3 1 1 15,-2 2 0-15,2-1 2 0,-2 1 2 0,2-1 2 0,2 2 1 0,-2 0 0 16,0-1 0-16,0 2 0 0,2-3 2 0,-1 2 4 0,0 0 2 0,1 0 6 16,1 0 4-16,-2 0 6 0,4 0 4 0,-3 0 5 0,3 0 3 0,0 0 0 15,-1-1 2-15,3 0 0 0,2 0 1 0,-2-1 3 0,4 1-4 0,0-3-2 16,1 0-3-16,0-1-4 0,3-1-5 0,1 0-5 0,0-3-6 0,1 1-3 16,0-2-4-16,0 0-4 0,1-3-2 0,-1-1 0 0,-1 1-1 0,0-3-2 0,0-1 1 15,-3-1 0-15,1-1 0 0,-2-1 0 0,-2 0-1 0,-2-2 2 16,-1-2-3-16,-3 1 0 0,0-2 0 0,-3-1-1 0,-2 0 0 0,-2-1 0 0,-1 0-1 15,0-2 0-15,-2 0-1 0,-2 1 0 0,-1 0 0 0,-3 0-2 16,2 0-3-16,0 3-5 0,-3 1-10 0,2-1-12 0,-2 5-10 0,2 0-14 0,-1 3-12 16,1 2-15-16,-1 1-20 0,-2 3-24 0,3 1-28 0,-2 2-29 0,0 3-25 15,1 0-23-15,-1 3-19 0,-1 2-16 0,0 1-25 0,-1 3-31 16,1 0-51-16,1 1-63 0,0 2-25 0,1 0-10 0,-1 1 9 0,2 0 253 0</inkml:trace>
  <inkml:trace contextRef="#ctx0" brushRef="#br0" timeOffset="143390.79">30201 9976 255 0,'-5'-7'312'0,"2"-1"-56"0,-1 0-81 16,0-1-50-16,-1 1-37 0,0-1-14 0,1 1 0 0,1 2 2 15,-1-2 1-15,-1 1 0 0,1 0 3 0,2-1-3 0,-1 1-3 0,1 0-4 0,-1 2-7 16,1 0-6-16,1 1-3 0,0 0-7 16,-1 0-9-16,2 0-8 0,-1 3-10 0,0 0-7 0,-1-2-6 0,1 2-2 0,1-1-3 0,0 2 0 0,0 0 2 15,0 0-1-15,0 0 2 0,0 2 0 0,0-1-1 0,0 2 1 0,0-2-1 16,0 0 0-16,0 1 0 0,0 0 0 0,0 0 1 0,0 0-3 0,0 1 0 16,0-1-1-16,0-1-2 0,0 1-1 0,0 1 1 0,0-1 0 0,0 1 2 15,0-1 0-15,1 1 0 0,1 0 0 0,-1-1 1 0,0 2-1 0,-1-1 1 16,2-2-1-16,-1 3-1 0,2-1-2 0,-1-1 0 0,0 0-1 0,-1 0 0 15,1-1-1-15,-1 1-3 0,0-1-3 0,0-1-6 0,-1 2-7 0,2-1-8 0,-1 0-9 16,-1-1-11-16,0 0-10 0,0 0-9 0,0 0-7 0,0 0-7 16,0 0-9-16,0 0-7 0,0 0-10 0,0 0-9 0,0 0-14 0,0 0-14 0,0 0-24 15,0 0-25-15,0 0-42 0,0 0-48 0</inkml:trace>
  <inkml:trace contextRef="#ctx0" brushRef="#br0" timeOffset="143806.79">30220 9773 136 0,'2'-10'355'0,"1"0"-21"0,-2 0-34 0,-1 1-52 15,-1 0-61-15,-2 0-39 0,2 1-28 0,-1 1-16 0,-2-2-9 0,0 4-12 16,2-1-10-16,-1 0-9 0,1 2-4 0,-1 0-6 0,2-1-4 16,-1 3-6-16,0 1-7 0,1 0-2 0,1 1 2 0,0 0 1 0,0 1-1 0,0 2-2 0,0 2 3 15,0 1 1-15,0 2 4 0,0 1 3 0,-1 2 3 0,0 0 3 16,-2 2 3-16,2 0 4 0,-2 3 1 0,0 0-3 0,-1 0-4 0,0 1-5 16,0 1-3-16,1 0-3 0,-1 0-1 0,-1-1-3 0,0 1 0 0,0 0-3 0,-1-1-2 15,1 0-3-15,0 0-3 0,0-1-3 0,-1 0-1 0,2 0-3 0,0-2-4 16,-1 0-3-16,0 0-1 0,3-3-4 0,-2 0-2 0,3 0-1 0,-2-2-3 15,2-1-1-15,1 1 0 0,-1-3 0 0,0 1 1 0,1-2-1 16,0 0-2-16,0-1 0 0,1-2 1 0,0-2-1 0,-1 0 2 0,3 0-1 0,-1-2 1 16,1-2-1-16,-1-1-1 0,4 0 1 0,-2-4 1 0,0 1-1 0,0-3 0 15,-1 0 0-15,2-1 0 0,0 0 2 0,-1 0 1 0,0 1 3 16,1 0 1-16,-2-1 2 0,0 1 1 0,-1 3 0 0,1-1 2 0,-2 1-1 0,2 2-3 16,0 1 0-16,-3-1-1 0,1 1 0 0,1 2 2 0,-1 0-2 0,0-1-3 15,2 1-2-15,-1 1-1 0,0 2 0 0,1 0 0 0,1 0 0 0,0 0-2 16,-1 1-1-16,1 1 1 0,2 1 0 0,-1 0 1 0,0 0-1 0,3 2 0 15,-2-2 0-15,0 3 0 0,0-2-1 0,2 2 0 0,-1 1-2 0,1-3 0 16,-1 2 0-16,0 0 3 0,1-1 1 0,1 2 2 0,-2-1-1 0,2 2-2 16,0-3-1-16,-1 3-2 0,1-3-3 0,-2 2-3 0,3-1-6 0,-2 1-7 0,0-1-7 15,1 0-8-15,0 0-14 0,-2-1-15 0,3 1-18 0,-1-2-18 0,1 1-19 16,-1-1-17-16,0 0-17 0,2-2-15 0,0 1-12 0,-1 0-10 16,1-2-11-16,1 0-15 0,-2-1-32 0,3 0-39 0,0-1-43 0,-2-2-47 0,3-1-12 15,-2 0 24-15</inkml:trace>
  <inkml:trace contextRef="#ctx0" brushRef="#br0" timeOffset="144233.79">31734 10000 0 0,'1'2'261'0,"1"1"123"0,-2 1 0 16,-2 0-8-16,1 2-10 0,-3 1-92 0,0 1-130 0,-2 0-60 0,0 2-26 16,0 2-15-16,-3 1-9 0,3 1-3 0,-4 1-1 0,3 0-1 0,-2 1 0 0,0 0-1 15,3-2 0 1,-3 3-7-16,3 0-10 0,-1 0-13 0,2-1-14 0,0 0-19 0,1 0-22 0,0 0-19 0,2-2-17 0,2 2-17 0,1-3-15 15,3 1-30-15,-1-1-34 0,4 0-69 0,1-2-81 0,1-2-37 0,2-1-15 16,1-1-1-16,2-1 391 0</inkml:trace>
  <inkml:trace contextRef="#ctx0" brushRef="#br0" timeOffset="144523.79">32109 10107 332 0,'-2'-17'420'0,"-2"0"5"15,-1 0 4-15,0 1-52 0,-1 2-77 0,-2 0-70 0,3 2-69 0,-2 1-35 16,1 2-15-16,-1 0-18 0,1 3-16 0,0 0-8 0,1 2-4 0,0 2-4 15,-1 1-6 1,2 1-4-16,0 1-3 0,1 4-9 0,0 0-8 0,2 1-5 0,1 3-4 0,1 2-4 0,2 1-2 0,0 1-3 0,2 1-2 0,4 1-2 0,0 1-1 16,3-2-1-16,1 2 1 0,2-2 0 0,2 1-1 15,2-1-1-15,2 0 0 0,2 0 0 0,2-3 1 0,1 0 0 0,1-1 0 0,3-2 0 0,0-1-1 16,1-2 0-16,1-1-1 0,1-2-1 0,-3 0 0 0,-1-4 0 0,0 0 0 16,-2-2 1-16,-3-1 1 0,-2-3 1 0,-1 0 1 0,-6-2 1 0,0-2 3 0,-2-1 0 15,-5 0 2-15,-2-3 2 0,-2 0 0 0,-4 0 2 0,-4-1 0 0,-2-1 0 16,-1 0-1-16,-6-1 0 0,0-1-2 0,-5 2-2 0,-3 1-1 0,-1 0-2 15,-2 0-2-15,-2 2-4 0,0 1-2 0,-1 1-6 0,-2 2-6 0,4 1-15 16,-1 2-18-16,0 2-21 0,1 0-23 0,4 1-22 0,0 2-24 0,4 2-20 16,1 1-19-16,2 0-15 0,1 1-14 0,2 3-12 0,4 0-13 0,0 0-14 0,3 0-14 15,1 3-26-15,3-2-31 0,1 1-32 0,3 2-33 0,0-2-2 16,3 0 198-16</inkml:trace>
  <inkml:trace contextRef="#ctx0" brushRef="#br0" timeOffset="144837.79">32771 9918 0 0,'10'-5'56'16,"-4"0"302"-16,2-2 5 0,-3 2-44 0,-2 0-67 0,1-1-60 0,-3 2-54 0,3-1-31 0,-3 1-18 15,-1 1-16-15,0 0-13 0,-1 1-9 0,-3 0-9 0,2 2-4 0,-2 0-5 16,0 2-4-16,-2 1-3 0,1 1-5 0,-1 0 0 0,-1 4-3 0,0-2-1 16,2 3-1-16,-2 1-4 0,1-1 0 0,1 1-1 0,-1 2 1 0,2-1-1 15,0 0-1-15,0 3 0 0,3-3 0 0,0 1-2 0,1 1 2 0,0-1 2 16,1 0 4-16,0 0 3 0,3-2 6 0,0 1 4 0,3-1 5 0,-1-1 4 0,3 1 4 0,1-1 3 15,1-3 0-15,2 2-3 0,0-2 2 0,2-1 1 0,3-1 1 0,0-1 1 16,0-2-4-16,2-1-3 0,1 0-4 0,0-3-4 0,0-1-5 0,1-1-7 16,-2-1-3-16,0-1-3 0,-1-3 1 0,-1 0 2 0,-2-2 0 0,0 0-1 0,-2-1-2 15,-1-2 0-15,-2-1 0 0,-4 1-1 0,2-2-1 0,-4-1-1 16,-3 0 1-16,1 1 0 0,-3-1-1 0,-1 0-2 0,-2 0-3 0,-1 2-3 0,-2-1-5 16,1 1-5-16,-2 2-9 0,-2 0-10 0,-1 3-10 0,0-1-11 0,0 3-11 0,-1 2-12 15,0-1-14-15,0 3-16 0,-2 1-12 0,2 0-14 0,0 0-9 0,0 3-10 16,1 0-7-16,-1 1-4 0,0 1-6 0,1 0-5 0,0 2-11 0,1-1-14 15,-1 2-40-15,3 0-55 0,-2 0-31 0,0 1-20 0</inkml:trace>
  <inkml:trace contextRef="#ctx0" brushRef="#br0" timeOffset="145323.79">30590 11119 75 0,'-20'9'408'0,"0"-3"-1"0,4-3-2 0,-1-2 1 0,1 2 0 16,1-3-114-16,2 4-168 0,0 1-70 0,2-1-24 0,2 1-5 16,0 3 4-16,3-3 8 0,2 3 7 0,2-1 9 15,3-1 9-15,3 1 6 16,3-2 3-16,4 0 5 0,5-2 2 0,6 1 5 0,4-3 1 0,7-2 0 0,6-2 0 0,8-1-8 0,7-5-10 0,9-1-9 0,10-5-10 0,9-3-9 0,7-3-9 15,8-4-7-15,7-2-6 0,8-5-4 0,6-3-4 0,4-5-6 0,5-3-3 16,4-4-10-16,-2-2-11 0,-1-2-10 0,0-5-10 0,-4-1-12 0,-3-3-11 0,-3-4-10 16,-5-3-6-16,-5-4-3 0,-5-1 1 0,-7-3 0 0,-8-3 1 0,-10 1 4 0,-6-2 5 15,-11 0 13-15,-5 1 15 0,-11 2 16 0,-8 0 15 0,-8 3 17 0,-10 4 16 16,-7 3 12-16,-7 3 8 0,-10 3 4 0,-8 2 2 0,-10 7-1 0,-7 2 0 16,-9 6 1-16,-10 2-2 0,-9 6-3 0,-7 4-8 0,-10 4-6 0,-10 6-5 15,-9 3-3-15,-10 5-4 0,-8 5-1 0,-8 5-1 0,-9 6 3 0,-6 7 3 16,-5 6 1-16,-5 4-2 0,-2 5-1 0,-1 6-3 0,-1 7-1 0,1 4 0 15,4 3-1-15,5 6 0 0,4 2-2 0,7 1 0 0,6 1-1 0,8 2 0 16,6 0-3-16,6 0-2 0,8-1-2 0,7-1 1 0,7-2 0 0,8 0 0 16,8-3-1-16,7 0-1 0,7-2 0 0,8-1 0 0,7 1-3 0,5-2-2 0,10 1-8 15,5 1-8-15,7 0-11 0,6 0-12 0,6 1-13 0,7 0-13 16,8 1-15-16,6 0-14 0,7-1-11 0,5-2-11 0,7-1-11 0,5-2-14 0,7-3-8 16,4-3-7-16,6-2-1 0,3-4-3 0,6-3 6 0,3-4 6 15,4-1 8-15,1-7 6 0,6-1 3 0,1-6-1 0,1-1-10 0,1-4-14 16,1-4-36-16,0-1-47 0,-2-3-28 0,-3-2 172 0</inkml:trace>
  <inkml:trace contextRef="#ctx0" brushRef="#br0" timeOffset="156716.18">9258 11565 88 0,'-18'11'344'16,"1"1"-1"-16,2-1-4 0,-2-1-89 0,0 2-131 0,1 1-60 0,2-1-26 15,0 0-11-15,3 0-1 0,1-1 4 0,2 1 6 0,2 0 8 0,2-2 6 0,4 0 6 16,4-3 4 0,6 0 4-16,4-3 0 0,4-3 0 0,7-2 0 0,9-3-3 0,5-3 0 0,10-3-5 0,5-4-3 0,9-4-7 0,6-4-8 0,8-1-10 15,8-5-8-15,4-3-6 0,4-2-5 0,7-3-2 0,0 0 2 16,3-1-2-16,-1-1 1 0,1-1-2 0,0-1-1 0,-1 2-1 0,0 0 0 15,-6-1 0-15,-4 3 0 0,-6 1 2 0,-5 2 1 16,-4 2 1-16,-6 0 0 0,-9 4 0 0,-5-1-2 0,-6 3 1 0,-6 2 1 16,-4 2 0-16,-9 0 1 0,-2 4 0 0,-8 0 1 0,-3 1 1 0,-3-1 0 0,-3 2 0 0,-6 1-3 0,-2 1 0 15,-4 0-1-15,-3 1-1 0,-4 1 0 0,-2 1 0 0,-4 0-2 0,-2 0-1 16,-3 1 0-16,-2 3-2 0,-2-2-4 0,-2 4-5 0,0-1-6 0,-3 1-3 16,0 1-5-16,-3 2-7 0,3-1-9 0,-2 2-9 0,0 3-11 0,1-1-9 15,1 1-8-15,0 2-9 0,1 1-5 0,1 0-6 0,2 2-6 0,1 3-7 0,1-2-5 16,3 3-18-16,0-1-25 0,5 1-52 0,1 0-64 0,2 0-31 15,3 1-15-15</inkml:trace>
  <inkml:trace contextRef="#ctx0" brushRef="#br0" timeOffset="158943.34">25776 11037 294 0,'-5'-13'393'0,"0"0"4"0,-1 0-2 16,-3 0-76-16,2 0-112 0,-2 2-48 0,0 2-18 0,2 0-9 0,-2 0-3 16,0 2-7-16,2-2-8 0,-1 3-4 0,1 0-5 0,1 1-9 0,1 1-11 15,-1 0-11-15,2-1-11 16,0 3-9-16,2 1-6 0,-1 0-7 0,1 2-5 0,-1 0-7 0,1 1-4 0,-1 3-3 0,2 3 0 0,-2 0-1 0,2 1 2 16,-1 2 3-16,-1 3 2 0,2-1 2 0,-4 3-2 0,3 3 0 0,-2 1 0 0,0 1-2 15,-1 0-2-15,0 0-1 0,0 2-1 0,0 0-1 0,-1-2-2 0,1 2-2 16,1-1 0-16,1 0-4 0,-2-1-1 0,2 0-4 0,-1-3 0 15,3 3-1-15,-1-3-2 0,0 1 0 0,2-2-2 0,0 0 1 0,2 0-1 0,-1 0 0 16,0-4 0-16,2 0 1 0,-1-1 1 0,2 0 0 0,1-3 0 16,-1 1 0-16,-1 0 1 0,2-2-1 0,3-1 1 0,-1-1-1 0,2 0 1 15,0-1 0-15,2-2-1 0,0 1-1 0,1-3 0 0,3 1-2 0,-1-2-5 0,0-2-4 16,2 1-7-16,1 0-9 0,-1-2-10 0,2 0-13 0,-1 1-17 0,2-2-23 16,-2-1-25-16,2 2-25 0,-2-1-26 0,2 0-20 0,-2 0-19 0,-1-1-17 15,2 0-18-15,-1 1-28 0,-1-1-36 0,0-2-57 0,-1 2-66 0,0-3-24 0,0 1-4 16</inkml:trace>
  <inkml:trace contextRef="#ctx0" brushRef="#br0" timeOffset="159233.34">25980 11154 144 0,'-4'-5'406'0,"-1"-2"10"0,1 2 8 0,-1 0-69 0,3-1-104 0,-1 1-63 0,-2 0-41 15,4 1-19-15,0 0-4 0,1 0-5 0,0 0-4 0,1 2-3 0,4-1-4 16,-1 0-7-16,1 1-6 0,1-2-7 0,3 3-7 0,-1-1-4 0,5 1-7 15,0-1-2-15,1 1-4 0,1 1-7 0,1 0-7 0,3 0-6 0,-1 1-7 16,2 2-4-16,1-2-3 0,0 1-5 0,-1 2-5 0,0 0-3 0,1-1-3 16,-2 2-1-16,-2 0 0 0,-1 0-1 0,-1 0-1 0,0 3 0 0,-5-3 1 15,1 3-1-15,-2-1 1 0,-2 2 1 0,0-1 1 0,-3 0 1 0,-1 2-1 0,0-1 2 16,-3 2 1-16,-3-1-2 0,2 1-2 0,-3-2-1 0,-1 3-2 16,0 0 0-16,-3-2-1 0,0 2-2 0,-2 0-3 0,0 0-1 0,-2-2-2 0,-2 3-2 15,3-2-2-15,-3-1-3 0,-1 2-5 0,2-1-7 0,0-1-6 0,-2 1-11 16,3-1-13-16,-2-1-19 0,3 0-21 0,1-1-22 0,0 0-20 15,-1 0-21-15,4 0-21 0,-1-3-18 0,2 3-17 0,2-4-16 0,-1 2-15 0,4 1-32 16,0-3-39-16,2 1-54 0,0-1-61 0,4-1-17 0,-1 2 3 16</inkml:trace>
  <inkml:trace contextRef="#ctx0" brushRef="#br0" timeOffset="159533.35">26819 11463 117 0,'-4'-2'359'0,"2"-2"-7"0,-2 0-15 15,-2 2-63-15,2 0-84 0,2-2-37 0,-1 2-14 0,0-1-2 0,-1 2 1 16,0-1 0-16,2 1-1 0,-1-2-2 0,1 2-3 16,-1-1-5-16,2 0-7 0,-3 1-13 0,3 1-16 0,1-1-13 0,-1-1-13 0,1 1-13 0,0 1-17 15,0 0-11-15,0 0-10 0,0 0-4 0,0 0-3 0,0 0-3 0,0 0-3 16,0 0-2-16,0 0 0 0,0 0-1 0,0 0 1 0,0 0-1 0,-1 1 1 15,-1 1-1-15,2-1 1 0,0-1-1 0,0 3 0 0,0-1-3 0,0-1-3 16,-1 2-6-16,1-2-7 0,-1 2-7 0,0 1-8 0,1-2-12 0,0 1-10 16,0 0-18-16,0-1-18 0,-2 1-16 0,2 1-16 0,0 0-16 0,0 0-16 15,0 0-17-15,0 0-22 0,-1 0-53 0,-1 1-67 0,0 0-46 0,-3 0-36 16,3 2-13-16,-2-2-2 0</inkml:trace>
  <inkml:trace contextRef="#ctx0" brushRef="#br0" timeOffset="160335.17">26803 11344 90 0,'9'-5'168'0,"-3"1"-13"0,1 0-9 16,-2-1-7-16,-1 1-7 0,1-1-7 0,1 0-9 0,-3 0-9 0,-1 0-12 15,1 0-14-15,-2 1-14 0,-1 0-12 0,-1 0-8 0,-2 1-7 0,1 0-5 16,-2 0-6-16,-2 0-5 0,-2 2-7 0,0 0-5 15,-1 1-5-15,-2 1-3 0,0 0-1 0,-2 2-2 0,-2 2 0 0,0-2 0 0,2 2 1 0,-2 0 0 0,0 2-1 16,0 1 0-16,0-2 0 0,0 3 0 16,4-1 1-16,-3 2-1 0,3 0 1 0,1-2 0 0,-1 1 0 0,4 3-1 0,-2-3 1 0,1 2 0 15,2-2 1-15,0 3-1 0,2-2 1 0,2-1 1 0,-1 2 1 0,3-1 1 16,0 1 1-16,0-2 1 0,0 1 5 0,3 0 2 0,-1-1 6 0,2 1 2 16,2-2 10-16,0 0 11 0,4 1 9 0,-2-1 6 0,3 0 7 0,0-1 5 15,2 0 3-15,0 1 4 0,0 0 2 0,2 1 4 0,0-1-1 0,1 1-1 0,0-1 1 16,-1 1 5-16,-2 1-5 0,2-1-7 0,-1 0-4 0,-2 3-4 0,0-2-2 15,-3 2-1-15,0 1-2 0,-3 2 0 0,-1-1-4 0,-1 3-4 0,-4 0-2 16,0 0-1-16,-4 2-6 0,-1 0-6 0,-5 0-5 0,-1 2-3 0,0 0-3 16,-4 2-5-16,-2-3-3 0,-2 2-4 0,1-2-3 0,-2 2-4 0,-2-2 0 0,0-2-1 15,1-1 0-15,1 0-2 0,-1-4 0 0,2 1-2 0,1-3-1 0,-1 1 0 16,3-3-1-16,0-1 0 0,1-1-2 0,1-2-2 0,1 0-4 0,0-1-6 16,2-3-8-16,0 0-9 0,1-2-12 0,1 0-16 0,-1-3-21 15,4-1-26-15,1 0-21 0,0-3-21 0,3 0-18 0,1-4-18 0,2 2-15 0,1-3-15 16,4-2-12-16,2 2-14 0,2-2-18 0,1-2-20 0,3-1-32 0,2-3-38 15,1 2-21-15,4-4-11 0</inkml:trace>
  <inkml:trace contextRef="#ctx0" brushRef="#br0" timeOffset="160782.16">27034 11563 298 0,'16'-13'275'0,"-2"4"-41"0,-3 1-43 16,-1 0-32-16,-4 3-25 0,0-2-18 0,-2 4-13 0,-3 0-9 0,1 0-6 16,-4 2-2-16,1 1-1 0,-3 1 4 0,-2 2 3 15,0 0 4-15,-3 2 6 0,2 1 3 0,-3 2 2 0,0 1 0 0,-1 3-2 0,0 1-1 0,-2-1-3 16,2 2-4-16,0 2-7 0,-2 0-6 0,2 1-6 0,1 1-4 0,0 2-2 15,3-1-7-15,-2 0-6 0,4 1-7 0,0 2-5 0,0-1-7 0,2 0-5 16,0 0-4-16,3 1-4 0,0-2-3 0,1 1-1 0,4 0-3 0,0-4-2 16,0 3-4-16,5-2-5 0,-1-3 0 0,3-1-2 0,2 1 0 0,0-2-1 15,2-2 0-15,1-3 1 0,3 1-1 0,0-2-1 0,2-2-2 0,-1-2-1 16,3-3-1-16,-2 0 0 0,3-3-1 0,0-2 0 0,-1-2 1 0,-1-2 0 0,1 1-1 16,-2-2 1-16,-2-2-1 0,2-1 1 0,-3 1 1 0,-3-1 1 0,2 0 3 15,-2 1 0-15,-3 0 0 0,0 2 0 0,-3 1 1 0,0 1 0 0,-3 0 0 16,-1 1-1-16,-1 2-1 0,0 0 2 0,-2 2 0 0,-1-1 0 0,-2 3 2 15,0 1 0-15,0 0 0 0,0 1-1 0,-1 3 1 0,-1 0-1 0,0 3 3 16,0-2 3-16,-1 3 3 0,3-1 6 0,-1 0 3 0,0 1 4 0,1 0 2 0,1-1 1 16,0-1 2-16,1 1 2 0,1-1 0 0,1 1 1 15,2-2-1-15,0 2 2 0,4-3-3 0,-1 1-2 0,2-1-5 0,0-1-3 0,4-1-5 16,0 1-4-16,1-2-2 0,3-2-3 0,1-2-2 0,0 1-4 0,1-1-1 0,0-4 0 16,1 1-2-16,-2-1 2 0,1-2-1 0,-1-1 0 0,-1-1 1 15,-2-1-1-15,1-1 1 0,-2 0 0 0,-3-2-1 0,0 1 1 0,-1-2 2 0,-3-1 0 16,0 0 0-16,-3 1 0 0,0-2-1 0,-4 0-2 0,0-1 0 0,-2 2 3 15,-3 0-2-15,0 0-1 0,-2 1 1 0,-2 2 1 0,-2 0-2 0,-2 0 0 16,-1 3-3-16,-2 0-1 0,1 2-7 0,-3 2-8 0,-2 2-12 0,1 1-12 16,-2 1-14-16,-1 2-14 0,-1 2-16 0,1 2-18 0,2 0-26 0,-1 2-32 15,1 1-28-15,0 1-28 0,4 1-26 0,-2 2-25 0,3 1-38 0,0 1-46 16,3 0-58-16,2 0-63 0,1 0-22 0,0 2-4 0,2-1 8 0,1 0 313 0</inkml:trace>
  <inkml:trace contextRef="#ctx0" brushRef="#br0" timeOffset="161366.16">27776 11768 233 0,'1'-9'403'0,"0"-2"11"0,0 2 8 0,-1-1-72 0,0 0-112 0,0 0-60 15,2 2-38-15,-1-1-17 0,0 2-5 0,-1 0-5 0,4 1-4 16,-2 0-3-16,-1 2 0 0,3-2-4 16,-1 3-6-16,0 0-8 0,2 0-9 0,0 3-9 0,2 0-7 0,1 0-8 0,0 2-7 0,2 0-3 0,-2 2-2 0,5 3 1 15,-2-1 3-15,0 4 1 0,1 1-1 0,0 1-2 0,0 1-2 0,-1 4 2 0,-2-1 5 31,0 4 4-31,-2 1 2 0,-2 1 2 0,0 0 0 0,-4 3 0 0,0 0-1 0,-1 0-3 0,-1 1-3 0,-4 1-2 0,3-1-2 0,-2-3-3 0,-1 1-3 16,0-2-5-16,0-1-5 0,2-2 1 0,-1-2 4 0,0-2 7 0,-1 0 10 16,1-3 4-16,2-2 1 0,-1-1 2 0,1 0-2 0,-2-2 1 0,4-2-2 15,-1-2-2-15,0-2-2 0,1-2-4 0,0-3-5 0,1-2-15 0,0-2-19 16,3-4-26-16,0-3-26 0,1-6-25 0,2 0-24 0,1-5-22 0,3-4-19 16,1-3-22-16,4-4-22 0,3-2-28 0,2-3-29 0,3 0-25 0,0-1-25 15,5 1-12-15,0-2-8 0,3 3-2 0,0 0 3 0,2 5 8 0,-3 4 10 16,1 3 15-16,-2 4 20 0,-3 4 22 0,0 4 26 0,-2 2 31 0,-1 5 35 15,-2 3 31-15,-4 5 34 0,-5 3 27 0,0 4 23 0,-6 4 23 0,-2 5 21 16,-5 3 18-16,-5 4 17 0,-2 3 16 0,-4 3 13 0,-2 0 12 0,-3 3 10 16,-1 2 11-16,-1 0 9 0,0 0 10 0,0 1 11 0,1-3 9 0,1-2 7 15,2-1 5-15,2-2 5 0,-1-1 0 0,2-2-3 0,4-3-7 0,0-1-8 16,0-1-9-16,2-1-9 0,1-2-7 0,2-1-8 0,-1-2-9 0,3-1-11 16,3-1-11-16,-1-2-11 0,1 0-11 0,2-3-11 0,1 0-8 0,3-2-5 15,-1-2-4-15,5-1-5 0,0-2-5 0,2-2-4 0,3-2-5 0,0-1-7 0,0-1-5 16,0-2-3-16,3-3-4 0,-1 1 0 0,0-2-2 0,0-2-1 0,-1 0 1 15,-1-1-1-15,-2 1-1 0,1-1 0 0,-4 0-1 0,-2 0 0 0,-1 1-1 16,-2 0-1-16,-2 2-1 0,-4 0 0 0,0 2-2 0,-4 1 0 0,0 2-1 0,-4-1 1 16,-2 3 2-16,-2 1-1 0,-1 1 1 0,-1 1 2 0,-2 3 0 15,-2 0-1-15,0 2 1 0,0 0 0 0,-2 2 1 0,1 0-1 0,-2 2 1 0,3 2-1 16,-1 1-1-16,1 1-1 0,1 0-1 0,1 0 0 0,2 2 1 0,-1-1-1 16,2 2 0-16,4 0 0 0,0 1 1 0,1 0 0 0,1 1-3 15,4 2-3-15,0-1-6 0,2 1-6 0,0-1-10 0,3 3-10 0,0-2-16 0,3 2-19 16,-1 0-17-16,4-1-18 0,0-1-17 0,1 2-15 0,3-2-19 15,0 0-16-15,2-1-14 0,1 0-12 0,3-1-14 0,1-1-14 0,1-2-12 0,2 2-13 16,1-3-23-16,4-1-27 0,0 0-39 0,0-3-43 0,2 1-9 0,1-4 138 16</inkml:trace>
  <inkml:trace contextRef="#ctx0" brushRef="#br0" timeOffset="161713.16">29313 11722 273 0,'-10'-16'445'0,"-3"1"13"0,-1 0 16 15,-2-2-52-15,-2 1-80 0,2 1-60 0,-1 0-49 0,-1 1-22 0,2 1-10 16,2 2-7-16,1 0-8 0,-1 1-8 16,3 2-9-16,2 0-14 0,1 3-18 0,0-1-17 0,3 1-17 0,-1 2-17 0,2-1-16 0,3 1-18 0,1 2-17 15,0 1-12-15,4 1-11 0,1 0-7 0,2 3-3 0,2 1-3 0,3 2 0 0,3 0 0 16,0 3-1-16,0 1 0 0,6 1 0 0,0 2 1 0,1 0 0 0,0 3-1 16,0 2 0-16,3-2 0 0,-3 1 0 0,2 3-1 0,0-2 1 0,-2 0 2 15,-1 1 0-15,0 0 0 0,-1-1 0 0,0-1 0 0,-3-1-1 0,1 0 1 16,-2 0 0-16,-1-2 1 0,-2 2-2 0,0-2 2 0,-1-1-1 0,-2-1 1 15,-1-1 0-15,0 1 0 0,-3-1 0 0,-1 1 1 0,0-1 1 16,-3 1 1-16,-2 0 0 0,-1 3 1 0,-4 0 1 0,0 0 3 0,-4 0 4 0,-2 3 5 0,-2-1 3 16,-4 1 3-16,0 0 4 0,-3 1 2 0,-2-2 2 15,-2 1-2-15,-3-1 0 0,-1 2 1 0,0-2 0 0,-1-1 1 0,-2 0-1 16,2 0-3-16,1-1-3 0,-2-2-5 0,4 1-5 0,2-2-8 0,1-1-11 16,2 0-14-16,2-2-18 0,3-1-17 0,1-1-16 0,2 1-15 0,3-1-15 0,0-1-22 15,2-2-29-15,3 0-33 0,-1-1-38 0,4 0-37 0,0 0-35 0,2-3-47 0,3 2-50 16,-1-2-59-16,3-1-61 0,2-1-20 0,0 0-3 0,2-1 6 0,-2-1 68 15</inkml:trace>
  <inkml:trace contextRef="#ctx0" brushRef="#br0" timeOffset="161967.16">30237 12137 147 0,'-13'-14'485'0,"-2"1"12"0,0-2 14 0,0-1 16 0,1 0 16 0,-1-1-91 0,0 3-142 16,2-1-69-16,2 2-39 0,-1 1-25 0,4 2-20 16,-1 1-12-16,3 0-9 0,0 1-7 0,3 0-7 0,1 1-14 0,2 2-14 0,2 0-19 0,2-1-19 15,3 3-16-15,1-1-13 0,4 2-9 0,3-2-9 0,2 3-5 0,3 0-1 0,3 1-4 16,2 1-2-16,3 0-7 0,1 1-11 0,1 0-12 0,2 0-12 0,1 0-14 16,1 2-12-16,1 1-12 0,-2-2-11 0,3 1-11 0,-1 0-11 0,-1 0-15 15,-1-1-16-15,-1-1-18 0,-1 2-16 0,-2-3-14 0,-2 2-13 16,-2-2-9-16,-4-1-6 0,-1 0-6 0,-1 0-4 0,-3 0-15 0,-2 0-16 15,-3 0-38-15,-4-1-44 0,-1-2-34 0,-1 1-31 0,-5-1-4 0,0-1 136 0</inkml:trace>
  <inkml:trace contextRef="#ctx0" brushRef="#br0" timeOffset="162174.16">30335 12020 252 0,'-22'9'354'0,"1"-2"-36"0,2 0-56 0,2 0-62 0,2 0-66 0,1-1-33 0,3 1-17 15,4-1-11-15,0 1-4 0,3-2-6 0,1 3-5 16,2-3-3-16,2 2-1 0,0-1-3 0,4-2-2 0,0 3-5 0,3-2-4 0,0 0-5 0,1 2-5 15,4-3-6-15,0 1-8 0,0 0-6 0,2-1-3 0,1 0-5 16,0 1-7-16,1-2-9 0,1 2-12 0,0-1-16 0,2-1-18 0,0-2-21 0,1 3-19 16,0-3-36-16,3 2-42 0,-1-2-64 0,2-1-76 0,1-2-42 0,0-1-25 15,3-1-11-15,-3 0 354 0</inkml:trace>
  <inkml:trace contextRef="#ctx0" brushRef="#br0" timeOffset="162565.17">31528 11933 0 0,'-3'-9'50'0,"0"1"335"0,0-3 20 0,-2 1-1 0,1-2-9 15,1 1-69-15,-3-1-100 0,1-1-48 0,-2 1-27 16,0 0-11-16,-1 0-7 0,0-1-1 0,-1 1 2 0,-2 2 3 0,0-2 4 0,-3 2-11 0,-1 0-16 16,-1 1-16-16,-1 4-17 0,-2-2-8 0,-2 3-7 0,-3 0-1 0,-1 3 0 15,2 0-2-15,-2 1-4 0,-1 1-2 0,1 0-3 0,-1 2-5 0,2 1-4 0,1 0-3 16,2 1-4-16,1-2-5 0,2 2-5 0,2 0-4 0,1-1-4 15,3 2-5-15,2-1-6 0,0-1-3 0,1 1-2 0,3 0-2 0,1-1-1 0,1 0-1 16,1 3-1-16,0-2 0 0,1 1 1 0,1 1 1 0,1 2 0 0,1 0 1 16,0 3 1-16,0-1-1 0,4 2 2 0,-1 1-1 0,1 2-1 15,1 0 1-15,0 1-1 0,1 1 2 0,2-1-1 0,0 0 1 0,2 3 0 16,2-2 1-16,-1 1-1 0,3 0 0 0,0 0 2 0,1-1-2 0,0 0 0 16,3 2 1-16,-2-3-2 0,3 0 1 0,-1 2-1 0,-1-2 0 0,2 0 0 15,-1-3-1-15,0 3 0 0,-1-2 0 0,1 0-1 0,-2-1 1 0,1 0-1 0,-2 0 1 16,-1-2 1-16,-3 1 2 0,-1 0-1 0,0-2 3 0,-3-1 2 15,-2 2 7-15,0-1 11 0,-2 0 5 0,-3 0 5 0,-1-2 1 0,-4 2 3 0,1 0-1 0,-5-1-1 16,0 0 1-16,-4 0-2 0,0 0 1 0,-2-1-2 0,-2 0 0 0,1-1-2 16,-2-1-7-16,-2 1-9 0,1-3-6 0,-1-1-4 0,0 1-3 0,1-1-1 15,0-2-1-15,0 0-2 0,0-1-8 0,2-1-11 0,1-1-15 0,-1-1-17 16,4 0-18-16,-1-2-16 0,1 0-19 0,2 0-23 0,0-2-37 0,1-2-44 16,2 0-44-16,2-1-45 0,1-2-87 0,-1 1-105 0,3-1-49 0,1-2-22 15,1 0-4-15,2-2 4 0,2 0 12 0,1 0 285 0</inkml:trace>
  <inkml:trace contextRef="#ctx0" brushRef="#br0" timeOffset="162899.18">31807 12198 0 0,'0'-21'378'0,"2"-2"66"0,0-4 8 0,2-3 8 0,-1 3 9 16,2 0-96-16,0 0-147 0,3 2-66 0,-1 3-29 0,3-2-21 0,0 4-14 15,1 1-7-15,3 2-4 16,-2 0-2-16,5 1-5 0,0 1-6 0,0 2-10 0,3 3-8 0,0-2-10 0,1 4-4 0,0 2-2 0,2 2-4 0,-1 1-4 0,-1 2-3 16,3 2-3-16,-2 2-3 0,-1 2-3 0,0 1 0 0,1 4-1 0,-3 0 2 15,1 3 2-15,-4 1-1 0,1 1-2 16,-4 2-1-16,-1 0-2 0,-1 2 2 0,-3-1 1 0,-3 0 2 0,-2 2 1 0,-2-3 4 0,-4 3 5 0,0-1 2 0,-5-2 1 16,0 1 1-16,-5-1-1 0,1-2-1 0,-5 1 1 0,0-3 1 15,-3 0-2-15,-1-1-1 0,-1-1-2 0,-2-1-3 0,1-2-3 0,-2 0-5 16,0-3-6-16,-1 0-3 0,2-2-2 0,-1-2-3 0,3 0 0 0,-1-2-2 0,1 0 0 15,2-3-4-15,3-1-5 0,0-2-5 0,1-1-6 0,1-1-7 0,2 0-7 16,2-3-11-16,0-1-13 0,2 1-12 0,3-1-13 0,-1-1-24 16,2-1-30-16,2 2-34 0,0-1-32 0,2-1-25 0,2 2-20 0,2 1-17 15,1-1-14-15,1 1-30 0,2 1-37 0,3 0-52 0,1-1-58 0,2 3-22 0,0-1-8 16</inkml:trace>
  <inkml:trace contextRef="#ctx0" brushRef="#br0" timeOffset="163147.16">32587 11849 129 0,'8'6'367'0,"-2"-1"1"0,0-2 3 0,0 0-73 0,-1 3-108 0,-1-2-55 0,0 1-31 16,1 0-8-16,-2-1 5 0,1 3 7 0,1-1 5 0,-1-2 8 0,0 3 8 15,-1-2 6-15,0 0 7 16,-1 2 5-16,0-2 5 0,-1 0-2 0,-1 1-1 0,0 0-7 0,-1-1-9 0,-2 1-9 0,-1 1-13 0,-1-1-9 0,-2 0-6 0,-2 1-7 16,-1 1-7-16,0-2-7 0,-6 3-4 0,1-1-7 0,-3 0-7 0,-1-1-8 15,-1 0-9-15,-1 0-6 0,-2 0-10 0,1-2-3 0,1 1-3 0,0-2 0 16,1 0-1-16,3 0 0 0,-1 0 0 0,4-3-3 0,1 0-2 0,2-1-2 15,1-1-1-15,1-1-2 0,3-2-2 0,1-3-5 0,1 1-7 0,3-5-8 16,1-1-10-16,1-2-13 0,3-4-16 0,1-3-14 0,2-2-14 0,2 0-17 16,1-4-19-16,1-1-24 0,4-1-24 0,0 0-29 0,1-1-32 15,3 1-25-15,0 0-23 0,0 3-52 0,1 0-67 0,2 3-47 0,-3 3-40 0,1 2-15 16,1 4-2-16,0 1 8 0,-1 2 417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0" units="cm"/>
          <inkml:channel name="Y" type="integer" max="20400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259.84253" units="1/cm"/>
          <inkml:channelProperty channel="Y" name="resolution" value="1285.44421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9-06T12:21:47.47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5857 12114 0 0,'-20'8'302'0,"1"0"-17"0,2-3-26 16,1-1-69-16,1-1-87 0,4-2-176 0,1 1-212 0,1 0-92 0,3-1-27 0</inkml:trace>
  <inkml:trace contextRef="#ctx0" brushRef="#br0" timeOffset="27492.91">1506 5339 189 0,'-4'-1'237'0,"1"-2"-50"0,-2 2-52 15,1-2-42-15,-1 1-36 0,0 1-22 0,-1-1-13 0,1 1-6 0,0-2-4 0,-1 2-2 0,-1 1-3 16,1-1-1-16,0 1-2 0,-1 0 1 0,-2 1-1 0,0-1 2 16,-1 2 1-16,0 1 3 0,-2 0 1 15,-2 1 1-15,2 0 1 0,-3 0 1 0,-1 1 0 0,-2 1 3 0,1 0 1 0,-2 0 1 0,2 1 0 16,-2-1 0-16,2 1 1 0,-2 1-3 0,2-3-2 0,2 3-2 0,-1-2-2 15,1 1-1-15,3-1-1 0,-2 0-1 0,5-1 0 16,-2 0-2-16,3 1-4 0,0-1 0 0,2-1 0 0,-2 1 0 0,3-1-2 0,2 0 2 0,0 1 0 16,0 0 0-16,2-1 0 0,0 0 3 0,1 0 3 0,1 0 1 0,2-1 3 15,-1 2 3-15,2-1 3 0,1 0-1 0,2-1 2 0,1 0 2 0,0 1 1 16,1 0 1-16,2-1 0 0,1 1 0 0,0 1 0 0,2-2 0 16,-1 1-2-16,1 0-3 0,2-1-2 0,2 0-3 0,-1 1 0 0,2 0-2 0,-1 0-1 15,1 0-3-15,2 0 0 0,0 0-1 0,-1 0-2 0,0 1 0 0,0 0-1 16,0-1 0-16,-2 3-1 0,1-1 1 0,-2 2 0 0,1-1-2 0,-2 2 0 0,-4 0 0 15,2 2 2-15,-3 0-1 0,-1 2 2 0,-1 2 2 0,-3-1 3 0,0 2 2 0,-4 0 2 16,1 2 1-16,-3 2 0 0,0-2 0 0,-3 2 0 0,1 2 1 0,-4-2 2 16,2 1 0-16,-1-3 0 0,-2 3-1 0,-1-2 1 0,2-1-2 0,-4 0-3 15,3 1-1-15,-2-3-3 0,-1-1-1 0,0 1 1 0,0-3 0 0,1 0 0 16,-2 0-2-16,1 0-2 0,-1-2-2 0,0-2 0 0,0 0-1 0,-2-1 0 16,2-2-2-16,-2 0 0 0,-1-1 0 0,-1-2 2 0,2 0-1 0,0-1-2 15,-1-2 1-15,3 0-2 0,-3 0 1 0,2-2 1 0,2-1 1 16,-1 0 1-16,0-2-1 0,2-1 1 0,-1 0 0 0,4 1 1 0,0 0-1 15,0-2-2-15,2 2 0 0,0 0-2 0,0-2 1 0,3 3 1 0,0-1-1 16,-2 0 0-16,3 1 0 0,3 0 0 0,-2 1 1 0,0-1 1 0,3 3 3 16,-2-2 1-16,2 2 4 0,2 0 4 0,1-1 6 0,-1 1 4 0,1 1 5 15,2 0 1-15,1 0 5 0,0 0 3 0,1-1 2 0,4-1 2 0,-1 1 2 0,2 0 2 16,0-1 0-16,3 0-1 0,0-1-4 0,4-2-2 0,-1 1-4 16,2 0-3-16,2-1-2 0,1-2-4 0,4-2-1 0,0 1-4 0,3-2-2 0,-1-2-3 15,2 0-2-15,0-1-2 0,0-1-3 0,-2-1-3 0,2-1 1 0,-3 1-2 16,2-1 1-16,-3-1-2 0,-1 0 0 0,-3 0 0 0,-1 0 0 0,-2 2 0 15,-3-2 0-15,-3 1 1 0,0 1-1 0,-3-1 0 0,-3-1 0 0,-1 1-1 0,-1 1 0 16,-2 0 1-16,-1-1 0 0,-2-1 0 0,-2 1-2 0,-1 1-1 0,-2-1-1 16,1 0 1-16,-1 2-1 0,-1-1 0 0,0 2-1 0,-3 3-1 0,0-1 0 0,-1 1 2 15,0 2 0-15,-1 1-2 0,-1 2 0 0,-1 0 0 0,0 1-1 0,-1 2 1 16,-2 1-1-16,-1 1-1 0,0 3 1 0,-3-2 1 0,2 3 0 0,-1 1 1 16,-1 1-1-16,-1 0 1 0,0 1 0 0,1 2 0 0,0-1 0 0,1 1-1 0,-1 0 1 15,3 0 0-15,-2 2 1 0,3-2-1 0,0 2 1 0,2-1 1 16,1 0-1-16,0 1-1 0,3-2 1 0,-1 3 0 0,2 0 0 0,0-2 1 0,3 2 3 15,0 0 2-15,1 1 3 0,1-1 2 0,0 1 3 0,3 1 5 0,0 1 5 0,2-2 6 16,-1 1 7-16,3-1 9 0,0 0 5 0,1 1 7 0,1-3 5 0,0 0 6 16,1 0 2-16,-1 0 1 0,4-3 1 0,-2 0 1 0,3-1-1 0,-3-1-1 0,2-2-5 15,2 0-2-15,-1-1-8 0,0-1-7 0,-1-2-5 0,1 0-6 0,1-1-4 16,-1-3-6-16,1 0-4 0,-2-1 0 0,0-3-2 0,1 1-2 0,0-3-3 16,0 1-4-16,0-2-1 0,-3-2-1 0,2 0-1 0,-3-2 0 0,0 0 0 0,0-2-2 15,-1-2-1-15,-1 1-2 0,-3-3-1 0,3 0-4 0,-4-4-1 0,0 2 0 16,1-4 2-16,-1 1-1 0,-2-3 0 0,-1-1-1 0,3 0 0 0,-3-4 0 0,1 1 0 15,1-1 0-15,-2 0 0 0,2-3 0 0,0 3 0 0,-2 0 4 0,3 0 0 16,-1 1-2-16,0 0 0 0,0 3 0 0,0 0 1 0,0 4 0 0,0 1 0 16,-2 1 1-16,3 3 0 0,-4 3-2 0,2 0 0 0,-2 3 1 0,0 0 0 0,1 2-2 15,-1 3 0-15,-1-2 1 0,1 3-1 0,0 1-1 0,-1 0 0 0,0 3 0 16,0-1-2-16,0 1 0 0,2 1-1 0,-2 3 2 0,0-3 0 0,0 3 1 16,0-1-1-16,0 2 0 0,2 2 1 0,-2-1-2 0,0 3 1 0,1 0 0 15,0 4 0-15,1-2-2 0,-1 5 2 0,-1-1 1 0,1 2 0 0,1 3 0 16,-1-1-1-16,0 3 0 0,-1 0 1 0,1 3 0 0,1-1-1 0,-1 1 1 0,0 2-1 0,-1 1 0 15,1 0 2-15,2 1 2 0,-3-2-1 0,0 2-2 0,1 1 1 0,0-2 2 16,-1 0 0-16,1 2 0 0,1-3-1 0,-1 2 1 0,0-2 2 0,2 0 0 16,-1 0 2-16,2 0 1 0,1-2 0 0,-1 0 0 0,1 0 2 0,1-1 3 0,0 0 1 15,0-2-2-15,3 0 2 0,-2 0 1 0,2 0 1 0,0-3 1 0,1 0 0 0,-2 0 2 16,3-2 1-16,0-2-2 0,1 1 2 0,-1-2-2 0,0 2 1 0,3-3-2 16,-2-1-1-16,1 0 0 0,0-2 1 0,1 0 1 0,2-2 0 0,-2 1-2 15,2-1-1-15,-1-2-1 0,1-1 0 0,1 0-1 0,1-3 1 0,-2 1-2 16,0-2 0-16,0 0-2 0,-1-3 1 0,0 1-1 0,0-2-1 0,-1-1-2 15,-2-2 0-15,-1 2-2 0,0-3 0 0,-1 0 0 0,-1-1 0 0,0 0 0 16,-2-1-1-16,-3-2 1 0,1 1-1 0,-3 0-2 0,1-1 0 0,-3-1 0 16,0 0 0-16,0 1-1 0,-3-1-1 0,1 0-1 0,-3 0 0 0,1 0-1 15,-2 2 1-15,0 1-1 0,-2-1 1 0,1 2-1 0,-2 2 1 0,-1 0-1 0,1 3 1 16,-2 2 0-16,-1 1 1 0,1 2-3 0,-4 3 1 0,-1 0 0 0,-2 3 1 16,1 2-1-16,-3 3 1 0,-1 3-1 0,-1 1 0 0,-2 3 0 15,3 2-1-15,-1 0 2 0,-1 1-1 0,2 3 1 0,0-1-1 0,2 2 2 0,2-1 1 0,2 1 0 16,0-2 1-16,4 1 0 0,1-1-1 0,1 2 0 0,3-3 0 0,2 0 1 15,1 1 0-15,1-3-1 0,2 1 1 0,3 1 0 0,1-2-1 0,1-2 1 16,1 0-2-16,2 1-2 0,2-2 2 0,3-1-1 0,0 0 0 0,4 0-1 0,0-1-5 16,4-3-8-16,3 1-10 0,1-1-10 0,3-4-11 0,4 1-13 15,3 0-18-15,2-5-22 0,2 0-20 0,2-2-20 0,4 0-19 0,1-5-15 0,2 0-16 0,-1-1-14 16,3-2-2-16,-2 0-1 0,1-2 3 0,-2 1 3 0,1-2 6 0,-3-2 7 16,1-1 15-16,-5 2 19 0,-4-1 20 0,-1 1 18 0,-2-2 18 0,-2 1 16 15,-4 0 16-15,-5-1 17 0,1 2 13 0,-6-3 13 16,-2 2 13-16,-3-1 15 0,-2 1 12 0,-2-2 11 0,-3 2 10 0,-3-2 9 0,-1 3 9 0,-2-2 10 15,-2 2 8-15,-1 1 8 0,-3-1 4 0,0 3 4 0,-2-1 1 0,0 3 1 16,-1 1-3-16,-2 0-4 0,-2 2-4 0,2 0 1 0,-1 2-3 16,-2 0-1-16,-1 2-3 0,0 1-6 0,-2 2-4 0,-1 0-5 0,1 2-6 0,0 2-4 15,-2 1-4-15,3 1-5 0,-2 0-3 0,2 1-2 0,0 1-5 0,1 1-4 16,3-1-5-16,-2 2-3 0,3 1-4 0,1 0-2 0,1 0 0 0,3 1-1 16,0 0-1-16,0-1-1 0,2 2 0 0,3-1-2 0,-1-1 2 0,4 2 0 15,0-1 3-15,2-1-3 0,3-1 2 0,2 1 0 0,1-1 0 0,0 0-2 16,5-2-2-16,1-1-5 0,1-1-10 0,3 0-11 0,1-1-13 0,4-2-17 15,0 0-14-15,4-2-17 0,1-3-14 0,3 0-14 0,3-1-13 0,0-2-13 16,3-4-15-16,-1 2-17 0,3-4-28 0,-3-2-34 0,1-1-54 0,1-2-64 16,-3 0-21-16,-1-3-3 0</inkml:trace>
  <inkml:trace contextRef="#ctx0" brushRef="#br0" timeOffset="27707.91">4136 5136 0 0,'-3'-23'264'0,"-1"0"135"15,1 2 13-15,-1 0-57 0,0 3-89 0,-1-2-56 0,-1 2-42 16,2 1-16-16,1 2-4 0,-1 1-6 0,0 2-5 0,-2 1-12 0,2 1-12 0,0 1-15 15,2 1-14-15,-3 0-15 16,3 3-15-16,-1 0-14 0,1 2-13 0,-1 0-9 0,3 2-9 0,-1 2-5 0,1 2-6 0,0 0-2 0,0 2-1 16,1 3 1-16,-1 2 1 0,3 2 1 0,-1 1 3 0,1 4 0 0,-1 2 1 15,3 0 1-15,-3 2 0 0,2 3 2 0,0 1-1 0,2 0 2 0,-2 1 0 0,1 1 1 0,0 1-1 16,1-1 1-16,-1 1-1 0,0 1-2 0,1-2-1 16,-1 1-2-16,0 1 3 0,0-3-6 0,0 2-7 0,-1-2-17 0,-1-1-20 0,1 0-23 15,0 1-23-15,2-4-22 0,-2 1-21 0,-2-1-15 0,2-2-16 16,0-2-20-16,-2 0-20 0,1-1-48 0,-2-1-65 0,0-3-49 0,-1 0-43 0,0-1-10 15,-1-3 52-15</inkml:trace>
  <inkml:trace contextRef="#ctx0" brushRef="#br0" timeOffset="27892.91">3844 5430 0 0,'-4'-7'382'0,"-1"-1"20"0,4 3 5 0,0-3-44 0,1 3-63 0,2-3-74 0,2 2-74 15,-1 0-43-15,4 0-26 0,1-1-14 0,1 1-8 0,2-1-8 16,2 1-6-16,0-1-6 0,2 2-4 0,1-1-5 0,2 0-8 0,-1 1-4 0,2 1-6 15,-1-2-3-15,1 3-4 0,2-1-4 0,-1 1-2 0,0 0-9 0,0 1-11 16,2 2-13-16,-2-2-15 0,0 2-12 0,0 0-16 0,0 2-12 0,-2-1-12 16,1 2-12-16,-2-2-13 0,1 2-17 0,-2-1-19 0,-1 1-33 0,-3 1-38 15,2-2-54-15,-2 1-63 0,-3-2-22 0,1 1-7 0</inkml:trace>
  <inkml:trace contextRef="#ctx0" brushRef="#br0" timeOffset="31646.91">1030 7638 0 0,'4'-9'34'0,"-1"0"381"15,0-1 2-15,2 1-2 0,-1 1 0 0,0 0-94 0,-2 1-133 16,1 0-68-16,-2 2-35 0,3 0-18 0,-2 1-12 0,-1 1-12 0,2 2-14 0,-3-1-8 16,1 2-8-16,0 2-1 0,1 0 4 0,-1 1 4 15,-1 2 6-15,1 3 6 0,0 0 7 0,3 1 6 0,-3 2 7 0,2 3 5 0,-2 2 3 16,2 1 3-16,-1 2 1 0,-1 2 3 0,2 3 2 0,-2 1-1 0,3 2-2 16,-2 2-3-16,-1 3-2 0,2-1-2 0,-3 5-1 0,1 2-4 0,0 0-4 15,-1 4-4-15,0 0-4 0,-1 4-5 0,0 1-2 0,1-1-6 0,-3 1-4 16,2 2-3-16,-1-1-2 0,-2-3-3 0,3 2-2 0,-2-2-5 0,2-2-4 15,-1 0-3-15,-1-2-1 0,2-3-3 0,-2 0-2 0,0 0-8 0,-1-5-6 16,1 1-13-16,1-4-15 0,-2 0-25 0,-2-5-28 0,2 0-29 0,-1-4-33 16,-1-1-27-16,0-2-25 0,-2-3-40 0,0-2-42 15,-1-4-65-15,-2 0-76 0,0-5-34 0,-3 0-15 0,2-4 1 0,-2 0 172 0</inkml:trace>
  <inkml:trace contextRef="#ctx0" brushRef="#br0" timeOffset="31823.92">745 8467 0 0,'2'-3'308'16,"2"1"108"-16,2-1 6 0,-2-1-12 0,1 0-20 0,1 0-88 0,-1 2-121 15,3-4-62-15,0 1-31 0,1 0-18 0,2 0-11 0,0-2-8 0,3 2-9 16,-2-3-6-16,3 1-4 0,1-1-7 0,2-1-7 0,-2 0-13 16,4-1-18-16,0 1-23 0,-1-2-25 0,3 2-18 0,0-4-18 0,-1 2-15 15,4 1-13-15,-1-2-13 0,0 1-12 0,2 0-15 0,-1 0-14 0,-1 2-23 0,2-2-29 16,-4 1-46-16,1 1-58 0,-1 1-21 0,-2-2-5 0</inkml:trace>
  <inkml:trace contextRef="#ctx0" brushRef="#br0" timeOffset="32018.92">1516 8081 32 0,'5'-5'391'0,"-2"-4"-9"0,-1 2-20 0,-2 0-44 0,1 0-53 16,-1-2-38-16,0 1-29 0,-1 0-16 0,1-1-9 0,-1 2-11 0,-2-1-12 0,2 2-12 0,-2-2-13 16,1 4-16-16,0-3-19 0,-1 2-10 0,2 2-9 0,1 0-13 0,-1-1-18 15,-1 2-12-15,1 2-12 16,1 2-8-16,-1-1-8 0,0 3-1 0,-1 0 0 0,1 0 0 0,1 5 0 0,0-1 0 0,0 2 2 0,0 2 0 0,0 3 0 0,-1-1 0 15,0 4 0-15,-2 2-4 0,2 0-8 0,1 2-16 0,-1-1-19 16,0 3-21-16,-1-2-23 0,1 2-19 0,1 0-19 0,-1 0-19 0,-1 0-20 0,1 1-19 16,0-2-20-16,1 1-34 0,-1-2-41 0,-1 2-55 15,0-3-59-15,0-2-22 0,-1 1-7 0</inkml:trace>
  <inkml:trace contextRef="#ctx0" brushRef="#br0" timeOffset="32141.92">1464 8056 0 0,'-5'-23'336'0,"0"-1"-3"0,0 3-6 0,-1 3-91 0,-2 1-130 16,2 1-68-16,-1 4-42 0,-1 2-29 0,2 3-24 0,-3 2-40 0,3 1-50 16,0 3-64-16,0 2-68 0,1 2-31 0,1 0 72 15</inkml:trace>
  <inkml:trace contextRef="#ctx0" brushRef="#br0" timeOffset="32623.91">1537 8168 231 0,'1'4'403'15,"2"0"1"-15,-2-3 0 0,-1 2-81 0,1 1-114 0,2-3-63 0,-2 2-40 16,2-2-24-16,-1 1-17 0,2 0-12 0,0-1-10 0,-1 2-8 0,2-1-6 0,4 1-6 0,-2 1-2 16,3 0-1-16,0 0-2 0,3 2 1 0,-1 1 2 0,3 0 5 0,-1 3 6 31,2-1 6-31,0 2 4 0,0 2 5 0,-1 0 1 0,1 3 1 0,0-1-2 0,-1 2 0 0,0 0 2 0,0 2 2 0,0-2 3 0,-3 3 2 0,0-2 2 0,0 0-2 16,-2 1-4-16,0-1-4 0,-3-1-3 0,2-2-3 0,-4-1-4 0,0 1-1 0,1-2-3 15,-2 1 0-15,0-4 0 0,-2 1 1 0,2 0 4 0,-3-2 3 16,1-1 4-16,0-1 3 0,-1-1 1 0,-1-1-1 0,1-1-1 0,-1-1-1 0,0-1 0 15,0-1-4-15,-1-1-7 0,1-1-12 0,-3 0-17 0,1-3-21 0,1 0-24 0,-3-4-33 16,3 0-41-16,-2-1-31 0,2-4-29 0,1-3-20 0,0-4-19 16,3-1-16-16,-1-3-14 0,4-1-7 0,2-3 0 0,2-2 0 0,1 1 3 0,1-1 5 0,3-1 7 15,1 0 20-15,3 1 29 0,-1 0 26 0,1 1 28 0,1 0 26 0,-1 3 29 16,-2 2 24-16,0 2 23 0,0 1 15 0,-4 1 12 0,1 2 14 0,-3 4 12 16,-1-1 14-16,-1 3 16 0,-3 2 9 0,1 0 6 0,-2 1 2 0,-1 3 0 15,0 1-6-15,-3-1-9 0,0 4-7 0,1-2-6 0,-2 2-3 0,0 1-1 16,-2 1-1-16,1 0-2 0,0 1-3 0,-2 1-3 0,2 0 0 0,-1 1 0 0,-1 0 2 15,2 2 2-15,-2-1 1 0,1 0 2 0,0 2 1 0,0 1 3 0,1-1 1 0,1 2-1 16,0-1 5-16,0 1 4 0,1 1 3 0,2 0 2 0,-2 0 1 0,4 3-2 16,-3-3 2-16,2 2 1 0,0-1 5 0,0 1 6 0,2-2 1 0,-1 3-1 15,1-1-2-15,0 0 0 0,2 1 1 0,-1-2-1 0,0 1 2 0,1 2 5 0,2-1-1 16,-3 0 1-16,2-1-3 0,0 1-2 0,-1 1-6 0,0 0-8 0,0 1-4 0,0-1-2 16,-2 0 0-16,3 1 0 0,-3-2-2 0,2 1-7 0,-2-1-3 15,-1 1-5-15,1-1 0 0,-2-2-1 0,-1 2-3 0,0 0-3 0,-1-3-3 0,0 2 0 16,-1-1 0-16,-1-1-1 0,-1 1-2 0,-2-1-5 0,1-1-2 0,-2 0 0 15,0-1-3-15,-2 0-5 0,0 1-13 0,-2-3-19 0,0 0-27 0,0 0-29 0,-3-1-33 16,2-2-34-16,-2-1-35 0,0-1-33 0,1-2-76 0,-1-1-96 0,0-4-51 0,-2 1-33 16,1-6-17-16,2 0-8 0</inkml:trace>
  <inkml:trace contextRef="#ctx0" brushRef="#br0" timeOffset="32825.92">2566 7642 0 0,'7'-9'197'0,"1"-2"238"0,-1 1 2 0,-2-3 2 0,1 3 1 0,1 1-98 16,1 0-142-16,-2 2-66 0,3 0-31 0,-3 4-17 0,4-2-10 0,-2 3-11 16,1 2-13-16,0 2-10 0,2 3-10 0,2-1-5 0,-2 4-3 0,0 1 0 0,0 3-1 15,2 0-1 1,-1 2 1-16,-2 2-1 0,1 1-3 0,-1 1-1 0,0 1-3 0,0 0-1 0,-4 2-1 0,1 0-4 0,-4 1-2 0,2 1-16 0,-4-2-22 16,1 4-25-16,-4-3-27 0,1 2-24 0,-4 2-22 0,0-3-22 0,-1 1-19 15,-3 2-27-15,1-2-29 0,-3 1-65 0,-1-3-83 0,1 0-43 0,-2-2-28 16,0 0 1-16,-2-2 234 0</inkml:trace>
  <inkml:trace contextRef="#ctx0" brushRef="#br0" timeOffset="32956.92">2559 8105 0 0,'-1'-9'147'0,"1"1"274"0,0 0 5 15,0 1-23-15,0 0-35 0,0 0-73 0,0-2-89 0,1 2-52 0,1 0-35 16,-1 0-24-16,0-1-18 0,2 1-16 0,0 1-12 0,1-1-14 0,0 0-11 0,1 0-8 16,2 0-7-16,-2 1-5 0,3-2-3 0,0 1-15 15,1 0-20-15,2 0-24 0,0-1-23 0,1 3-19 16,0-3-20-16,2 3-21 0,-2-3-22 0,3 2-45 0,-1 0-56 0,-1 2-59 0,1-1-61 0,0 0-27 0,-1 0-13 15</inkml:trace>
  <inkml:trace contextRef="#ctx0" brushRef="#br0" timeOffset="33200.92">3070 8089 0 0,'-10'7'178'16,"-1"1"106"-16,2-3-37 0,-1 1-65 0,0 0-78 0,4-1-39 0,0-1-22 15,0 1-7-15,2-2-2 0,0 1 2 0,3-2 2 0,0 1 2 0,2-1 0 16,0-1-1-16,4 0 1 0,1-1-2 16,2 0 1-16,2-1-3 0,1 0 0 15,1-1-6-15,3 1-8 0,1-2-13 0,2-1-15 0,-2 0-16 0,5 1-17 0,-1 0-16 0,0-3-16 0,0 2-33 0,-1-1-41 0,1 0-63 0,0 1-71 16,0-3-36-16,-1 2-21 0</inkml:trace>
  <inkml:trace contextRef="#ctx0" brushRef="#br0" timeOffset="34731.92">3616 7698 0 0,'-2'-6'135'16,"-2"-1"332"-16,2 2 5 0,-1 0 2 0,-2-2 0 0,3 0-68 0,-2 1-99 0,2 2-88 15,-1-1-82-15,2 1-43 0,-2 1-23 0,2 0-16 0,-3 0-15 0,2 1-12 16,2 0-11-1,-1 2-8-15,-1 0-7 0,2 0-3 0,-1 0 0 0,1 2 0 0,0 0 1 0,0 3 0 0,1-2 1 0,1 2 2 0,-1 2 2 0,3 0 0 16,-1 2 0-16,1 0 0 0,1 1 2 0,-1 0 0 0,2 1 1 0,-1 0 0 16,0 0-1-16,2 0 1 0,0 1-1 0,-1-1 0 0,1 0-2 0,-2 0 1 0,1-1 1 15,2 0 0-15,-2-1 1 0,-1 0 0 0,1-2 2 0,-1 0 4 0,-1 0 7 16,1 0 6-16,-1-4 7 0,-2 2 4 0,1-1 3 0,-1-2 1 0,-2 0 0 16,1-2-1-16,-1 0-1 0,0 0-1 0,0-1 0 15,0-2-1-15,0-1-2 0,0-1-6 0,0 1-6 0,0-4-8 0,0 0-7 0,0-3-6 0,2 0-2 16,-1-1-1-16,0-3 1 0,3 0 0 0,-2-1-2 0,2-1 0 0,0-2-1 15,1 0 0-15,2 1 1 0,-2 0-1 0,3 1 0 0,0 0 0 0,1 2 1 16,1 2-1-16,-1-1 0 0,0 4 0 0,-1-1-2 0,2 2 0 0,-3 3-1 16,2-2 1-16,1 4 0 0,-1 0-1 0,-2 1 1 0,3 1-1 0,-2 2 2 15,0 0-1-15,1 1 1 0,0 2 0 0,-2 2 2 0,3-2 1 0,-3 3-1 16,1 1 1-16,2 0 0 0,-3 1 1 0,2 3 1 0,0-2 1 0,-1 2-1 16,1-1 1-16,1 3 0 0,-1-1-2 0,1 1 1 0,-2 0-1 0,2 0-1 15,-1 0 2-15,2 0 1 0,-1 1 1 0,0-1-1 0,1-1 3 0,0 0 0 16,2-1 2-16,-1 0 3 0,1-1 1 0,-1 1 4 0,3-2 1 0,0-1 4 15,0 1 3-15,0-4 3 0,1 2 1 0,0-3 2 0,0 0 1 0,-1-2 2 16,1 1-1-16,0-1-2 0,-2 0-2 0,1-2-1 0,0-2-2 0,-3 0-4 16,1-1 0-16,-1-1-1 0,-1 0-3 0,-2-2-1 0,2 1-4 0,-3-2-3 0,0-1-1 15,-3 0 0-15,0-1-2 0,-1-1-1 0,2-2-1 0,-5 1 0 0,1-1-1 16,-1-1-1-16,-1 0 0 0,-1-1-1 0,-1 0-2 0,1 0-2 16,-1 0 0-16,-2 0-2 0,0 1-1 0,2 0-2 0,-2 2-4 0,0 1-2 0,-1 1-2 15,2 0-3-15,-1 2 0 0,-1 1-1 0,-1 2 0 0,-1 0-1 16,1 1 1-16,-1 1-1 0,-1 2 2 0,0 0 1 0,0 0 0 0,-3 2 3 0,2 0 3 15,-1 2 3-15,2-2 2 0,-1 4 0 0,0-1 2 0,1 1 2 16,0 2 0-16,-2 0 0 0,4 1 2 0,-2 2-1 0,1 0 1 0,2 0 0 0,0 1 0 16,-1 0 0-16,1 1 0 0,2 1 0 0,1-1 2 0,-1 2 0 0,2-2-1 15,1-1 1-15,0 1-1 0,1 0-1 0,1 0 0 0,-1-1 0 0,1 0 0 0,1 0 0 16,2-2 1-16,0 0 2 0,-1 0 0 0,1-1 0 0,0-3 1 0,1 2 0 16,0-2 1-16,-1-1-1 0,4-1 2 0,-2-3-1 0,0 2 0 0,1-3 1 15,2 0 0-15,-3-2 0 0,3 1 0 0,-1-4-2 0,2 1 0 0,-2-2-1 16,1-1 0-16,-1-1-1 0,-1-1 0 0,1-1 1 0,0 0-1 0,-2 0 2 15,2-2-1-15,-3 1 0 0,0 1-1 0,0-2 1 0,-1 1 0 0,-1 1 0 16,1 1 0-16,-1 0-1 0,-2 1 0 0,2 0-1 0,-3 1-2 0,2 1 0 16,-2 0-2-16,1 1-2 0,1 1 0 0,-3 1 0 0,2 0-1 0,0 0-1 15,-1 2-1-15,0-1 1 0,-1 1 0 0,0 1 0 0,1 0 1 0,1 1 1 0,0 1 2 16,-1 0 0-16,2 1 2 0,-1 1-1 0,2-1 1 0,1 0 2 16,-1 3 0-16,1-2 0 0,1 1 0 0,0 1 0 0,0 0 0 0,3 0-1 15,-1 0 1-15,1 1 0 0,1-1 0 0,2 1-1 0,0-1 1 0,-1 2 1 16,3-2 0-16,-2 1-2 0,1-2 2 0,-1 0-1 0,2 2 2 0,-3-3 0 15,3 0 0-15,-2 1 0 0,0-1 1 0,0 0 0 0,-1 0 1 0,-1-2 0 0,0 1 2 16,-2-1 0-16,1-1 0 0,0 0 0 0,-2 0 0 0,1 1 1 16,-1-2-1-16,-2 0-1 0,0-2 2 0,0 0-1 0,1 1-2 0,-1-1 0 15,-1-3-1-15,0 1 0 0,0-2-1 0,0-1 1 0,0 1-1 0,0-1-3 0,-2-1 0 16,3-3 0-16,-2 2 1 0,-1 0 2 0,-1-2-1 0,2 0-1 16,-2 1-1-16,2 0 0 0,-1 0 0 0,-2-1-1 0,1 2 1 0,0 0-1 0,1 1 1 0,-2 1 0 15,0 0-1-15,0 1-2 0,0 1-2 0,0-1 0 0,0 3-1 16,0 0-2-16,0 0 0 0,0 1 2 0,0 2 0 0,0 0-1 0,0 0 0 0,1 1 0 15,-1 3-1-15,1-1 0 0,1 2 3 0,-1 0 3 0,0 2-1 0,0 0 1 16,2 0 2-16,-2 2 0 0,3-1 2 0,-2 1-1 0,-1 2 0 0,2-3 0 16,-2 1 1-16,2 0 0 0,-2-1 1 0,1 1 1 0,1-2 0 0,-1 0 1 15,1-1 0-15,-2 0 0 0,0 0 3 0,1-1 3 0,-1-1 1 0,0-1 3 16,-1-1 2-16,1 1 2 0,1-2 0 0,-2 0 1 0,0-1-1 0,0 0-2 16,0-1 0-16,0 0 0 0,0-3-2 0,0 1 0 0,0-2-3 0,0 0-1 15,1-2-3-15,0-2-3 0,-1 0-2 0,4-1-2 0,-2 0-1 0,1-2-1 16,0 0 1-16,1 0 1 0,2 1-1 0,1-1-2 0,-1-1 0 0,1 1-2 15,1 0 1-15,-2 2-2 0,4 0 0 0,-3 0 0 0,2 3-1 0,0 0 1 0,-1 3 1 16,1-2 0-16,0 4-1 0,0 0-2 0,0 1 1 0,0 1 1 16,1 2 1-16,0 0 2 0,0 2-1 0,-1 1 2 0,1 1-1 0,-2 0 0 15,2 1 2-15,-1 2 0 0,2-1 1 0,-2 1-1 0,-2 1 0 0,2 1 2 16,-2-2 0-16,1 2 0 0,-1-2-1 0,-2 0 0 0,0 1 0 0,1-1 1 16,-2-1-1-16,1 0 1 0,-2-1 1 0,-1 1 0 0,3-3 1 0,-4 1 3 0,2 0 5 15,-2-2 6-15,1 0 8 0,0-2 7 0,-1 1 6 0,-1-2 1 16,1 1 3-16,-1-1 0 0,0-1 1 0,0 0 0 0,0-1-1 0,0-2-1 0,0-1-1 0,-1-1-3 15,1 1-4-15,-1-4-8 0,1 0-7 0,0-2-6 0,0 0-6 16,1 0-3-16,-1-3-2 0,3 1-2 0,-1-2 0 0,2 0 0 0,-2 0-2 16,3 0 0-16,-1 0 0 0,2 0-1 0,-1-2-2 0,0 2 0 0,1-1-1 0,3 1-1 15,-3 1 0-15,3 0 1 0,-2-1 0 0,3 2 0 0,-2 0 0 0,1 1 0 16,0 1 0-16,1 1 1 0,-1 1 0 0,2 0 1 0,-2 2 1 0,1 1 0 16,-2 1 1-16,2 2 2 0,-1 2-1 0,1 0 1 0,0 0 0 0,0 2 0 15,0 0 1-15,-2 2 0 0,2 2 1 0,-1 1 0 0,2 0 0 16,-2 1 0-16,1 2 0 0,-3-1 0 0,2 1-1 0,0 1-1 0,-2 1 0 15,2 1 0-15,-3-2 0 0,3 1 0 0,-3 0 0 0,0 0 0 0,2 0 0 0,-2 0-1 16,0 1 1-16,0-3 1 0,1 1 2 0,0-2 1 0,-1 1 4 0,2-1 5 16,-1-1 4-16,1 0 7 0,0-2 2 0,0 1 3 0,0 0 2 0,1-4 3 15,1 2 0-15,-1-3 2 0,1 0-1 0,-2 0-2 0,3-1 0 0,0-1-1 16,0-1-3-16,1-1-3 0,-2 0-6 0,2 0-5 0,0-3-3 0,0 2-2 16,0-2-2-16,2-1-1 0,-3 0-1 0,3-1-2 0,-3 1 1 0,0-3-1 0,2 1 1 15,-2-2-2-15,0-1 1 0,1 0-2 0,0 1 0 0,-1-2 0 16,0-1-4-16,-1 1-3 0,0-2-4 0,-1-1-2 0,-1 1-4 0,0 1-3 0,-2-2-6 15,1 1-6-15,-2 1-5 0,0-2-4 0,0 1-3 0,-1 1-3 0,-3 1-3 16,0 1 0-16,1 1 0 0,-2-1 3 0,-2 1 1 0,0 2 2 0,1 0 2 16,-3 3 5-16,-1 0 4 0,0 1 5 0,0 1 4 0,-1 2 5 0,-2-1 4 15,1 2 3-15,-3 2 2 0,1-1 2 0,-1 2 1 0,-1 1 1 0,1 1 2 0,-2 1 0 16,2 2 1-16,-2 0 1 0,-1 3 0 0,3 0 0 16,-2 1 0-16,-1 1 0 0,2 2 0 0,0-1 0 0,1 1 1 0,0 2-2 0,0-3 1 0,3 2 1 15,-2 1-1-15,2 0 1 0,0-1-5 0,0 1-8 0,2-2-10 0,1 0-10 16,2 1-10-16,-1-2-11 0,3 1-19 0,1-2-22 15,2-1-27-15,2 2-30 0,5-4-29 0,0 0-29 0,3-1-21 0,5-1-23 0,2-2-24 16,3-1-23-16,6 1-63 0,3-4-77 0,3 0-35 0,2-2-17 0,2-1 7 16,2-2 212-16</inkml:trace>
  <inkml:trace contextRef="#ctx0" brushRef="#br0" timeOffset="34933.91">6770 7557 0 0,'0'0'164'0,"0"0"263"0,0 0 5 16,0 0 7-16,0 0 5 0,0 0-86 0,0 0-128 0,0 2-67 0,1 1-39 16,1 1-19-16,-1 0-10 0,0 0-6 0,3 1-4 0,-2 1-2 0,-2 0-3 15,1 2-6-15,1 1-4 0,-2-1-5 16,-2 3-8-16,1 0-4 0,0-1-6 0,-4 2-7 0,1 1-8 0,-1 0-8 0,0 1-7 0,-3 1-13 0,0 1-16 16,-3 0-33-16,2 1-45 0,-2-2-41 0,-1 1-40 0,-1 0-72 0,1 1-83 15,-2 0-66-15,3-1-59 0,-4 1-31 0,3-3-19 0,-2 1-8 0,3-1 61 16</inkml:trace>
  <inkml:trace contextRef="#ctx0" brushRef="#br0" timeOffset="36727.91">1094 9657 0 0,'0'-7'288'0,"0"2"-19"0,0 0-66 0,0-2-53 0,0 3-47 0,0-2-21 0,0 0-9 16,0 1-3-16,0 1 0 0,-1-1-2 0,-1 1-2 15,2-1-3-15,-1 1-2 0,1 1 0 0,0-1 1 0,0-1 1 0,-1 1 0 16,0 2 0-16,1-2 0 0,0 0-4 0,0 0-6 0,-2 1-5 0,2-1-5 15,-1 0-3-15,1 2-2 0,0 0-2 0,0-2 1 0,0 2-3 0,-1-1-3 0,-1-1-3 16,1 3-1-16,1-2-6 0,-1 2-3 0,1-1-3 0,0 0-2 0,0 1-1 16,0 0-1-16,0-1-3 0,0 2-1 0,0-1-3 0,0 1-1 0,0-1-3 15,0-1-1-15,0 2-1 0,0 0 1 0,0 0 0 0,0 0 1 0,0 0-1 16,0 0 0-16,0 0 1 0,0 0-2 0,0 0-1 0,0 0 1 16,0 0-1-16,0 0 1 0,0 0 0 0,0 0 0 0,0 0-1 0,0 0 1 15,0 0-5-15,0 0-5 0,0 0-8 0,0 0-9 0,0 0-8 0,0 0-8 16,0 0-8-16,-2 0-8 0,0 2-8 0,1-1-11 0,0-1-9 0,1 1-11 15,0 2-12-15,0 0-15 0,-1 0-27 0,-1 1-31 0,1 2-54 16,1-1-64-16,0 0-31 0,0 0-12 0</inkml:trace>
  <inkml:trace contextRef="#ctx0" brushRef="#br0" timeOffset="37089.92">1114 9656 0 0,'-2'-7'267'0,"1"0"103"0,0 1 8 0,-2-1-63 0,2 2-94 15,0-1-58-15,1 0-43 0,-1 2-24 0,-1-1-16 0,1 2-11 0,1-2-13 16,-1 3-6-16,0 0-6 0,-2 0-6 0,2 1-7 16,1 1-6-16,0 1-6 0,0 1-5 0,0 4-4 0,0 0-3 15,0 3 0-15,1 1 0 0,2 1 0 0,-2 4 0 0,0 2 1 0,0 2 1 0,2 0 0 16,-2 3 0-16,2-1 1 0,-2 4 0 0,1-1-1 0,1-1 0 0,1 2-3 0,-2 1-1 0,2-2-2 16,-2 0 0-16,2 0-1 0,0-2 0 0,-2-1 0 15,2 1 0-15,-2-2 2 0,2 1-1 0,0-3-2 0,0-1-7 0,-2 0-9 0,2-1-16 16,-2 0-22-16,2-1-19 0,-3-1-22 0,3-1-28 0,-4 0-30 15,1-1-71-15,0-1-87 0,-1-2-48 0,0-1-33 0,-1 1-13 0,0-3 128 16</inkml:trace>
  <inkml:trace contextRef="#ctx0" brushRef="#br0" timeOffset="37247.92">1182 9410 275 0,'-8'-13'302'0,"0"1"-78"0,-1 3-113 0,2 1-64 0,-1 3-40 15,2 5-48-15,0 0-46 0,1 3-70 0,1 2-79 0,4 1-41 16,0 2 109-16</inkml:trace>
  <inkml:trace contextRef="#ctx0" brushRef="#br0" timeOffset="37649.92">2230 9832 0 0,'13'2'325'0,"-5"-1"155"0,1 1 11 16,-3-4 4-16,-2 1-1 0,-1-1-87 0,-2-3-127 0,-1-1-74 0,-3 0-52 0,1-2-29 0,-2 0-21 15,-3-1-19-15,-1 1-19 0,1-2-13 0,-2 0-12 0,-1 1-11 0,0-1-11 16,-1 1-6-16,1 0-2 0,0 0-3 16,0 2-3-16,-1-1-1 0,1 2 1 0,-1 0 0 0,0 3-1 0,1-1-1 0,0 1-2 0,1 3-2 0,-2 0 0 15,2 3-3-15,1-1 1 0,0 3-1 0,-2 1 0 0,3 0 0 0,-2 2 1 16,3 2-1-16,-1 1 0 0,0 0 0 0,2 1 0 0,0 1 1 0,-1 0-1 0,2 1 1 16,0 0-1-16,2 0 1 0,-2 0 1 0,3 0-1 0,-3 0 1 0,3-1 0 0,1 0 1 15,0 0 0-15,0-1 0 0,1 1 1 0,3-2-1 0,-3 1 2 0,3-2 0 16,-2-1 1-16,2 3 0 0,0-1-1 0,2-3 0 0,-1 2 1 0,-1-2 1 15,2 0 1-15,0 0-1 0,1 0-1 0,0-2 1 0,-1 0 0 0,2-1 1 0,-1 0-1 16,1-1-1-16,0-2 1 0,0 0 1 0,0-1 0 0,1-1 1 0,0-1 1 16,-1-3 1-16,2 0 0 0,-1-3-1 0,2 1 0 0,-2-5 0 0,1 1 0 15,-3-2-2-15,2-1 2 0,-2-2 1 0,1-2-1 0,-2-1-2 16,-1-3 1-16,0-2 2 0,-2 0-1 0,-1-2-2 0,0-1 1 0,0-1-1 0,-1-1 2 0,-1-1 2 16,0 0 2-16,-1 0 3 0,-1 1 1 0,1 0 0 0,0 1 0 0,-1 2 2 0,0 1-2 15,1 2-1-15,1 3-2 0,-1 1-1 0,0 3-1 0,-1 1 0 0,1 1-2 16,1 2-2-16,-1 2-2 0,1 1-3 0,0 3-1 0,0 1 0 0,0 3 0 15,1 2 1-15,0 1-1 0,2 4-1 0,-1 2 1 0,3 2 1 0,-1 3 1 0,1 2 0 16,0 2 1-16,1 1-1 0,-1 0-1 0,0 3-1 0,2 0-7 0,0 3-9 16,-1-2-14-16,0 3-18 0,0 0-26 0,-1-3-32 0,1 2-33 0,0 0-33 15,-1-1-29-15,1 0-26 0,-1 1-36 0,0-2-37 0,0 1-59 0,1-2-70 0,-1 0-36 0,1-1-23 16,0 1-2-16,2-1 150 0</inkml:trace>
  <inkml:trace contextRef="#ctx0" brushRef="#br0" timeOffset="37840.92">3028 10003 0 0,'10'-1'206'0,"0"0"311"16,-3 0-1-16,-1-1-1 0,2-4-1 0,-1-1-3 0,-3 3-1 15,0 0-138-15,-2 2-198 0,1 0-92 0,-2 2-44 0,0 2-20 0,-1-1-10 16,0 3-6-16,-1 0-2 0,0 2 0 0,-2 1 1 16,2 1 1-16,-3 1 0 0,1 3 0 0,-1-2 2 0,0 1-5 0,-1 1-6 0,0 1-20 0,-2 1-25 0,0 1-36 15,1-2-44-15,0 1-40 0,0 1-37 0,-2-2-90 0,2 1-113 0,-2 0-58 0,0 0-31 16,-1-3-16-16,1 3-7 0,-1-2 0 0,-2 0 465 0</inkml:trace>
  <inkml:trace contextRef="#ctx0" brushRef="#br0" timeOffset="38605.91">329 11427 105 0,'-7'-1'376'0,"1"-2"9"0,0 0 9 15,1 1-72-15,-2-1-106 0,2-1-57 0,0 2-33 0,0 0-14 0,0 1-6 16,1-2-3-16,0 2-2 0,2 0-6 0,-2-1-6 0,2 1-6 0,-1 1-9 16,2-1-9-1,0 0-10-15,-1 1-11 0,2 0-9 0,0 0-11 0,0 0-7 0,0 2-9 0,2 1-4 0,-1 1-5 0,1 0-2 0,2 2-2 0,1 2 2 16,0 2 2-16,0 2 3 0,1 1 1 0,0 3 1 0,3 1 3 0,-3 0 2 15,2 4 3-15,0 0 1 0,0 0 2 0,-1 0 2 0,1 1 1 0,-2 1 2 32,3-1-1-32,-3 0-1 0,3 2 0 0,-2-3-2 0,-1 0 0 0,3 1-1 0,-3-1-1 0,3-1-1 0,-3-2-1 0,3 0 0 15,-3 0-3-15,2-1 0 0,-1-1-1 0,-1-2 0 0,-1-1 0 0,2-1 0 0,-2-1 0 0,1 0 3 16,0-3 2-16,-3 0 4 0,1 0 4 0,0-3 5 0,0-1 2 16,-1 1 0-16,0-2 0 0,-2-2-1 0,0-2-1 0,-1-2 1 0,-1-2 1 15,-2-3-2-15,-1-2-3 0,-1-3 0 0,-2-2-4 16,-1-5-2-16,-1 0-6 0,-2-3-7 0,2-2-1 0,-2-1-1 0,1-2 1 0,0-1 2 15,1 2 1-15,1-2 1 0,0 2 1 0,1 0 2 0,1 2-1 0,1 3 2 16,-2 0-1-16,4 2 1 0,-1 0 0 0,1 2 3 0,1 3-1 0,2 1 0 16,-1 0-2-16,1 2-1 0,1-1-2 0,0 2-1 0,3 1-1 0,1-1-2 15,0 1-1-15,5-1 0 0,1 2-1 0,1-3-1 0,5 1-2 0,0 0-1 16,3-2 0-16,2 1 1 0,3 0 1 0,2-1-2 0,2 0 1 0,3 0 0 16,-1 0 0-16,4 1-1 0,0 0 1 0,1 2-1 0,1-1-2 15,0 1-3-15,1 2-14 0,-1 0-15 0,-1 3-19 0,-1-2-20 0,-2 3-24 16,0 0-24-16,-3 2-21 0,-2-1-17 0,-2 2-16 0,-4 2-15 15,-1 2-15-15,-2-1-16 0,-3 2-23 0,-1 0-25 0,-5 1-56 0,0 1-70 0,-2-1-25 16,-1 1-3-16</inkml:trace>
  <inkml:trace contextRef="#ctx0" brushRef="#br0" timeOffset="38814.91">380 11680 169 0,'6'-2'352'15,"2"0"-5"-15,1 1-6 0,2-2-94 0,2-1-133 0,-2 2-73 0,4-1-43 16,0 2-26-16,1-2-15 0,0 2-11 0,3-2-9 0,-1 2-12 0,2-2-12 16,1 2-24-16,0-1-25 0,2 1-52 0,0-1-64 0,1-1-35 0,1-1 2 31</inkml:trace>
  <inkml:trace contextRef="#ctx0" brushRef="#br0" timeOffset="39507.94">1023 11811 308 0,'0'8'441'0,"0"-1"9"0,1-1 6 0,2 0-61 16,-1-1-95-16,-1-2-63 0,3-1-47 0,0 1-30 0,0-2-19 0,2-1-17 16,0-1-15-16,-1-2-12 0,4 1-9 0,-3-1-8 0,2-2-10 15,0-1-8-15,2 1-8 0,-3-3-8 0,3 3-11 16,-1-3-7-16,1 0-5 0,0 0-5 0,0-2-4 0,-1-1-3 0,0 2-4 0,0-4-3 0,1 1-3 15,-1-1-4-15,-1 0-6 0,0-3-2 0,-3 1-2 0,1 0-1 0,-1-1-2 16,-2-1-3-16,-2 0-2 0,-1 0-2 0,0 0-5 0,0 3-5 0,-3-1-6 16,1 2-4-16,-2 1-4 0,2 3-2 0,-3 0 1 0,1 1-4 15,-1 1-2-15,0 2-1 0,-1 1-2 0,0 3 0 0,-1 0-1 0,0 2 0 0,2 0-1 16,-4 2 0-16,3 2 3 0,1-2 1 0,-2 2 2 0,0 1 0 0,2 0 3 16,-1-1 1-16,3 1 2 0,-1-1 2 0,0 0 1 0,3-1 3 15,0 0 2-15,-1-2 4 0,2 2 4 0,2-1 6 0,-1-2 6 0,0 1 9 16,3-1 8-16,0 0 9 0,2-1 7 0,0-1 9 0,0 0 8 0,4-1 9 15,0 1 9-15,1-2 6 0,2-1 5 0,-1 2 3 0,2-2 3 0,-1 1 0 16,1-1-1-16,1-1-2 0,0 2-4 0,0-1-4 0,-2 0-7 0,1 1-6 16,-3 0-5-16,2-1-9 0,-3 1-9 0,1 2-6 0,-1-2-4 0,-2 1-5 15,0 2-1-15,2-1-2 0,-4 1 1 0,3 0 0 0,-3 1-1 0,3-1 1 0,-3 1 1 16,0 2 2-16,0-2 1 0,0 3 2 0,1 0 1 0,0-1 0 0,-2 2 0 16,1 0-1-16,2-1 0 0,-2 2 0 0,-1 1 1 0,1 0 0 0,-1-1 3 0,-1 2-2 15,2 0 0-15,-1 1-1 0,0-1-1 0,0 1 2 0,1-1 1 0,0 0 2 16,1 1 1-16,0-1 2 0,-2 1 3 0,1-1 2 0,3 0 1 0,-3 1 3 0,3-1 1 15,-2 0 3-15,3-2 3 0,-1 2 3 0,1-4 4 0,0 3 1 0,1-2 3 16,1-2 0-16,1-1 0 0,0 1-1 0,1-2 0 0,1-1-3 16,0-1-3-16,2-3-4 0,2 0-3 0,-2-1-2 0,2-3-5 0,-2 0-2 0,2 0-4 0,-2-4 1 15,1 2-1-15,-2-2 2 0,-1 0-1 0,-2-1 1 0,0 0 0 16,-2 0 2-16,-1 0 1 0,-1 0 3 0,-3 1 1 0,1 0 1 0,-2 1 1 0,-1 2 0 16,1-1-1-16,-1 2-3 0,-2-1-5 0,1 2-4 0,-2 1-5 0,2 0-2 0,-2 1-3 15,0 1-3-15,-1 1-1 0,1 1-3 0,2-1-1 0,-2 2-1 0,0 1-1 16,-1 0 0-16,0 1 0 0,1 2 0 0,1-1 0 0,-1 1 2 0,0 2 2 0,0 1 1 15,2-1 2-15,-2 0 1 0,2 2 1 0,0-1 0 0,1 2 2 0,0-3 0 0,0 3 2 16,-1-2 2-16,3 0 5 0,1-1 8 0,0 2 8 0,-1-2 8 16,3-1 5-16,0 1 6 0,-1-1 6 0,4-1 5 0,0 1 5 0,-1-3 1 0,4 0 3 15,0-1-1-15,1 0-1 0,0-1-2 0,3-1-5 0,-1-2-5 0,2 0-8 16,0-3-7-16,1 2-4 0,1-3-7 0,-1 0-6 0,1-2-6 0,-1-1-4 0,-1 2-1 16,0-3-3-16,-2 0 3 0,1-1-1 0,-4 0 1 0,1 0 0 0,-5 0 1 15,0-1-2-15,-2-1 0 0,0 2-2 0,-4-3 0 0,-3 2 0 0,0-2-1 0,-4 2 1 16,0-1-1-16,-2 2-3 0,-1-1-2 0,-2-1-4 0,-2 2-5 0,-1 1-7 15,0 2-10-15,-1-1-11 0,1 1-15 0,-2 3-17 0,-2 1-17 0,3 0-18 16,-3 2-21-16,-1 2-21 0,2 1-24 0,-1 2-27 0,0 0-34 0,1 3-37 16,-2 1-29-16,1 1-22 0,-1 1-40 0,1 1-49 0,1 2-51 0,-2 0-55 0,1 0-19 15,2 1 0-15,-2 1 8 0,1-1 158 0</inkml:trace>
  <inkml:trace contextRef="#ctx0" brushRef="#br0" timeOffset="40036.91">2491 11254 227 0,'6'-3'430'0,"-1"2"-1"0,-1-2 0 16,1 2-33-16,0 1-46 0,-1 0-100 0,-1 0-125 0,1 0-59 0,1 1-30 15,0 2-12-15,-1-2-6 0,0 2-1 0,-1-1 0 0,2 2 2 16,0 0 4-16,-1 0 1 0,2 1 2 16,-1 1 1-16,0-1 1 0,0 0 0 0,1 2 2 0,-2-2 0 0,1 1-1 0,0 1-2 0,1 0 0 0,-2-2-2 0,0 3-2 0,-1-3-1 15,2 2-2-15,-1-1 2 0,-2-2 3 0,1 1 3 0,-1 0 5 0,1 0 9 0,-1-2 9 16,1 1 14-16,-2-1 14 0,-1 0 10 0,1-2 7 15,1 0 5-15,-1 1 2 0,-1-2 1 0,0 0 1 0,0 0-4 0,0-3-2 0,-1 2-6 0,-1-2-6 16,1-1-10-16,1 0-12 0,0-2-13 0,0-1-17 0,0-1-11 0,0 0-10 16,1-1-6-16,2-1-5 0,-2-1-1 0,3-1-2 0,-2 2-1 0,3-1 0 0,-1-2 1 15,1 3-1-15,0-2-1 0,1 3-1 0,0-3 0 0,2 4-2 16,-2 0 1-16,2-1 0 0,0 2-1 0,0 1 1 0,0 0-2 0,1 1 0 16,2 1 0-16,-2 2-1 0,1 0 1 0,0 1 0 0,1 1 1 0,0 1 1 0,-1 1-1 15,1 0 2-15,-2 2-1 0,2 1 1 0,-1 0-1 0,0 1 2 0,-1-1 0 16,1 2 1-16,-3-1 0 0,3 1 0 0,-4-1-1 0,3 0 1 0,-3 2-1 15,-1-3-1-15,1 3 2 0,-1-4-1 0,-1 2 2 0,1-1 2 0,-1 0 3 0,-2 0 1 16,2-1 3-16,-3-1 3 0,2 0 5 0,-1 1 5 0,-2-1 5 0,1-2 2 16,2 2 3-16,-2-3 1 0,-1 0 1 0,0 0 0 0,0 0 0 0,0-2-4 15,0 0-1-15,0-2-2 0,0-1-2 0,0-2-4 0,0-1-5 0,1 0-4 16,0-1-6-16,2-1-4 0,-1-1 0 0,1 1-3 0,1-1 0 0,1-2 0 16,-2 1 0-16,2 2 0 0,0-2 0 0,1 3-1 0,1-3 1 0,-1 4-2 15,0-1 0-15,0 0 0 0,1 2-1 0,0-1 2 0,-2 3-1 16,4-2 0-16,-2 3 0 0,-1 0 0 0,3 2 1 0,0-1-2 0,-1 2 1 15,1 1 0-15,1 1 0 0,0 2 1 0,1-1-1 0,0 1 1 0,1 0 2 0,0 2-1 16,-2 1 0-16,2 0-1 0,1 0 0 0,-2 1-1 0,1 1-5 0,1-2-8 16,-2 2-16-16,0-1-21 0,1 2-20 0,0-1-20 0,-1 0-27 0,0 1-29 15,-1-1-37-15,0 1-37 0,0-1-32 0,1 0-28 0,-1 1-37 0,0-1-38 0,0 1-61 16,2-1-70-16,1-2-27 0,-2 0-8 0,3-1 6 0,-1 0 45 16</inkml:trace>
  <inkml:trace contextRef="#ctx0" brushRef="#br0" timeOffset="40903.92">4343 10881 108 0,'0'-6'433'0,"-2"-1"4"0,-1-2-1 0,-2 2-52 0,1 1-79 0,-2-1-77 0,1 1-81 16,-2 0-38-16,-2 1-18 0,1 1-13 0,0 2-13 0,-1 0-12 0,-2 1-14 16,1 2-11-16,-2 1-9 0,-1 1-4 0,3 3-2 15,-2-1 0-15,-1 3 0 0,2 0 1 0,0 2 0 0,0 2 0 0,1 0-2 0,-1 1 0 0,2 0 1 16,-1 1 2-16,3 1 3 0,-2 1 2 0,4-2 2 0,0 2 2 0,0-1 1 15,-1 0 2-15,3 1 4 0,2-2 1 0,-1 1 2 0,0-1 3 0,2 0 3 16,0-1 2-16,2 1 1 0,0-3-1 0,1 1-3 0,-1-1 2 0,3-1 2 16,0 2 3-16,0-4 1 0,1 0 0 0,3 1-4 0,-3-1 1 0,4 0-1 15,-2-3-2-15,1 2-2 0,1-2-1 0,3-2-1 0,-1 0-4 0,-1 0-1 16,3-2-6-16,0-1-5 0,1-1-4 0,-2 0-2 0,2-3-2 16,0 0 0-16,1 0-2 0,0-1 1 0,-1-2 0 0,-1-2 2 0,1 1 2 0,0-1 3 15,-3-3 9-15,-1 2 11 0,2-1 11 0,-3-1 8 0,-3 0 5 0,2-1 6 16,-3 3 2-16,-1-2 5 0,0 1 2 0,1 1 6 0,-3 0 0 0,-2 0 0 15,0 1 0-15,0 0-4 0,-1 2-8 0,0 0-13 0,0 0-9 0,0 0-8 16,0 2-7-16,-1 0-6 0,1 0-4 0,0 1-3 0,0 2-4 0,0 0-7 16,0-1-4-16,1 2-3 0,1 1-2 0,-1 0 0 0,1 0-1 0,1 2 0 15,2 0 1-15,-1 2-1 0,-1-2 2 0,1 2 0 0,2 1 1 0,-1 0-1 16,2 0 2-16,0 1 1 0,-1 0 1 0,0 0 1 0,3-1 1 0,-1 2 0 0,0 0 1 16,2-1 1-16,0 1 0 0,0-1 0 0,1 2 0 0,3-3 0 0,-2 2 0 15,3-3 0-15,1 1-2 0,2 0 1 0,-1-2-2 0,0 1-1 16,2-2-1-16,1 1-1 0,1-3 0 0,-1 0-1 0,1 0 0 0,-2 0 0 0,-1-3-1 15,1 1 0-15,-2-2 0 0,1 0-1 0,-3 0 1 0,0-2 0 0,-2 0-1 0,1 0 0 16,-4-1 0-16,0-1-1 0,-3 2 1 0,2-3 0 16,-3 1-1-16,-1-2-2 0,0 0 1 0,-3 1 0 0,1-2 0 0,-3 1-1 0,0-1 0 15,0 2-1-15,0 0 1 0,-1 0-1 0,-2 1 0 0,2-1 0 0,-3 2-1 16,3 1 0-16,-1 0 1 0,0 1-1 0,1 0 0 0,1 2-1 0,-1 0 1 16,0 1 1-16,-1-1-1 0,1 2 1 0,1 1 1 0,0 0-2 0,0 1 1 15,0 2 1-15,1-1 0 0,1 1 0 0,0 0 0 0,-1 1 1 0,3 1 0 0,0 0 1 16,-1-1-1-16,1 3 1 0,1-3-1 0,3 2 0 0,-2-1-1 0,0-1 2 15,4 2-1-15,-1-1 1 0,1-2-1 0,0 0 1 0,2 0 0 0,0 0 0 16,2-2-1-16,-1-1-1 0,1 0 0 0,1 0 0 0,1-3 1 0,1 1 0 16,-1-2-1-16,-1 0 0 0,1-3-1 0,0 1 0 0,-1-2 1 15,0 0-2-15,-3-1 0 0,2 1 0 0,-2-3-1 0,-2 0 1 0,0-1-1 0,0 0-1 16,-4 0-1-16,1 0-1 0,-4 0-2 0,2 0-2 0,-5 0-2 0,0 1-3 16,0 1-3-16,-5-1-7 0,2 1-3 0,-2 2-4 0,-2 0-4 0,-1 3-3 15,0-2-3-15,-3 3-1 0,1 0-1 0,-1 2-1 0,-1 2-1 0,-1 0-1 16,1 1-1-16,-2 3-1 0,3-1 3 0,-3 1 3 0,3 1 1 0,0 0 1 15,0 0 0-15,1 2 0 0,2-1 3 0,-2 1 2 0,4 0 3 0,1-1 3 16,1 1 2-16,1-1 3 0,0 1 4 0,3-2 2 0,1 1 3 0,2 0 3 0,0-1 3 16,1-1 4-16,1 1 3 0,3 0 2 0,-1-1 1 0,2 2 1 15,1-1-2-15,1-1-1 0,-1 0 1 0,4 0 2 0,-1-1 0 0,0 2 0 16,2 0 2-16,-1-1 0 0,1 0 1 0,1 1 0 0,1-1 2 0,-2 0 3 16,2 2 2-16,-1 1 1 0,2-2 1 0,-1 3 2 0,-1-3 0 0,0 3 0 0,0-1 0 15,0 2 1-15,-1-1 0 0,-1 0 0 0,1 2-1 0,-3-1 0 0,0 1-2 0,-1 0-1 16,-1-1-2-16,-3 2 2 0,1-1-1 0,-2 1-2 0,-2-2 0 0,-2 1 0 15,-1 2-1-15,-1-3 0 0,-1 1-2 0,-3 0-1 0,-1-1-3 0,-2 0-6 16,-2 2-11-16,-2-2-17 0,-1 0-20 0,-1 1-24 0,-3-1-33 0,1-1-41 16,-2-1-34-16,-2 0-36 0,2-2-27 0,-2 0-29 0,3-2-34 0,0 1-39 15,2-4-69-15,-1-1-81 0,3-3-30 0,1-3-8 0,3-2 12 0,2-4 135 16</inkml:trace>
  <inkml:trace contextRef="#ctx0" brushRef="#br0" timeOffset="41086.92">5646 10506 0 0,'10'-17'125'0,"-1"0"314"0,-1 2 12 0,0 1-5 0,-2 1-10 0,0 1-85 0,-1 1-119 16,0 0-52-16,1 3-25 0,-1-1-16 0,-1 1-18 0,1 1-10 0,0 1-5 16,-1 2-12-16,-1 0-15 0,2 1-12 0,1 2-10 15,-1-1-7-15,2 4-4 0,0 0-5 0,-1 1-4 0,3 4-6 0,0 0-6 0,1 3-6 0,-2 3-5 16,2 0-2-16,-1 3-3 0,2 1 2 0,-3 1 1 0,0 3-2 0,0 0-1 16,-2 3-3-16,0 2-4 0,-1-1-14 0,-1 2-17 0,-2 1-24 0,2 1-30 15,-2-2-26-15,1 2-28 0,-2 0-24 0,2 0-22 0,-2-1-20 0,2-2-20 16,-1 1-26-16,3 0-31 0,-1-3-34 0,-1-1-36 0,2-2-40 0,2 0-43 0,-2-3-1 15,0-2 154-15</inkml:trace>
  <inkml:trace contextRef="#ctx0" brushRef="#br0" timeOffset="41469.94">5940 11048 0 0,'-6'-6'29'0,"-3"0"362"0,-1-2 19 0,-1-1-39 15,1 1-67-15,-2-3-52 0,2 0-42 0,-1-1-19 0,0 1-10 0,1 1-8 0,0-3-7 16,1 1-8-16,-1 1-7 0,4 1-11 0,0-2-12 0,0 1-16 16,2 0-17-16,0 2-9 15,3-2-8-15,-1 1-8 0,4 2-14 0,-1 0-11 0,4 0-10 0,0 1-9 0,5 0-6 0,1 0-5 0,3 1-2 0,3-1-4 16,3 3-3-16,2-2-4 0,3 1-4 0,0 0-5 0,1 0-6 0,1 2-3 0,2-1-5 15,-3 2-1-15,1-2-1 0,-2 1 0 0,0 2 0 0,-4-2 0 0,-1 1-1 16,-1 0 1-16,-2 0 2 0,-2 1 0 0,-4-1 1 0,0 1 5 0,-2 0 5 16,-3 1 3-16,-1 0 3 0,-1 0 2 0,-4 0 0 0,0 0 0 0,0 2 1 15,-4 1-1-15,0-1 0 0,-2 2 1 0,0-1 0 0,0 2 2 0,-3 2 2 16,3-2-1-16,-4 3-3 0,4 0 1 0,-2 1 1 0,1-1 3 0,1 2 0 16,-2 1 2-16,3 0 1 0,2 0 1 0,0 1 1 0,0 0 1 0,2 1 1 15,1-1 3-15,3 1 3 0,-1 0 3 0,2-1 4 0,1-1 3 0,2 1 1 16,1-1 1-16,2 1 1 0,0-2 2 0,1-1 0 0,3 1 1 0,-2-1 1 15,3-3 0-15,1 2-2 0,-1-3-1 0,2 2-3 0,1-2-3 0,-1-2-3 16,2-1-3-16,-2 0-1 0,3-2-2 0,-1-2-4 0,-2 0-1 0,2 0-2 16,-2-3-1-16,0 0-1 0,0-2 1 0,-4 0 0 0,1-1-1 0,0-2-2 15,-4-1 0-15,-2 0-1 0,-1-1 0 0,-1-1-3 0,-4-1 1 0,-1-1 2 0,-2-2-1 16,-1 0 1-16,-3 0-3 0,-2 0 0 0,0 0-4 0,-2 0-4 16,1 0-5-16,-4 1-6 0,1 1-8 0,0 1-10 0,0 0-16 0,0 4-18 0,0 0-22 15,-1 1-21-15,2 4-22 0,-1-2-19 0,1 5-21 0,-1-1-21 0,-1 2-18 16,0 2-17-16,0 2-24 0,1 1-29 0,0 1-61 0,-2 2-78 0,1 0-27 15,2 0-5-15,-2 2 11 0,2-1 328 0</inkml:trace>
  <inkml:trace contextRef="#ctx0" brushRef="#br0" timeOffset="42679.92">6396 10797 92 0,'8'-4'489'0,"-1"0"6"0,-1 3 2 0,-1-3-1 0,0 1-4 0,-1 1-102 15,2-2-143-15,-2 2-73 0,0 0-39 0,2-2-23 0,-1 3-18 0,0-2-17 16,0 2-17-16,1 0-14 0,0 1-9 0,-1 1-8 0,2-1-2 0,1 2-5 0,-1 1-1 15,2 1-2-15,0 0-2 0,-2 2-2 0,2 1-3 0,2 1-2 0,-1 0-3 16,-1 1-1-16,1 0-1 0,-2 2-1 0,1 0 1 0,0 0 0 0,-2 1-1 16,3-2-1-16,-4 1 0 0,3 2 0 0,-3-4-2 0,2 1 2 0,-2 0 1 15,-1-1 1-15,0-3 3 0,0 2 0 0,-1-1-1 0,-2-2 1 0,2 0-1 16,-3-2-1-16,0 1 1 0,2-4 0 0,-3 0 0 0,0 0 0 0,-3-1 0 16,2-3 0-16,1 1-4 0,-2-2 1 0,-1-2-3 0,2-1 0 0,-2 0-1 15,2-2-1-15,-2 1 0 0,2-3 0 0,-1 1-2 0,2-1 0 0,0 0 0 16,0 0 0-16,0 0 1 0,3-1 0 0,0 1 0 0,0 1 0 0,0 0-2 15,1 0 1-15,2 2 0 0,0-1 0 0,2 2 2 0,1 0-1 0,-2 0 0 0,3 3 1 16,0-2 2-16,1 2-1 0,1 2-2 0,0 1 1 0,0-1 1 16,2 2-1-16,-3 1 0 0,3 1 0 0,-2 2 1 0,-2-2 0 0,2 2 0 15,1 1-1-15,-3-1 0 0,1 3-1 0,-2-2 0 0,1 2-1 0,-3 0 2 16,3 0 1-16,-4-1 0 0,2 1 0 0,-2 0 1 0,-1-2-1 0,1 1 0 16,-2 0 1-16,-1-1 3 0,0 0 3 0,1 0 6 0,-3-1 6 0,3 0 8 15,-2-1 5-15,-1 1 5 0,1-2 3 0,-1 0 1 0,0 1 2 0,-1-2-1 16,0 0 0-16,0-2 1 0,0 0-2 0,-1-1-1 0,0 0-4 0,-1-2-4 0,1-1-6 0,1 0-7 15,-1-1-6-15,0 0-5 0,-1-2-2 0,0 0-4 0,2-1 1 16,0 0 0-16,0 1 0 0,2 0 2 0,0-2 2 0,-1 2 0 0,0 0 2 0,0 0 0 16,2 1 0-16,-2 0-1 0,3 0 0 0,-2 3 0 0,3-3 0 15,-1 3 1-15,0 1-1 0,1-2-1 0,2 3-1 0,-1 0-2 0,3-1-1 0,-2 1-3 16,2 1-1-16,1 2 0 0,1-2 0 0,-1 2 0 0,3 2 0 0,-1-1 1 16,-2 3 0-16,4 0 0 0,-2 0 0 0,1 1 0 0,0 2 0 0,2 0 3 15,1 1 1-15,-2 3 0 0,1-2 0 0,0 2 2 0,0-1 0 0,1 2 1 16,0 0 1-16,0-2 1 0,-1 1 3 0,1 0 0 0,-1 0 1 0,0-3 2 15,0 1 1-15,0 1-2 0,-3-2 2 0,2 0 0 0,-2-1 1 0,-1-1 0 16,1 0 4-16,-4-1 6 0,2 0 10 0,-2-1 9 0,-1 0 7 16,-1 0 3-16,-1-2 2 0,1 0-2 0,-2-1 0 0,0 0 0 0,1-1-2 0,0-1 0 15,-3 0-1-15,2-3-3 0,0 0-3 0,1-3-9 0,-2 1-11 0,1-2-11 0,0-1-9 16,0-1-5-16,-2 0-2 0,3-3-2 0,-2 0-1 0,-1-1 0 16,-1-1-2-16,1 1-1 0,-2-1-1 0,-2 1 0 0,1-1 0 0,0 1 0 15,-3 1 0-15,-1 0 0 0,2 2 0 0,-3 2 0 0,0 0-1 0,0 0 0 16,-1 2 0-16,-2 0 1 0,1 2 0 0,0 4 1 0,-2-1 0 0,-1 2 0 15,-1 2-1-15,0 1 1 0,1 0 1 0,0 4 0 0,-2-2 0 0,2 3 1 0,0 0 1 16,0 1-1-16,2 2 1 0,-1-2 1 0,4 1 0 0,0 2 0 0,0 0 1 16,2-2 1-16,0 1 0 0,0 1 1 0,3-1 0 0,-1 1 0 0,2 0 0 15,2 0 0-15,-1 0 0 0,2 0 0 0,0-1 0 0,3 0 1 0,1 1 0 0,0-2 0 16,3 1-1-16,2 1 2 0,2-1-1 0,4 0-1 16,0-3 1-16,4 1 0 0,0-1 0 0,4-3-1 0,1 0-1 0,3-2 1 0,1-1 0 0,3-2-2 15,-1-2 0-15,2-1 0 0,0-1-1 0,-3-2 0 0,0-2 0 0,-2-2 1 16,0-1-1-16,-2-2 2 0,-3-2 0 0,-1 0-1 0,-4-2 0 0,-4 1 2 15,-1-3 0-15,-1 0 0 0,-3 0 1 0,-4-2-1 0,-1 2 2 0,-1-2-1 16,-2 0-1-16,-3 0 2 0,-3 0-2 0,0 0-3 0,-2 1 0 0,-2 3 0 16,0-1-7-16,1 2-7 0,-2 0-13 0,1 3-19 0,-1 2-16 15,1 1-17-15,1 0-14 0,0 3-15 0,-2 0-10 0,3 3-9 0,0 0-9 0,-1 2-9 16,1 2-4-16,0 1-1 0,1 2 2 0,-1 0 4 0,3 2 12 0,-2-1 16 16,3 1 17-16,-2 3 15 0,2-3 15 0,1 2 13 0,-1 0 12 0,1 0 10 15,0 1 10-15,1-3 9 0,0 2 6 0,2-2 3 0,-1 1 5 0,2 0 8 16,1-1 5-16,-1 0 6 0,1-1 5 0,0 0 5 0,1 0 6 0,0 0 4 15,-1-1 5-15,3 2 1 0,-2-1 2 0,0-2 4 0,3 0 1 0,-3 2 2 0,4-2-1 16,-3 1-4-16,3 1-1 0,-1-3-2 0,1 3-2 0,-1-1-2 16,0 2-1-16,2-2-2 0,0 1-1 0,-1-1 0 0,1 3 1 0,0-2 0 15,-1 1-1-15,1 0 0 0,-1 0-1 0,1 2-1 0,0 0-1 0,-1 0 0 0,1 0-1 16,-1 1-2-16,2 0 3 0,-1 0 1 0,-1 1 5 0,1-1 3 0,-1 1 3 16,1-1 2-16,-1 0 3 0,2 1 3 0,1-1 2 0,-2 1 4 0,1-3 0 15,2 2 3-15,-3-1-2 0,3 1 0 0,-2-3-5 0,3 1-5 16,-2-2-7-16,0 2-7 0,2-3-4 0,-3 0-4 0,1-1-5 0,-1-1-3 0,2-1-4 0,-3-1-4 15,2-1-3-15,-1-1-2 0,-2 0-2 0,1-3 1 16,-2 0-2-16,0-2 0 0,-2-1-1 0,0 1-1 0,-2-3-3 0,-1 0-1 0,0-1 1 0,-3-1-2 16,2 1 1-16,-3-1-1 0,-3 0 1 0,2-1 0 0,-3 1-1 0,2 0 0 15,-2 0-2-15,1 1-2 0,1 2-4 0,-3-2-6 0,4 3-4 0,-2-2-4 16,2 3-4-16,0-1-3 0,1 3 0 0,0-2 0 16,1 3-1-16,-1-2-2 0,3 2 0 0,-1 1 0 0,3-1 2 0,-1 1 2 0,-1 0 5 15,3 1 6-15,1 1 6 0,-1 0 6 0,0 1 4 0,3 1 6 0,-1 0 3 0,0 1 3 16,1 1 6-16,-1 1 6 0,1 1 7 0,1 0 8 0,0 3 4 0,0-1 4 15,-1 1 4-15,1 1 2 0,-2 2 2 0,2 1 1 0,-1-1 0 0,2 2-1 16,-2 1-3-16,1 2-1 0,0-1-5 0,-3 1-5 0,2 2-7 0,-2 0-6 16,0 0-5-16,0 1-3 0,-2 2-2 0,-1-1-5 0,-2 0-1 0,1 2-1 15,-2 0-3-15,-2 1-2 0,-2-1-9 0,1 1-12 0,-3-2-30 0,-3 0-38 16,1 1-51-16,-3-3-56 0,-1 2-58 0,-3-3-63 0,-1 0-105 0,-1 0-124 16,-1 0-59-16,-2-1-27 0,-1-3-16 0,-1 0-7 0,-1-1 3 0,-1-3 10 0</inkml:trace>
  <inkml:trace contextRef="#ctx0" brushRef="#br0" timeOffset="43601.92">490 12861 153 0,'0'-11'377'0,"0"3"-2"0,0 0-3 0,-1 1-84 0,0 0-123 16,-2 2-54-16,2 1-22 0,-3 1-9 0,3 1 2 0,-3 2 0 0,2 0 0 31,-2 2-2-31,1 2-6 0,-1 1-3 0,0 3-4 0,0 1-2 0,-1 3-2 0,3 1-1 0,-2 2 0 0,0 1-3 0,3 3-2 16,0 2-5-16,-1 0-4 0,2 3-9 0,2 1-9 0,-1 0-4 0,3 1-4 15,-2 2-2-15,3-2-1 0,0 2-1 0,1-2-2 0,2-1-1 0,-2 0-2 16,3 0 1-16,-2-3-2 0,1-1-1 0,0 0-1 0,1-3 1 0,0 1 3 0,-2-4 4 15,3 0 4-15,-2-1 5 0,0-2 6 0,-2 0 5 0,3-3 6 0,-3-1 3 16,2-1 2-16,-1-2 0 0,-2 0 0 0,1-1 0 0,2-4 0 16,-2 0-3-16,-1-3-2 0,0-1-6 0,0-2-5 0,0-2-5 0,0-3-5 15,1-2-5-15,-1-1-5 0,-1-3-2 0,-2-3-1 0,2 2 3 0,-2-3 5 16,1 1 3-16,-3-2 1 0,1 1 0 0,-1 1-1 0,0 2 0 0,-1 1 1 16,1 1-3-16,-1 3 0 0,-1 0-3 0,1 1 0 0,0 3-3 0,1 0-2 15,-1 3-4-15,1 0-6 0,0 2-3 0,0 1-2 0,1 2 1 0,-1 1-2 16,1 1 2-16,2 2-1 0,-1 1 2 0,2 2 0 0,1 1 1 15,2 2 1-15,1 0 3 0,2 0 3 0,0 2 7 0,2-1 8 0,0 1 8 0,1 1 7 16,3-2 7-16,2 1 5 0,-1-2 9 0,3 2 13 16,-2-1 11-16,2-2 13 0,1 1 11 0,0-1 5 0,1-2 1 0,-1 0 0 0,-1-1-5 15,-2-1-5-15,1-3-5 0,0 2-4 0,-3-3-4 0,-1 0-4 0,-2 0-10 16,-2-3-10-16,1 2-11 0,-4-3-14 0,1-1-7 0,-2-2-9 16,0-1-2-16,-4-1-2 0,1 0-4 0,-3-4-2 0,-1 0-5 0,-1-1-4 15,0-1-8-15,-3-1-9 0,-2-3-9 0,1 0-8 0,-3 0-38 0,0-3-52 16,-1 1-45-16,-2-2-40 0,1 1-48 0,-1-1-51 0,0 1-38 0,1 0-34 15,-1 0-59-15,0 2-69 0,0 0-55 0,3 3-49 0,-1 0-19 0,1 1-4 16,0 2 32-16,3 0 314 0</inkml:trace>
  <inkml:trace contextRef="#ctx0" brushRef="#br0" timeOffset="44717.91">1193 12558 188 0,'4'4'388'0,"0"0"-29"0,-1 2-49 16,2-1-62-16,0 2-66 0,0 2-37 0,3 0-20 0,-2 1-9 0,0 2 0 16,3 1-8-16,-3 1-9 0,4 1-11 0,-3 2-10 0,2 1-12 0,0 1-14 15,-2 0-5 1,2 2-4-16,-2-1-1 0,2 2-2 0,-3-1-3 0,3 1-2 0,-3-1-5 0,2 0-6 0,-1-1-4 0,1-1-2 0,0 1 0 0,-3-1-2 16,1-2-2-16,2 0 0 0,-2-4 8 0,-1 0 12 0,0-1 10 0,0-3 13 15,0 0 6-15,-1-2 4 16,1 0 3-16,-3-2-2 0,2-3-1 0,-3-1 0 0,0-1-2 0,1-2 1 0,-1-1-1 0,-1-3-1 0,0-1-9 0,0-3-13 0,0-1-13 0,-1-2-13 15,1 0-8-15,0-4-5 0,0 0-2 0,0-1-3 0,1 0-1 0,0-1 1 0,0 1 0 16,3-1-1-16,1 0 0 0,-1 2-3 0,1 1 0 0,1-1 0 16,0 3 0-16,-1 1 0 0,2 1 0 0,1 0 0 0,-2 2-1 0,3 2 0 0,-3 0 1 0,3 1 1 15,-3 2 1-15,3 1-1 0,-2 2 1 0,-2 1 0 0,4 1 0 0,-3 1 2 16,3 1 1-16,-3 2-1 0,1 1 1 0,2 0 3 0,-3 2 0 0,4 0 0 16,-2 2 0-16,0-1-1 0,1 1 0 0,0 2-2 0,-1 0 2 0,2 0 1 15,-1 0 1-15,1 1 0 0,0-1 0 0,1 0 1 0,-1 0-1 0,1 0 0 0,-1 1 0 16,3-1 4-16,-1 0 3 0,-2 0 5 0,2-1 3 0,2 0 5 0,-3-2 0 0,3 2 2 15,-2 0 3-15,2-2 3 0,-3 1 4 0,3-2 2 0,-2 1 3 16,1-2 4-16,-1 1 3 0,-1-3 1 0,0 0 3 0,2-1 4 0,-2 0 2 0,-1-1 5 16,1-2 3-16,-2 0 1 0,2-1-2 0,-2-1-3 0,1-3-2 0,-2 1-2 15,1-3-3-15,0-1-4 0,-1-1-6 0,0-2-4 0,-2 0-6 0,0-3-8 0,-1 1-8 16,0-2-8-16,0-1-5 0,-1-1-3 0,-3-1-4 0,0 1-2 16,1-2-3-16,-2 1-2 0,-2-1-1 0,0 3-1 0,1-1-1 0,-2 0-2 0,-2 0-3 15,2 3-3-15,-1 1-3 0,-1 1-3 0,-1 2-2 0,1-2-2 0,-2 3 1 0,0 2-1 16,1 1 0-16,-2-1 3 0,1 4 0 0,-2-1 1 0,1 4 1 0,0 0 2 15,-2 0 4-15,3 3 2 0,-2 0 5 0,0-1 3 0,2 4 1 0,-2 0 2 16,3-1 1-16,-3 2 2 0,3 0 0 0,1 2 0 0,-1-1 1 0,2-1 0 0,-1 2 1 16,3 1 1-16,-2 0 1 0,3 1 0 0,-1-1 0 0,1 1 0 0,1 1 0 0,1-1 0 15,1 0 0-15,-1 1 1 0,1-3 0 0,1 2-1 0,-1-1 2 0,2-1 0 16,-1 0-2-16,-1 0 1 0,3-2 1 0,-1-1 0 0,-1 1 3 0,1 0 2 16,0-4 4-16,2 2 3 0,-2-2 3 0,0 0 0 0,-1 0 1 0,3-3 0 0,1 0-1 15,-1-2 2-15,3-2-2 0,-1 1-1 0,5-2 0 0,-1-4-1 0,3 1-3 16,0-1-2-16,1-2-2 0,4-3-4 0,1-1-1 0,0 0-2 0,2-1 1 0,-1-1 0 15,-1 0-1-15,-1 0 1 0,-1 0 0 0,-2 1 2 0,-1 1-1 0,-1 0 1 16,0 1-1-16,-4 2-1 0,-1-1 0 0,-1 3 0 0,-2-1-2 0,-2 2-2 16,1 0-3-16,-2 2-4 0,0 1-6 0,-2 0-7 0,1 1-7 0,-2 0-6 15,-1 2-9-15,0 0-7 0,-1 1-7 0,-2 1-8 0,1-1-5 0,-2 2-6 0,0 0-5 0,-1 2-3 16,0-2-1-16,0 2-1 0,-1-1 1 0,1 2 2 0,0-1 3 16,1 1 2-16,0 0 1 0,0 0-1 0,0 0 3 0,-1-1 2 0,3 1 3 0,-2 0 4 15,0 0 5-15,3 0 4 0,-2-1 4 0,1 1 4 0,2 0 5 0,-1 0 4 16,-1 0 3-16,2-1 4 0,0 1 7 0,0 0 9 0,2 0 4 0,-1 0 6 15,-1-1 4-15,1 1 2 0,2-2 1 0,-2 1 1 0,2 0 0 0,-1 0 1 0,3 0 1 16,-1-2 3-16,-1 1 1 0,1-1 3 0,2 0 4 0,1 0 5 0,-1 0 6 0,1 0 4 16,1 0 4-16,0 0 0 0,1-1 4 0,2 1 2 0,-2-2 3 0,3 1 1 15,1 0 0-15,-2-1-2 0,3 2-2 0,-2-1-1 0,2 1-5 0,-1 0-6 16,1 0-4-16,0 1-4 0,-2-1-2 0,0 3-2 0,2 0-3 0,-4-1-2 0,3 2-3 16,-1 0-1-16,-2 1 0 0,1-1 2 0,-2 3 3 0,1 0 5 0,-3-1 2 15,3-1 2-15,-2 4 4 0,0-2 4 0,0 1 5 0,-2-2 7 0,3 3 6 16,-2-2 4-16,0 1 7 0,1-1 6 0,1 1 7 0,-2-2 8 0,3 0 2 15,-3 1 4-15,1 0 3 0,2-3 2 0,-1 1 1 0,0 0-1 0,0-2-4 0,2-1-2 16,0 2-3-16,0-2-4 0,0-1-5 0,-1-1-6 0,1-1-8 16,0-1-9-16,-1-2-9 0,0 2-6 0,-1-4-6 0,0 0-5 0,0-1-5 0,1-2-3 15,-2 0-5-15,0 0-5 0,-2-2-2 0,1 0-3 0,-1 0-2 0,-1 0-4 16,-1 0-2-16,-2-1-3 0,2 2 0 0,-3-1-1 0,0 0-4 16,-1 2-4-16,-1 0-7 0,1 1-3 0,-4 0-7 0,2 0-5 0,-2 2-5 15,0 1-1-15,-1-1 0 0,-1 3 2 0,0-1 0 0,0 2 1 0,-3 1 2 0,0 0-1 16,-1 1 3-16,-1 2 3 0,1-1 5 0,-1 2 5 0,1 1 4 0,-1 1 7 15,1-1 2-15,0 2 3 0,-1 0 1 0,2-1 0 0,1 3 2 0,0-2-1 0,1 1 2 16,-1-1 2-16,3 1 0 0,1 0 1 0,2 1 0 0,-2-1 2 0,3 2 0 16,0-1 1-16,1-1 0 0,1 2 2 0,0-1 0 0,3 1 1 0,0 1 1 15,-1-1-1-15,3 1 1 0,1 0 1 0,-1-2 2 0,4 1 3 0,-3-1 0 0,2 1 1 16,4-1 0-16,-1-2 1 0,2 2 0 0,-1-2-1 0,4 0 1 16,0 0-1-16,-1-2 1 0,3 0 0 0,-1 0-2 0,2-1 0 0,1-2-5 0,2 1-3 15,-1-1-13-15,0-1-17 0,2 0-22 0,-1-1-24 0,1-1-29 16,0-1-35-16,1 1-31 0,-3-2-28 0,2 0-29 0,-2 1-27 0,1-2-34 0,0 0-36 15,-2 1-70-15,-1-3-86 0,-1 2-31 0,-2 0-7 0,-1-2 9 16,-1 3 67-16</inkml:trace>
  <inkml:trace contextRef="#ctx0" brushRef="#br0" timeOffset="48299.32">874 14005 0 0,'0'-8'260'0,"0"0"131"0,0 2 3 16,-1 0-32-16,-2 0-47 0,1 2-84 0,-2 0-97 0,0 0-48 0,1 0-26 0,-2 2-11 16,0-1-7-16,-2 1-6 0,1 0-2 0,1 2-6 0,-2-1-2 15,-1 1-4 1,2 0-3-16,-3 1-2 0,2-1-4 0,-3 1-3 0,1 1-2 0,-1-1 0 0,2 3-2 0,-2 0-2 0,1 0-1 0,-1 0-1 0,0 1 0 15,3 0-2-15,-2 0 0 0,2 2-1 0,-1-2-2 0,1 3 0 0,0-3 2 16,1 3 0-16,0-3 1 0,1 2 1 0,1 0-1 0,1-1 3 0,-1 2 4 16,1-4 4-16,1 2 2 0,2 0 3 0,0-1 0 0,0 1 6 0,0 0 6 15,2-1 8-15,1 0 9 0,2-2 5 0,0 2 8 0,0 0 6 0,1-1 6 16,1 1 4-16,3 1 4 0,-1-2 2 0,2 1 1 0,1 0 1 16,1 0-1-16,-1 2-1 0,1-3-1 0,2 2-5 0,-1 0-7 0,-1 2-6 15,2-1-6-15,-4 0-2 0,3 1-3 0,-4 1-3 0,1-1-3 0,0 1 2 16,-2 2 6-16,0-1 3 0,-2 1 4 0,-2 1 0 0,0 0 0 0,-3 2-1 15,1 0 2-15,-3-1-1 0,-1 3 1 0,-3-1-4 0,-1 2-5 16,0 1-3-16,-2 0-4 0,-3-1-6 0,0 3-9 0,-3-2-10 0,1 1-8 16,-3-2-13-16,2 0-19 0,0-1-17 0,-2-1-17 0,-1-3-18 15,1 0-16-15,2-2-20 0,0-2-23 0,-2-1-29 0,1-2-33 0,2-2-28 0,-2-2-26 16,2-4-18-16,1 1-18 0,-2-3-13 0,2-1-14 0,2-2-34 0,1-3-41 16,0-1-33-16,3-3-30 0,-1 0 0 0,4-2 57 0</inkml:trace>
  <inkml:trace contextRef="#ctx0" brushRef="#br0" timeOffset="48790.34">1001 13960 391 0,'3'-5'406'0,"1"1"7"0,-2 2 8 16,1 0-65-16,-3 1-96 0,0 1-58 0,0 1-43 0,0 2-23 0,0 1-17 16,-1 1-10-16,-1-1-6 0,1 4-4 0,0-2-1 0,1 3-3 0,-2 1-3 15,0 0-7-15,1 3-8 0,1-1-10 0,0 1-13 0,0 2-8 16,1-1-8-16,1 0-5 15,0 2-3-15,0-1 0 0,1 2 1 0,1 0 2 0,0 0 0 0,2 0 1 0,-1 0 3 0,1-2 0 0,0 0 1 0,2 1 1 0,-1 1 4 16,0-3 1-16,1 1-1 0,2-2 0 0,-1-1 0 0,0 0-1 0,1-2 0 16,2-1-3-16,0-1-1 0,-2 0-3 0,4-3-3 0,-1 1-2 0,1-4-2 15,0 1-3-15,0-3-3 0,1-3-3 0,0 1 0 0,-1-4-3 0,0 1-2 16,-1-3-2-16,1 0-5 0,-3-1 0 0,2-3 0 0,-2-1-1 0,-1 0 0 16,0 0 0-16,-3 0 0 0,2-2 0 0,-3 1-1 0,-1 0-2 0,0-1 0 15,0 2-2-15,-3 0 0 0,1 1 0 0,-2-1 1 0,0 2-2 0,1 1-3 0,-2 1 0 16,0 1-1-16,0 0 0 0,0 1-2 0,0 1 0 0,0 2 0 0,-2 0-1 15,1 1 2-15,1 2 0 0,-1 0 0 0,0 1-1 0,-1 1 1 0,1 2 1 0,1 0 0 16,-1 0 1-16,0 2 0 0,-1 1 1 0,0 0 2 0,2 2 1 0,0 0 3 16,0 0 5-16,0 1 6 0,0-1 8 0,2 1 9 0,1 0 6 0,-2 1 8 0,2 0 5 15,-1-2 4-15,3 1 5 0,0 1 4 0,0-2 2 0,0 0 3 0,0 1 2 16,2-2 2-16,1 2-5 0,0-3-5 0,0 0-8 0,3-1-8 0,-2 2-7 0,1-2-6 16,0-2-5-16,1-1-5 0,0 1-2 0,-1 0-4 0,1-2-3 0,-1-1-2 15,1-1-4-15,-1-2-2 0,1 0 0 0,0 0-1 0,-2-2 1 0,1-1-3 16,-1 1 0-16,0-3 1 0,-2 0-1 0,-2-2 0 0,1-1 0 0,-1 0-1 0,-1 1 0 15,0-2-1-15,-3-1-1 0,1-2-2 0,-2 1-1 0,-2-2-1 16,1 2-4-16,-3-3 0 0,0 1-5 0,0 2-4 0,-2-2-11 0,1 2-9 0,0-1-20 0,-2 2-21 16,2 0-21-16,-1 1-23 0,-2 0-21 0,2 2-19 0,0 1-27 15,-3 1-30-15,3 0-25 0,-3 3-23 0,3-1-18 0,-2 3-14 0,0 0-9 0,2 1-6 16,-3 1-1-16,3 1-1 0,-2 1-16 0,1 1-25 0,1 2-35 0,-2-2-42 0,2 2-3 16,1-1 15-16</inkml:trace>
  <inkml:trace contextRef="#ctx0" brushRef="#br0" timeOffset="49065.33">1446 13976 191 0,'3'-5'384'0,"-2"0"5"0,2 1 4 0,-2-2-69 15,2 1-101-15,-1 1-62 0,3-1-49 0,-1 0-20 0,-1 2-9 16,1-2-8-16,2 0-5 0,-1 1-4 0,2 0-1 0,0 0-5 0,-1 0-7 0,4 1-3 0,-2 1-1 16,-1-1 2-16,4 3 2 0,-1-1 0 15,0 1 0-15,1 1-1 0,-2 0 0 0,3 2 0 0,1 1 3 0,-2 0 0 0,0 2 0 0,0 1 2 0,2 1 2 16,-1 0 0-16,-2 1-2 0,2 1-3 0,0 1-2 0,-2-1 2 0,1 1 5 0,-2 2 4 15,0 0 4-15,-1-1 0 0,0 0-1 0,0-1 3 0,-3 1 4 0,2-1 7 0,-2 2 11 16,0-4 14-16,0 0 17 0,-1 0 10 0,0-2 8 0,-2 2 1 0,2-4-2 16,-3 2-3-16,3-3-5 0,-3 0-4 0,0-2-4 0,1 1-7 0,-1-3-5 15,-1 0-15-15,0-1-16 0,0-3-22 0,-1 0-23 0,-1 0-18 0,1-5-19 16,-1 1-22-16,-2-1-22 0,0-4-31 0,1-2-33 0,-1 1-28 0,0-3-24 0,-2-2-31 16,1 1-33-16,0-2-33 0,0-1-32 0,0 0-27 0,2-1-27 15,1 2-29-15,2-1-30 0,-1 2-58 0,1 0-71 0,1 1-16 0,0 0 6 16,2 3 16-16,-1 1 20 0</inkml:trace>
  <inkml:trace contextRef="#ctx0" brushRef="#br0" timeOffset="49373.35">1993 13846 14 0,'8'7'462'0,"0"1"9"0,0-3 9 0,-1-1 8 0,1 1 10 0,-1-2-83 16,0-1-123-16,1 1-68 0,0 1-40 0,0-3-16 0,2 2-7 0,-3-2-2 0,3-1-2 16,-1 0-4-16,2 0-9 0,-2 0-8 0,1 0-7 0,-1 0-9 15,0-3-9-15,0 1-9 0,1-1-11 0,0-1-12 0,0 0-11 16,0-1-15-16,1 0-13 0,0-2-11 0,1 0-11 0,0 0-6 0,-1-2-7 0,0 0-4 0,2-1-5 0,-3 1-3 0,1-3-5 15,-1 2-4-15,-3 1-5 0,3-3-7 0,-4 4-7 0,1-1-7 0,-1-2-9 16,-3 3-10-16,1 2-8 0,0-3-6 0,-3 3-5 0,0 0-3 0,1 1 3 16,-2 2 2-16,-2 0 2 0,0 1 4 0,1 2 5 0,-3 0 5 0,0 0 8 0,-2 4 7 15,1-2 8-15,-1 4 10 0,-3-1 7 0,3 1 8 0,-4 2 5 0,3 0 4 16,-3 1 2-16,2 2 1 0,-2-2 2 0,3 2 1 0,-2-1 0 16,0 0-1-16,3 1-1 0,-2-2 1 0,1 3 1 0,1-4 0 0,1 1 1 15,0 1-1-15,1 0 0 0,2-2-1 0,-3 1 0 0,4-1 0 0,0 1-1 16,-1-3 0-16,2 2 2 0,2-1 0 0,-1 2-1 0,0-2-7 0,4 0-9 0,-3 0-13 0,2 1-15 15,1 1-25-15,2-2-30 0,1 0-32 0,1 0-36 0,-1 1-28 0,2-3-27 16,2 2-32-16,1-2-39 0,1-1-40 0,1 1-41 0,0-1-46 0,2-3-46 16,3 2-13-16,3-3 2 0</inkml:trace>
  <inkml:trace contextRef="#ctx0" brushRef="#br0" timeOffset="49733.32">3278 13479 126 0,'-17'-5'506'0,"1"1"12"0,-1 0 13 16,-1-3 13-16,2 2 10 0,-1-4-67 0,1 2-101 0,-1 1-86 0,4-1-78 15,-1 2-42-15,0-2-27 0,2 3-19 0,2 0-14 0,0 0-13 0,3 1-12 32,-1 1-13-32,3 1-13 0,2-1-10 0,0 2-8 0,2 0-8 0,1 2-6 0,1 0-7 0,4 1-7 0,0 2-4 0,4 2-1 15,-1-2-1-15,5 3-1 0,0 0 2 0,3 0 0 0,2 2 0 0,-1-1 2 0,3 1-3 0,0-1-1 16,0 1-2-16,2 0-1 0,2 0 0 0,-1-1 0 0,1 0 1 0,0 2 0 15,0-3-1-15,-1 1 1 0,1 1-2 0,-2-2 1 0,1 1 0 0,-1-1 1 16,-3-1 0-16,0 1 0 0,-2 0 1 0,-2-2 1 0,-1 1-1 0,-1-1 1 16,-1 0 0-16,-3 1 1 0,-1 0 0 0,-1 1 1 0,-1-1 2 0,-3 0 1 15,0 0-2-15,-3 1 0 0,-1 0 0 0,-2 1 0 0,-3 0-2 0,-1 2 0 16,-3 0-1-16,-2 1-2 0,-1 0-1 0,-3 1-1 0,-2-1-1 0,1 1-1 16,-3 0-2-16,1 0-2 0,-1 0-2 0,1-1-2 0,0 1-4 0,-1-1-5 15,3-3-7-15,-1 1-8 0,3-1-16 0,2-3-18 0,-1 2-23 0,2-4-24 16,-1 1-23-16,3 0-22 0,0-1-24 0,3-2-28 0,-3 2-31 0,4-3-33 0,-2 2-29 15,2-2-24-15,1-1-16 0,1 1-14 0,0-1-16 0,1 0-17 16,0 0-46-16,1-1-56 0,2 0-15 0,-1-2 2 0,1 3 15 0,1-3 256 0</inkml:trace>
  <inkml:trace contextRef="#ctx0" brushRef="#br0" timeOffset="49933.32">4094 13588 314 0,'-1'-4'411'0,"0"0"1"0,1 0 2 16,-2-1-58-16,0 2-85 0,1-2-77 0,1 1-74 0,0 0-39 0,1 1-24 15,3-1-14-15,-2 0-10 0,2 2-5 0,1-1-3 16,3 0-4-16,-1 1-6 0,3-2-3 0,0 1-4 0,1 1-11 0,2 0-17 0,0 0-21 0,2 0-21 16,1 0-22-16,0 1-20 0,2-2-23 0,-2 2-24 0,3 1-56 0,-2-1-69 15,-1 0-54-15,2 1-47 0,-2 0-25 0,0 0-13 0</inkml:trace>
  <inkml:trace contextRef="#ctx0" brushRef="#br0" timeOffset="50124.32">4169 13714 397 0,'-15'9'473'0,"2"-1"1"0,0-2-2 15,2 1-3-15,0-1-3 0,2-2-110 0,-1 0-161 0,3 0-76 0,-2-1-40 0,4 0-21 0,0-1-15 16,0 1-8-16,1-2-3 0,2 2-3 0,2-2-1 0,0-1-1 0,0 1-3 31,1-1-7-31,4 2-11 0,-1-1-25 0,2-1-30 0,0 1-36 0,4-1-37 0,1 0-29 0,2 0-29 0,0 0-26 0,4-1-30 0,0 1-65 0,0-3-83 16,2 2-50-16,2-2-36 0,-1-1-12 0,0-1-2 0</inkml:trace>
  <inkml:trace contextRef="#ctx0" brushRef="#br0" timeOffset="50584.33">5067 13313 65 0,'-1'-3'471'0,"0"-1"7"0,-2 0 3 0,2 2 1 16,-2-2-2-16,1 1-100 0,-3-1-141 0,3 1-75 0,-2 0-44 0,0 1-27 0,-1-2-18 16,-2 3-11-16,-1-2-9 15,0 2-15-15,0 0-16 0,-2 0-8 0,0 1-8 0,-2 0-2 0,-1 1 0 0,2 0-1 0,-1 0-1 0,-2 3-1 0,3-2-1 16,-2 2 0-16,1-1 0 0,2 2-1 0,-2 0-1 0,2 1-1 0,-1-1 2 15,-1 2-1-15,4-1 0 0,-2 2 0 0,1-3 0 0,-1 3 0 16,0-1 0-16,2 1 0 0,0-2 2 0,-2 2-1 0,3-3-2 0,-2 2 1 0,0-1 0 16,3 1 1-16,-3-1-1 0,3 1-1 0,-3 0 1 0,3 2 0 0,1-3 1 15,-2 2-1-15,2-1-1 0,0 2 0 0,0-4 0 0,0 3 0 0,2-1 1 16,1 0 1-16,-1-1-1 0,2 1 0 0,0-1 0 0,0 2 1 0,1-3 2 16,0 3 0-16,1-3 1 0,0 3 2 0,2-3 2 0,-1 0 2 0,2 2 3 15,1-3 2-15,1 2 0 0,-1 0 3 0,0-2 1 0,4 1 1 0,-3-1 0 16,3 0 2-16,-2 1 1 0,3-1 1 0,-1-1 4 0,1 2 0 0,-2-1 3 15,3 0 0-15,1-2-2 0,0 2 0 0,0 0-2 0,1 0-2 0,1 0 0 16,-1 1 0-16,2 0-2 0,0 0 0 0,-2 0 0 0,0 0-2 0,2 2-4 16,-4-1 0-16,3 1-1 0,-3-1 0 0,-1 1 4 0,0 2 2 0,-1-2 4 0,-2 1 2 15,-2 1 2-15,-1-1 3 0,-2 2 3 0,2-2 3 0,-4 1 3 0,-1 1 3 16,-3 0-1-16,-1-1 1 0,0 1-2 0,-2 0-4 0,-2-1-1 0,-1 0-4 16,0 0-3-16,-2-1-3 0,-2 1-3 0,2-2-14 0,-3 2-17 0,0-4-22 15,-1 2-25-15,0-3-27 0,-1 0-29 0,1-2-43 0,1 1-47 0,0-3-41 16,0 1-36-16,1-1-52 0,0-1-58 0,0 1-69 0,1-3-72 15,-1 1-25-15,3-2-4 0,-2 1 8 0,1-2 16 0</inkml:trace>
  <inkml:trace contextRef="#ctx0" brushRef="#br0" timeOffset="50957.33">5522 13721 262 0,'7'-9'463'0,"1"1"12"0,-1-1 12 0,-2 0-32 0,1 0-49 0,2-3-77 0,-2-1-93 16,0 1-43-16,0-1-18 0,2-1-16 0,-2 1-13 0,4-3-14 0,-3 1-12 15,3 0-14-15,0-1-13 0,3-1-12 0,-1 0-11 0,-1 0-8 0,3 1-7 16,0 2-6-16,-1-1-5 0,1 2-8 0,2 1-9 0,-1 2-6 0,0 1-6 16,0 2-2-16,-3 2-4 0,3 2 1 0,-1 2 1 0,-1 1 2 15,1 2 3-15,-3 2 3 0,2 3 5 0,-1-1 4 0,-2 3 4 0,0 1 8 0,-1 2 9 16,-1 1 6-16,0 0 4 0,-3 3 4 0,0-1 2 0,-3 2 1 0,-1 2 1 0,-1-2-1 15,-1 1-2-15,-5 2-4 0,1-3-1 0,-2 3-5 0,-3-2-2 16,-3 0-9-16,2 1-9 0,-4-2-6 0,-1 0-4 0,-1 0-5 0,-2-3-2 16,0 0-3-16,1 0-3 0,-1-2-2 0,-2-3-2 0,1 0-2 0,0-1-1 0,0-1-5 15,2-2-5-15,-2-3-6 0,0 0-5 0,1-2-13 0,1-3-14 0,-1-2-18 16,1 1-16-16,0-5-18 0,0-2-15 0,0 1-14 0,2-4-13 0,2 0-16 16,-2-3-18-16,2 0-19 0,2-1-19 0,2 2-23 0,0-3-21 0,3 1-15 15,-2 1-13-15,4 3-8 0,1-1-5 0,0 2-28 0,2 1-36 0,-2 2-45 16,3 0-49-16,1 1-13 0,1 3 1 0</inkml:trace>
  <inkml:trace contextRef="#ctx0" brushRef="#br0" timeOffset="51216.33">6084 13298 0 0,'15'-8'126'0,"0"3"293"0,0-3 5 0,1 1 7 0,-2-1 6 0,0 2-74 15,-1-2-112-15,2 3-69 0,-4-2-47 0,3 1-19 0,0 2-3 0,-1 0-4 0,1-1-4 16,-2 3-1-16,2 1-1 15,-3-2-2-15,3 2-3 0,-2 1-4 0,1 1-3 0,-2 2 1 0,0-2 1 0,-2 3 2 0,-1 3 5 0,0-2 2 16,-2 3 3-16,-1 1 0 0,-1 2-1 0,-3 0 0 0,0 2-1 0,-2 2 3 0,0 1 3 16,-3 1 1-16,-1 0-2 0,-4 1-5 0,2 0-7 0,-4 1-9 0,-2-1-10 15,2 0-12-15,-4 0-12 0,0-1-6 0,-1 1-8 0,0-2-5 0,0-2-5 16,0 0-7-16,-2 0-8 0,2-3-6 0,0-1-4 0,1-1-2 0,-1-1-4 16,1-3-7-16,3-2-11 0,-2-1-14 0,-1-2-14 0,3-1-19 0,-1-1-22 15,1-3-22-15,-2-2-24 0,3-3-28 0,-1-2-31 0,1-2-29 0,0-3-30 16,2-1-24-16,1-2-21 0,-1-4-15 0,3-2-9 0,2 0-8 0,2-3-6 15,1-1-23-15,1 1-31 0,1-3-35 0,0 2-34 0,3 0-1 0,1 1 14 16</inkml:trace>
  <inkml:trace contextRef="#ctx0" brushRef="#br0" timeOffset="51717.36">4651 14476 0 0,'-30'43'313'0,"2"-2"107"0,4-3 2 0,2-3 4 15,3-2 2-15,3-2-77 0,1-1-115 0,5 0-77 0,1-1-58 0,4-2-21 16,3 2-2-16,2-3 2 0,6 0 5 0,0-1 8 0,5-4 5 16,3 0 5-1,6-3 5-15,2-3 0 0,6-2-1 0,4-2-2 0,8-5-2 0,6-3-6 0,7-6-8 0,5-2-9 0,12-7-10 0,6-4-7 0,7-6-8 0,9-4-8 0,6-5-9 16,8-4-8-16,5-5-8 0,9-4-4 0,4-5-3 0,5-4-2 15,4-2-7-15,2-4-10 0,-1-3-12 0,-2 1-10 0,-3-5-11 0,-4 2-11 0,-10-2-6 16,-7-1-14-16,-9 0-17 16,-10 0-13-16,-11-1-12 0,-10-3-14 0,-12-1-14 0,-10-1-7 0,-10-3-5 0,-9-3 1 0,-9-6 6 0,-12-5 7 0,-10-2 10 15,-9-2 10-15,-11 0 8 0,-10-1 21 0,-8 3 25 0,-10 6 22 0,-9 2 19 16,-6 6 18-16,-9 6 13 0,-7 7 12 0,-9 4 11 0,-7 9 6 0,-6 6 6 16,-10 6 9-16,-6 9 9 0,-10 7 3 0,-6 6 3 0,-11 7-6 0,-11 6-8 15,-10 9-4-15,-12 5 1 0,-10 10-3 0,-5 4-4 0,-7 9-4 0,-3 6-5 16,-4 7 2-16,0 7 1 0,-2 8-1 0,3 6-6 0,8 4-4 0,7 7-2 15,7 6-1-15,7 3 1 0,7 5-1 0,10 3-3 0,12 1 2 0,9 0 5 0,23-10 7 16,17-6 9-16,10-3-1 0,8-3-3 0,7 0-3 0,7-1-3 16,3 0 0-16,9 1-1 0,0 4-1 0,6 4 2 0,6 2-3 0,9 0-1 0,10-2-3 15,8 0-5-15,11-2-4 0,10-7-10 0,10 0-2 0,12-5-1 0,10-4 0 16,9-5 1-16,8-5-2 0,10-5 0 0,8-5 1 0,12-5 2 0,10-1-1 0,8-7-3 16,8-5-3-16,11-5-2 0,10-4-2 0,10-6-5 0,8-3-6 0,10-6-7 15,8-6-10-15,7-6-12 0,4-4-19 0,5-7-22 0,6-4-26 0,2-7-25 16,2-5-21-16,0-5-17 0,-5-5-16 0,-1-4-19 0,-3-4-13 0,-2-4-15 15,-4-3-29-15,-6-3-35 0,-2-1-53 0,-7-2-63 0,-10-1-17 0,-10 2 2 16</inkml:trace>
  <inkml:trace contextRef="#ctx0" brushRef="#br0" timeOffset="51861.32">5360 13736 0 0,'-21'1'21'0,"3"1"198"0,3-2-39 0,3-2-134 0,4 2-176 16,4-1-94-16,1 1 112 0</inkml:trace>
  <inkml:trace contextRef="#ctx0" brushRef="#br0" timeOffset="58960.72">13773 5873 286 0,'-7'0'380'0,"0"-1"-31"0,2 0-51 15,-1-1-70-15,0 1-76 0,1 1-42 0,0 0-25 0,1 0-9 0,-1 0-1 16,3 0 3-16,-1 0 4 0,3 1-1 0,-1 1-5 0,1 0-1 0,1-1 2 15,0 2-2-15,3 1-1 16,1 0-1-16,0 0 2 0,1-1 1 0,4 2 2 0,-1 0-4 0,3-2-5 0,0 1-6 0,2 0-8 0,2-1-6 0,3 0-3 16,3-1-4-16,2-1-4 0,1 0-2 0,2-1 1 0,2-2-2 0,3 0-3 15,3-2-2-15,0-1-4 0,2 0-3 0,0-2 0 0,4 0-3 0,1 0-2 0,-1-1-1 16,2-3-1-16,1 2-2 0,-2 0-2 0,2-3 0 0,-1 3 1 16,1-2 1-16,-1 1-1 0,0 1-1 0,-2 0-1 0,-2-1 0 0,2 0-2 15,-5 2-2-15,0-1 0 0,-3 1 0 0,-2 1-1 0,-2-2-1 0,-1 1-1 16,-2-1-1-16,-3 1-1 0,1 0-1 0,-4-1-1 0,2 1 0 0,-4-2 1 15,-2 2-1-15,0-2 0 0,-2-1 1 0,-2-1 0 0,-1 1 0 0,0-1-1 16,-1-1 0-16,-1-2 0 0,-3 1 0 0,2-2-1 0,-3-1 1 0,-1 0 1 0,-2 1-1 0,2-4-1 16,-2 0 1-16,-2-2 1 0,0 0-1 0,0-3-1 0,0 0 1 15,0-1 0-15,-1-2 0 0,1 0 1 0,0-3 0 0,1 0 0 16,-1 1 0-16,3-3-2 0,-1 0 2 0,2 0 1 0,2 1 1 0,0-2 0 0,1-1 1 16,1 0 2-16,2 2 2 0,1 0 2 0,-1 2 4 0,4-1 4 0,0 2 1 15,0 1 2-15,2 2 3 0,2 1 1 0,-3 1 2 0,5 2 0 0,-4 0 2 0,5 3 1 16,-2 2 1-16,-1 1-1 0,2 0 0 0,0 2-1 0,0 2-3 0,1 1-1 15,0 2-3-15,3-1-1 0,-2-1-1 0,2 4-3 0,-1 0 1 0,2-1-3 16,0 3-1-16,1-1-1 0,-1 2 0 0,0-1-2 0,2 2-2 0,-1 0-1 16,1 0 0-16,1 1-1 0,0 1 0 0,1-1-1 0,2 2 0 0,0 0 1 15,1 0 0-15,-2 0-1 0,4 0 1 0,-1 1 1 0,1 0 1 0,-1 0-1 16,2 0 0-16,-3 0 0 0,2 1 1 0,-2 1 0 0,0-1 1 16,-2 3 0-16,0-1 0 0,-3 1 2 0,-2 0-1 0,0 2 0 0,-4 0 2 0,1-1 0 15,-3 2 1-15,0-1 1 0,-3 2 2 0,-2-1 1 0,-1 2 0 0,0-1-2 16,-3 0-1-16,0 1 2 0,-3-1 0 0,3 2 0 0,-4-1 2 0,2 2 1 15,-3 0 2-15,0 2-1 0,-2 0 3 0,2 1 0 0,-2 1 0 0,-1 2 2 16,-1 0 1-16,1 4 0 0,-2 0 0 0,0 0 0 0,-2 1-2 0,1 2-1 16,1 0-3-16,-2 0-3 0,-1 0-2 0,2 1-4 0,-3 0-2 0,3-2-3 0,-1 1-1 15,-1 1-1-15,3-4-1 0,-1 1-1 0,0 0-3 0,-1-1-1 16,1-2-6-16,1-2-6 0,0 0-4 0,0-2-8 0,0 0-7 0,0-3-7 16,0 1-10-16,0-3-11 0,0 0-12 0,0-1-14 0,0-3-14 0,0 1-15 0,0-2-24 15,0 0-24-15,0-1-30 0,0-1-30 0,0-1-24 0,0-1-19 0,0-1-22 16,0 0-22-16,0 0-45 0,0-2-54 0,-1 0-41 0,0-2-34 0,-1 0-8 0,0 1 2 15</inkml:trace>
  <inkml:trace contextRef="#ctx0" brushRef="#br0" timeOffset="59281.73">16278 5115 0 0,'-11'4'349'0,"0"1"71"0,-1-1 2 0,4-4 3 0,-1 1 2 0,0-1-101 0,3 2-147 15,-3-2-66-15,3 0-29 0,0 1-10 0,1 0-4 16,0 1 1-16,1-1 2 0,-2-1 2 0,4 1-1 0,-1 2 4 0,1-2 5 0,0 1 4 0,1 0 1 31,1 1 2-31,1 2 3 0,1-1-6 0,0 1-6 0,1 3-9 0,0-1-9 0,3 2-6 0,1 0-7 0,-1 0-3 0,4 2-1 0,-3 2-6 0,3-2-6 16,-1 1-7-16,2 0-5 0,0 0-6 0,-2 0-5 0,2 0-4 0,-1 2-2 16,0-4 0-16,0 1 0 0,0 0 1 0,-1-1-2 0,-1-1 2 0,1-1 2 15,0 1 1-15,-2-2 0 0,2 1 4 0,-3-3 1 0,3 1 0 0,-2-1 2 0,-1-2 3 16,3 1 2-16,-3-1 4 0,3-1 2 0,-3 0 2 0,3-2 0 15,0 0-2-15,-2 0-1 0,4-2-2 0,-2 0-2 0,2-1-1 0,0-1-2 0,-2 0-1 16,2-2 0-16,-1-1-3 0,3 1-5 0,-2-2-4 0,-1 0-7 0,1-1-12 16,-1-2-16-16,1 2-14 0,-2 0-14 0,1-2-16 0,-2 0-14 15,2 1-28-15,-2 0-31 0,0-2-28 0,1 0-28 0,-2 1-25 0,1-1-23 0,-1-1-26 16,2-1-26-16,0 0-47 0,-2 0-58 0,2-2-39 0,0-1-29 0,-1-1-6 16,2-1 5-16</inkml:trace>
  <inkml:trace contextRef="#ctx0" brushRef="#br0" timeOffset="60427.72">13929 5722 158 0,'-5'3'353'0,"2"0"-17"0,-3-1-21 0,1 2-67 15,-1-1-85-15,1 2-48 0,0 1-29 0,0 0-12 0,1 0-5 0,0 1-1 16,1-1 1-16,-1 0 4 0,3 3 3 0,0-2 7 0,1 0 7 0,1 0 6 15,0 2 4 1,3-2 1-16,1 0-3 0,3 0 0 0,-1 2 1 0,1-2-4 0,1 1-3 0,4-3-4 0,-2 3-2 0,4-3-6 0,1 2-4 0,0-2-9 16,3 0-7-16,0-1-7 0,0 0-5 0,3 1-5 0,0 0-8 0,5 0-3 0,-2-2-2 15,4 1-2-15,-2 0-2 0,4-2-3 0,0 0-5 0,1 1-2 16,1-2-4-16,1 0-1 0,4 1-2 0,3-2-1 0,1 0-1 0,1 0 0 16,3-2 0-16,0 1-2 0,4-1-1 0,0-1 0 0,3 0-1 0,2-2 2 0,-1-1-2 15,2 0 1-15,0-3 1 0,1 0-1 0,0-2 0 0,2 1-3 0,-2-3 1 16,-1-2-1-16,0 1-1 0,-2-2 0 0,2-1 0 0,-2-1-1 15,-1-1 0-15,-1 0 0 0,-2-2 0 0,-2 1-1 0,1-2 0 0,-4 1 1 0,-1-3 2 16,-3 2-1-16,0-2-1 0,-3 0 0 0,-2-2 1 0,-3 0-1 0,-1 0-1 16,-1-3 1-16,-2 0 0 0,-2-1 0 0,-2-1 0 0,-2-1 1 0,0-2 0 15,-2-2-1-15,-1 0-2 0,-1 0 1 0,-1-2 1 0,1 1 2 0,-2 1 1 16,1-2 0-16,-1 1-1 0,0 1 0 0,2 0-1 0,0 2 0 0,-1 0 1 16,3 0 0-16,2 1 0 0,-1 1 0 0,4 1 1 0,-1 1-1 0,5-1-2 15,1 3-1-15,0-1 0 0,3 1 0 0,2 1 1 0,2 0-1 0,1 0-1 0,3 0 1 16,1-1 0-16,4 0-1 0,1 1 1 0,0-2-1 0,3-1 2 15,1 1 1-15,2 0 1 0,0-1 0 0,1 0-2 0,1 0 1 0,0 2 1 16,1-3 0-16,0 3 1 0,1-1 0 0,2 2 0 0,-3 2 1 0,1 1-1 0,0 1 0 16,-4 4-3-16,0 2-1 0,-2 2 1 0,0 1-1 0,-2 3 1 15,-3 2 0-15,0 1 0 0,0 0 1 0,2 4-1 0,-1 0 0 0,-2 3 0 0,3 0-1 16,-1 2 1-16,-1 0 1 0,0 2 0 0,1 1 1 0,0 1 0 16,-1 1 0-16,1 1 0 0,0 1-1 0,0 1-1 0,-2-1 0 0,3 3-1 15,-3 0 0-15,1-1 2 0,-2 0 0 0,-1 2-1 0,0-1 1 0,-1 2 0 0,-3-2-1 0,-3 1-1 16,1 1 1-16,-4-1 0 0,0-1 1 0,-4 0 1 0,-2 1 0 0,1-1 0 15,-4-1-1-15,-2 2-1 0,3 0 0 0,-3-2 2 0,-1 2-1 16,-1 0 0-16,-1 0 1 0,2 0 1 0,-2 1 0 0,0 0 0 0,-1 0 1 0,-1 1 0 16,1 0 1-16,-2 1 2 0,1 0 0 0,-1 0 2 0,-1 1 0 15,-2 1 2-15,1 0 1 0,-1 0-2 0,-1 1 2 0,-3-1 0 0,1 1 0 0,-2 0 1 16,1-1 1-16,-4 2 2 0,2-1 0 0,-2 1-2 0,-1-2 0 0,0 1-1 16,-3 0 0-16,1 0-2 0,-1 0 1 0,-2-1-1 0,1 0 0 0,-1 0-2 15,0-1-1-15,-1 1 0 0,1-3-3 0,0 1-1 0,0-2-2 0,0 1 0 16,0 1 0-16,0-2 1 0,0-1-1 0,0 2-2 0,1-2 0 0,1 1 0 15,-1-1 1-15,0-1 1 0,2 3 0 0,0-1 1 0,-1 0-1 0,0 1-1 16,-2 1 0-16,1 2 0 0,1 0 0 0,-1 0 0 0,-1-1-1 0,0 3-1 16,0 1-6-16,-1-2-7 0,-1 2-5 0,1 1-5 0,1-1-3 0,-2-1-7 15,0 0-3-15,-1 2-5 0,0-3-6 0,2 0-8 0,-2 1-11 0,2-2-14 16,-3-2-14-16,3 0-13 0,-1-2-12 0,-2-1-9 0,3 0-13 0,-2-3-12 16,2 0-14-16,0-2-12 0,0 0-18 0,1-1-19 0,0-1-40 0,0-1-51 15,-2-2-45-15,2 0-44 0,0-2-13 0,0 0 1 0</inkml:trace>
  <inkml:trace contextRef="#ctx0" brushRef="#br0" timeOffset="60794.72">19218 5103 16 0,'-8'4'410'0,"3"-1"0"0,-1-5 1 0,1 0 1 0,1-2 2 15,2 2-106-15,-3 0-155 0,4 0-64 0,-2 0-24 0,2 1-7 0,-1-1 3 16,0 1 3-16,1 0 5 0,1 1 4 0,0 0 2 0,0 0 4 0,1 1 2 16,2 0 3-16,-1 2 0 0,2-1-3 15,3 1-3-15,1 0-7 0,2 3-7 0,1 1-7 0,1-1-9 0,3 2-10 0,1 1-8 0,3 1-7 0,0 0-4 0,1 2-3 16,1 0-4-16,0 0-4 0,0-1-3 0,1 3-2 0,1-1 0 0,-2 0-1 16,0-1-1-16,0 1 0 0,-1 1-1 0,1-2 0 0,-2 0 3 0,-1 1 0 0,0-1-2 15,-1-2 1-15,-2 2 0 0,1-2 1 0,0 1 0 0,-1-3 1 0,0 1-1 16,-4-1 1-16,3 0-1 0,-3-3 1 0,0 3-2 0,0-4 0 0,-2 1 0 15,1-1-1-15,0 0 1 0,-3-1 0 0,1-2 1 0,1-1 0 0,-2 0 0 16,0-1-1-16,1-2 0 0,-2-1-3 0,3-4-1 0,-3 2-5 0,1-4-4 16,1-3-6-16,-2-1-6 0,3-1-11 0,-3-3-14 0,3-2-19 0,-3 1-20 15,3-5-19-15,-2 2-17 0,2-3-16 0,0 0-16 0,-2 1-15 0,3 1-15 16,-1-2-15-16,1 2-13 0,-3 2-29 0,3 2-33 0,-4 2-54 0,3 1-61 16,-3 2-20-16,0 1 1 0</inkml:trace>
  <inkml:trace contextRef="#ctx0" brushRef="#br0" timeOffset="61093.72">15000 5572 0 0,'-34'7'67'0,"1"0"231"15,-1-2-14-15,2 1-16 0,3-1-17 0,1 0-123 0,-1-1-170 0,1 2-123 0,0 1-104 16,1 1-53-16,0-1-29 0</inkml:trace>
  <inkml:trace contextRef="#ctx0" brushRef="#br0" timeOffset="61726.73">14017 5840 0 0,'-11'3'333'0,"0"-3"47"0,2 1-2 16,-1 2-41-16,3-2-60 0,-2 0-78 0,3 1-86 0,0-1-37 0,0 3-16 16,2 0-8-16,0 0-7 0,0 4-2 0,3-1-1 0,-1 3 3 0,-1-1 5 15,3 3 8 1,3 1 7-16,-1 3 6 0,1 0 7 0,0 1 5 0,4 1 5 0,1-1 2 0,1 3 0 0,2-1 0 0,4 1-5 0,1 1-2 0,3-1-3 16,3-1-4-16,2 1-3 0,3-1-5 0,5 0-3 0,3-1-6 0,6 0-4 15,3-3-5-15,4 1-2 0,4-3-4 0,4-1-5 0,8 0-6 0,4-2-5 16,5-3-4-16,9-2-1 0,3 0-4 0,6-4-1 0,9-1-5 0,5-2-4 15,6-3-1-15,3-3 0 0,7 0-1 0,5-2-2 0,2-5-3 0,5-1-2 0,6-2-1 16,0-3-2-16,3-4 2 0,0 0 3 0,-1-2 1 0,4-5 1 16,3 1 1-16,-2-5 0 0,-1 2-1 0,-2-4-5 0,-2 0-3 0,-4 0-3 0,1-3-2 15,-4 0-2-15,-4-2-1 0,0 1-2 0,-5-1-4 0,-2-3-6 0,-4 0-3 16,-5-2-2-16,-3 0-3 0,-2-3-3 0,-2-1 0 0,-1-3 1 16,-4-4 1-16,-2 0 4 0,-3-3 1 0,0-4 5 0,-5 1 2 0,-3-2 3 0,-3 0 3 15,-4 0 1-15,-5 3 2 0,-2-3 3 0,-5 3 5 0,-3 3 3 0,-3 2 3 0,-5 3 1 16,-3 2 1-16,-6 4 0 0,-3 2 2 0,-3 4 1 0,-5 2 0 0,-3 4 0 15,-3 3 1-15,-4 2 2 0,0 2-1 0,-3 0-1 0,-2 4 2 0,-1 1 0 16,0 1-1-16,-2 3 1 0,0 0-1 0,0 2-2 0,1 2 0 0,-1 0-1 16,3 1-2-16,-2 1 1 0,3 0-2 0,0 3 0 0,4 0-2 0,-1 0 1 15,3 0-1-15,3 1-2 0,1 0 0 0,2 0 0 0,1 2-1 0,3 0 1 16,4 0 2-16,0 1 1 0,4 1 1 0,5 0-2 0,0 2 1 0,2 0-1 16,3 1 1-16,-1 1 1 0,4 2-1 0,-1 1 2 0,0 1-1 0,1 1 3 15,-1 1-1-15,-1 4-1 0,-1 0 1 0,-2 3-3 0,-2-1 2 0,-3 4 2 16,-1 1 1-16,-5 2 1 0,0 3 1 0,-5 0 2 0,-4 3 0 0,-1 2 1 15,-5 0-1-15,-3 2 0 0,-5 0 0 0,-1 2 0 0,-3 1 0 0,-3 0-2 0,-2 0 0 16,-3 2 0-16,-3 0-1 0,-1 1-1 0,-3-1-1 0,-3 0-2 16,-1 1 0-16,0-3-2 0,-4 2 0 0,1-2 0 0,-2 0 0 0,0-2-1 15,0-2 0-15,0 1 1 0,-1-2 0 0,1 0-2 0,1-2-1 0,-1 1 1 0,1-2-1 16,-1 0 0-16,1 1 0 0,1-2 0 0,-2 0 1 0,1 0 0 16,0-2-2-16,-1 0-1 0,0 0-3 0,2-1-5 0,-1-1-6 0,0 0-6 15,-2-1-8-15,2-1-13 0,1-1-14 0,-1-1-14 0,0 1-18 0,-1-2-19 0,3-1-18 0,-1 1-20 16,-1-1-16-16,2-1-14 0,-2 0-10 0,3 1-9 0,-1-3-9 15,0 2-7-15,0-1-15 0,-1 2-18 0,2-1-39 0,-3-1-50 16,1-1-27-16,-1 2-17 0</inkml:trace>
  <inkml:trace contextRef="#ctx0" brushRef="#br0" timeOffset="62211.72">21685 4804 245 0,'-12'-1'368'0,"0"-3"0"0,1 1 1 16,1 1-88-16,0-1-127 0,1 0-59 0,1 1-30 0,1-1-13 0,1 2-5 16,0-1-2-16,2 2 2 0,0 0 1 0,3 2 0 0,0-1-1 0,1 2 2 15,0 2 2-15,1-2 1 0,0 3 2 0,3 1 2 0,0 0 0 16,2 1 0 0,0 3-3-16,1 1-1 0,1-1-6 0,0 4-7 0,1-2-1 0,2 3-2 0,0 1-2 0,0-1-2 0,0 1 0 0,3 2-3 0,-1 0-3 15,1 0-3-15,0 1-2 0,1 0-2 0,-1 1-1 0,0 0-1 0,2 0 0 0,1-2-1 16,0 1 1-16,0 1-1 0,-1-3 1 0,2 1 1 0,-1-1 0 15,2-1 1-15,-2 0 1 0,2-2 1 0,-2-1 1 0,1-1 0 0,-1-1 0 16,-1 1-1-16,1-5 0 0,0 0-2 0,-4 0 0 0,2-3 1 0,0-1-3 0,1 0-2 16,0 0-1-16,0-3 0 0,3-1 0 0,0 0-1 0,1-4 0 0,1 0 0 15,1-1 0-15,5-3-1 0,1-1-2 0,0-2-2 0,2-2 0 0,3-1-1 16,0 0-1-16,1-2 0 0,-1-1-1 0,3-3-3 0,-1 1 1 0,-3 0 0 16,3-2 0-16,-3 1 0 0,1 1-1 0,-4-1 0 0,0 1 0 0,-3 1 0 0,-4 3-9 15,-1-1-13-15,-2 3-8 0,-3 1-8 0,-1 1-12 0,-2 1-10 0,-1 1-15 16,-1 1-14-16,-3-1-14 0,0 3-13 0,-3 0-13 0,0 2-15 0,0 0-8 15,0-1-6-15,-1 2 5 0,-2 2 8 0,1 1 5 0,-2 0 5 0,0 0 8 0,1 0 9 16,-1 2 11-16,1 1 12 0,-2 1 13 0,2 0 13 0,-1 0 12 0,0 1 11 16,0 1 9-16,2 0 5 0,-2 0 3 0,2 0 4 0,-1 3 2 15,-1-3 3-15,3 2 6 0,-3 0 8 0,2 0 5 0,-2 2 3 0,0 0 2 16,-1-1 3-16,-1 3 3 0,-2-3 2 0,1 3 2 0,-3-2 0 0,0 2 2 16,0 0-1-16,-4-2 1 0,3 1 0 0,-4 1-2 0,2-1-6 0,-4 0-3 15,2 1-3-15,-1-3-3 0,1 2-4 0,-1-1-4 0,0-2-2 0,2 1-4 0,-2-1-3 16,2-1-9-16,1-1-7 0,0 2-13 0,2-4-14 0,-1 1-29 0,0 0-37 15,1-2-61-15,1 1-73 0,0-3-32 0,0 0 106 0</inkml:trace>
  <inkml:trace contextRef="#ctx0" brushRef="#br0" timeOffset="65695.74">6970 8632 0 0,'9'-9'114'0,"-3"-3"329"0,0 2 13 0,0-3 8 0,-2 0 10 16,-2 0-73-16,0-1-107 0,-1 1-70 0,-1 1-53 0,-1 1-30 0,-1 0-17 15,1-1-16-15,0 3-17 16,-2 1-13-16,2 0-14 0,0 3-11 0,-3 0-14 0,3 1-10 0,0 1-10 0,-2 1-7 0,2 2-4 0,-1 1-4 0,-1 2 0 16,2 1-2-16,-2 2-1 0,1 1-1 0,-1 1-1 0,1 2 0 0,1 2 0 15,-1 2 1-15,1 2-3 0,1 0 1 0,-1 1 2 0,0 1-1 0,-1 2 0 16,1-2-7-16,1 3-8 0,0 0-10 0,0 0-13 16,0 0-16-16,0 2-18 0,0-3-21 0,0 0-20 0,0 1-18 0,0-1-19 0,0-2-16 0,0 2-16 15,1-3-15-15,1 0-14 0,-1 0-14 0,0 0-17 0,-1-1-35 0,1-2-47 16,1 2-33-16,-1-3-26 0,-1 1-2 0,0-2 246 0</inkml:trace>
  <inkml:trace contextRef="#ctx0" brushRef="#br0" timeOffset="65946.72">6974 8732 129 0,'11'-17'411'15,"-1"1"2"-15,-2-2 3 0,2 0-38 0,-1-1-55 0,2 2-76 0,-2 0-85 0,2 0-35 16,-1 0-13-16,1 0-13 0,2 3-10 0,-1-1-7 0,1 1-10 15,0 2-5-15,2 0-4 16,-4 4-2-16,3-1-3 0,-2 2-3 0,1 2-5 0,-1 3-8 0,1 1-4 0,-2 2-7 0,0 2-7 0,-1 4-4 0,0 1-4 16,0 1 0-16,-3 4-1 0,1 1-3 0,-1 1-1 0,-2 2-3 0,0 1-2 0,0 3-1 15,-3 0-2-15,1 2-3 0,-3 0-4 0,1 1-5 0,-2 0-6 16,1 0-13-16,-3 0-13 0,2 1-18 0,-2-1-18 0,0-1-17 0,-1 0-18 16,2-1-16-16,-2-2-15 0,0-1-14 0,1 1-13 0,-1-4-12 0,1-1-8 0,0 1-11 15,0-4-11-15,-3 1-23 0,4-1-29 0,-2-3-40 0,0-1-46 16,-2 1-16-16,1-5-2 0</inkml:trace>
  <inkml:trace contextRef="#ctx0" brushRef="#br0" timeOffset="66309.72">6767 8454 396 0,'-33'5'407'0,"-3"0"5"0,0 3 4 15,-1 1-75-15,-1 2-109 0,2 1-63 0,2 2-38 0,-1 2-24 0,1 2-14 16,3 2-9-16,1 0-6 0,3 3-3 0,1 1 1 0,4 1-1 0,2 1-3 15,1 3-2-15,3 1-2 16,1 0-4-16,4 3-4 0,1-1-5 0,1 3-7 0,4-1-4 0,3 1-4 0,1 1-2 0,2 2-5 0,3-4-3 0,3 3-3 16,2-3-2-16,3 0-4 0,4-2-3 0,2-1 0 0,3-2-1 0,2-3-2 15,6-1 1-15,1-3 1 0,2-2 1 0,4-4-3 0,4-3-1 0,3-3-1 16,5-4 0-16,2-4-4 0,5-2 0 0,1-5-1 0,4-5-3 0,2-5-2 16,-1-1-1-16,2-6-3 0,-2-2-3 0,-2-3-3 0,1-3-3 0,-4-3-3 15,-3-1-1-15,-5-3 2 0,-4 3 2 0,-4-4 0 0,-4 1 2 0,-5 0 3 16,-6 1 3-16,-4 0 5 0,-4 1 3 0,-3-1 4 0,-4 1 3 0,-4 2 5 15,-5 0 5-15,-2 2 5 0,-5 2 2 0,-3-1 1 0,-3 4 1 0,-3-1-3 16,-4 4 0-16,-2-1-1 0,-1 4-2 0,-3 1-3 0,-4 2-3 0,0 1-1 0,-3 3-4 16,-1 0-1-16,-1 2-4 0,1 2-1 0,-2 1-4 0,3 3-3 15,1-2-7-15,0 2-7 0,1 4-11 0,1-2-12 0,2 2-18 0,1 2-20 0,2 2-22 0,2-2-26 16,1 4-25-16,1 2-25 0,4 1-24 0,1 0-22 16,2 5-23-16,1-1-22 0,2 2-51 0,4 0-63 0,0 2-42 0,2 0-31 0,2 1-7 0,2 0 6 15</inkml:trace>
  <inkml:trace contextRef="#ctx0" brushRef="#br0" timeOffset="67283.73">9137 9046 311 0,'-1'-3'396'15,"-3"-1"1"-15,3 3 2 0,-3-2-75 0,2-1-107 0,-2 2-62 0,2-1-36 0,-2 2-21 16,0-1-12-16,2 2-7 0,-2-1-4 0,3 0-3 0,-2-1-3 0,2 1-3 16,-3 1-3-1,3 0-5-15,-1 0-3 0,0 0-4 0,1 0-5 0,1 0-5 0,-1 0-6 0,0 0-6 0,-1 1-7 0,1 1-6 0,1-1-8 16,0 0-5-16,0 1-3 0,0-1-1 0,1 3-1 0,1-2 1 0,0 2 2 0,1-1 2 16,-1 1 5-16,4 0 2 0,-2 1 1 0,1-1 3 0,0 1 2 15,4 0 2-15,-2 1 4 0,3 0 4 0,0-2 3 0,2 2 0 0,2-1 3 0,0-1 1 0,-1 1 2 16,5-1 2-16,-1-1 0 0,3-1 1 0,0 2 0 0,3-3-2 15,2 1-1-15,3-1 0 0,-1-1-2 0,4-1-1 0,1-1 0 0,2 1-3 0,4-1-1 16,2-1-1-16,1 0-3 0,0-1-1 0,5 0-5 0,0 0-1 0,4-1-4 16,3 0-1-16,0-2 0 0,2 1-4 0,2-1 0 0,3-2-1 0,2 2-1 15,1-2 0-15,7 0 0 0,-1 1 0 0,3-3-1 0,3 0 0 0,2 0 2 16,5 0-2-16,0-1-1 0,2-2 1 0,2 0 0 0,-1 0-1 16,2-1 0-16,1 1-2 0,0-2 0 0,0 1 0 0,1-2 0 0,1-2-2 0,2 2 1 15,1-4 0-15,1 0-1 0,0-4 0 0,-1 2-1 0,0-4 0 0,2 0 0 16,2-5 0-16,0 0 2 0,0-3 0 0,0-1-1 0,-2-2 0 0,0-3-2 15,-2 0-1-15,-2-2 1 0,-2 0-4 0,-2-3-1 0,-1 0-1 0,-2 1-2 16,-3-1-1-16,-5 2 0 0,-4 0-1 0,-4 1-2 0,-3 1-1 0,-7 1 1 16,-4 2 1-16,-5 1-1 0,-5 1 1 0,-6 2 0 0,-3-1 1 0,-4 3 3 15,-6 1 0-15,-4-2 2 0,-3 1 0 0,-5 3-1 0,-2-3 0 0,-7 2-1 0,-1-2 1 16,-6 2-2-16,-2-1 1 0,-6-2 0 0,-4 1-1 0,-4-1-1 16,-2 1-2-16,-6 1 2 0,-3 0 0 0,-6-2 2 0,-6 3-1 0,-2 0 1 15,-5 2 2-15,-7 1-1 0,-6 1-1 0,-8 2-2 0,-7 1-2 0,-7 5 0 0,-7 2 2 16,-7 2 2-16,-10 3-1 0,-10 3 0 0,-9 4-2 0,-10 2-1 0,-8 3-1 15,-10 4 0-15,-8 3 2 0,-6 3 5 0,-7 4 3 0,-3 3 1 0,-1 1 1 16,-1 4-2-16,1 3 0 0,2 2-2 0,0 2 3 0,3 2 4 0,4 3 3 16,-1 2 6-16,6 1 0 0,2 3 0 0,1 2 0 0,4 3-2 0,4 2 4 0,0 2 3 15,2 3 3-15,4 2 1 0,0 3 0 0,1 2 2 0,2 5-2 0,-1 4-1 16,3 2-2-16,2 5-4 0,7 0 0 0,2 2 0 16,3 2 0-16,4 3-1 0,9-2-3 0,8-2-5 0,6-1-1 0,6-2-1 0,9-4 0 15,8-6 0-15,10-3-1 0,8-4-2 0,7-4 2 0,9-5-1 0,7 1-1 16,7-6 0-16,7-1 0 0,7-1-1 0,4-1 1 0,8-1 3 0,6 0 1 0,6-4 1 15,8 2 1-15,6-3-1 0,7 0 0 0,6-3-2 0,9-2-2 0,5-3 0 16,6-1-2-16,7-2-4 0,8-4-3 0,4-2-6 0,6-4-4 0,5-2-6 16,3-2-11-16,9-3-13 0,3-3-17 0,3-3-19 0,3-4-15 0,4-3-16 15,5 0-17-15,0-5-17 0,0 2-14 0,1-3-13 0,0-1-8 0,1-1-7 16,-1-1-12-16,-1-2-12 0,1 2-23 0,-1-1-28 0,-2 0-39 0,-2-2-42 16,-1-1-17-16,0 1-5 0</inkml:trace>
  <inkml:trace contextRef="#ctx0" brushRef="#br0" timeOffset="69758.74">17450 9036 0 0,'-7'0'303'16,"2"-2"35"-16,-1-1 1 0,-2 1-72 0,2-1-104 0,1 0-54 0,-2 1-34 15,2-1-11-15,0 2-3 0,1-2-1 0,-1 2 0 0,0-2-2 16,3 0 1-16,-1 1-1 0,-1-2 0 15,2 1 0-15,-1 1 0 0,2-1-3 0,0 0-3 0,0 1-5 0,-1-2-5 0,1 2-7 0,1 0-7 0,0-2-4 0,0 3-3 16,0-2 0-16,0-1-2 0,1 3-1 0,1-2-1 0,-1 1-2 0,0-1-3 16,-1-1-1-16,1 2 0 0,1 0-2 0,-1-2-2 0,1 2 1 0,1-1 1 15,-2 0-2-15,2 1-2 0,-1-1 0 0,-1-1-2 0,2 2 1 0,-2-1-1 16,3 0 1-16,-2 1 0 0,-1-1 2 0,2-1 1 0,-2 2 2 0,2 0 0 16,-2-2-1-16,0 2-1 0,0-1 1 0,1 2 0 0,-1-1 0 0,-1 2 0 15,2-1-1-15,0 0 0 0,-1-1 0 0,0 1 0 0,-1 1 1 0,0 0 0 16,0 0 1-16,0 0 4 0,0 0 5 0,0 0 3 0,0 0 3 0,0 0 3 15,0 0 2-15,0 0 3 0,0 0 1 0,0 0 3 0,0 0 2 0,0 0 0 16,0 0 1-16,0 0-3 0,0 0-1 0,0 0 0 0,0 0-5 0,0 0-3 0,0 0-4 16,0 0-4-16,0-1-1 0,0 0-4 0,0-1-2 0,1 2-2 0,1-1-3 15,-1 0-2-15,0-1-2 0,-1 2-1 0,0 0-1 0,1 0-2 0,-1 0 0 16,0 0 2-16,0 0-2 0,0 0 0 0,0 0 1 0,0 0 0 0,0 0-1 16,0 0 0-16,0 0 0 0,0 0-1 0,0 0 0 0,0 0 2 0,0 0 1 0,2 2-2 15,-1-1 1-15,0 0 0 0,-1-1 0 0,4 2 2 0,-2-1 0 0,1 0 1 16,-1 2-1-16,2-1 3 0,0-2 1 0,1 3 2 15,0-2 2-15,1 2 0 0,1-2 1 0,2 2 3 0,0-1 3 0,1 0 1 0,2 0 1 16,-1 1 3-16,4 0 1 0,0-1-1 0,2 1 1 0,3 0-1 0,3-1 0 0,1 2-1 16,1-1-2-16,4-1 1 0,0 1-4 0,4 0-2 0,3 0-1 0,1 1-4 15,3-1-1-15,2 1-2 0,2 1 0 0,2-1 1 0,1-1 0 0,5 2 1 16,3-1-1-16,2-1-1 0,1 1 0 0,4-2 2 0,2 2 1 0,4-3 2 16,5 1 0-16,2-1 1 0,3-1 1 0,0 0 0 0,3-1-1 0,3-1 0 15,5 1-1-15,1-3-2 0,2 2 1 0,0-2-1 0,1 1 3 0,2-2-1 16,0 0 0-16,-3-1-2 0,1 0 0 0,1-2-1 0,-1-3-1 15,-1 2 0-15,0-3-1 0,-2-1-2 0,0 0 1 0,-2-4-2 0,-1 0 0 0,-4-3 0 16,0-1-3-16,0 0 0 0,-6-5-3 0,-1 0-1 0,-1-2 1 0,-3-3-1 16,-3-1 2-16,0-3 1 0,-5-1 0 0,1-3 0 0,-6-2-1 0,-1-2 1 15,-4-4-2-15,-2 1 0 0,-2-3 0 0,-5 0-1 0,-3-3-2 0,-5 1 1 16,-7 1 0-16,-1-1 0 0,-6 0-2 0,-5 4-2 0,-5-4-2 0,-4 2 0 16,-3-1 0-16,-7 0 2 0,-8-2-1 0,-6 2-1 0,-6-1-1 0,-9 2 0 15,-8 0 2-15,-9 1 0 0,-11 1-1 0,-10 3-2 0,-8 2 0 0,-10 3 0 0,-11 3 1 16,-8 2 2-16,-8 3 1 0,-7 6-2 0,-11 0 0 0,-9 5-1 0,-5 3 2 15,-7 3 4-15,-7 5 0 0,-10 2 0 0,-6 6-1 0,-6 2 3 16,-2 6 1-16,-8 4-1 0,-2 6 1 0,0 4 3 0,-5 5 1 0,-2 4 2 0,3 4 3 0,2 4 1 16,0 6 1-16,-2 4-1 0,1 5 3 0,5 1 3 15,2 5 2-15,4 1 1 0,5 2 2 0,7 4 0 0,6 0 0 0,9 0 1 0,4 3-1 16,9 1 1-16,9-2-1 0,8-1 3 0,9 0-1 0,10-2-1 16,11-2-2-16,9-2-5 0,11-5 0 0,12-2-1 0,9-4-1 0,6-3-2 0,10-1-1 0,6-4-2 15,7-3-1-15,8 1 0 0,7-1 1 0,6-2-2 0,7-1-1 0,7 0-1 16,6-2-2-16,8 1-1 0,9-1-4 0,6-1-5 15,6 1-6-15,9-2-6 0,4-2-10 0,6-2-13 0,6 0-16 0,6-3-17 0,9 0-17 16,3-1-19-16,5-3-17 0,5-3-19 0,5-2-17 0,4-3-13 0,7-1-11 0,7-4-9 16,5-2-9-16,6-4-7 0,5-2-15 0,4-4-19 0,5-3-44 0,4-3-58 15,0-3-23-15,6-4-9 0</inkml:trace>
  <inkml:trace contextRef="#ctx0" brushRef="#br0" timeOffset="70509.74">21656 8730 275 0,'-15'2'343'0,"0"2"-17"0,0-3-24 0,2 1-80 0,0-1-110 16,1 0-44-16,-1-1-15 0,3 0-5 0,-1 0 2 0,2 0 0 0,1 0 2 15,0 0 0-15,3 0 0 0,-2 0 0 0,2 0 0 0,1 0 1 0,-1 0-2 16,4 0-2-16,1 0-2 0,0 0-7 0,4 0-6 0,1 0-6 0,2 0-6 16,3 0-5-16,5 0-3 0,0 0 0 0,7 0-2 0,1 0-1 0,4 0 1 0,4 0 0 15,5 0 1-15,1-1 3 0,7 0 1 0,-1-1 2 0,8 1 4 0,2 1 3 16,3-1 2-16,4-1 5 0,5 1 4 0,3-1 6 0,4 0 5 15,5 1 3-15,4-2 2 0,6-1-1 0,3 2 0 0,5-1-3 0,5 0-4 0,6 1-3 16,2-1-4-16,6-2-2 0,1 2 0 0,6 1-5 0,5-2-7 0,2 0-7 0,1 0-5 16,1 0-5-16,-1-1-3 0,3 0-1 0,-3-1-2 0,2 1-1 15,-5-2-4-15,-1 0-2 0,-4 0-4 0,-3-2-6 0,-9 1-10 0,-2-3-4 16,-6 1-4-16,-8-4-1 0,-5-1-2 0,-3 0-3 0,-9-3-2 0,-7 0-3 16,-7-3-1-16,-3-4-1 0,-7 0 1 0,-8 0 1 0,-4-4 1 0,-6-1 4 0,-7-3 3 15,-2-1 5-15,-8-3 2 0,-7 2 4 0,-2-3 3 0,-8 0 6 0,-6-3 4 16,-6-1 4-16,-4 0 4 0,-10-1 1 0,-4 0 2 0,-6-1 2 15,-10 1 1-15,-6 0 3 0,-9 1 2 0,-10-2 2 0,-4 3 1 0,-10 1 1 16,-8 3 1-16,-10 2 0 0,-9 0-2 0,-12 3-1 0,-4 3-1 0,-7 3 0 0,-7 4 0 16,-6 1 4-16,-6 4 2 0,-2 4 0 0,-7 1-1 0,-7 5-1 0,-4 2-1 15,-2 4-1-15,-1 4 1 0,2 2 2 0,0 5 4 0,2 2 3 0,2 5 6 16,3 0 3-16,4 6 5 0,5 1 2 0,7 4 3 0,7 1 3 0,10 3 3 16,10 1 2-16,8 1 0 0,5 3 1 0,10 2 0 0,10 1-5 0,8 2-4 15,9 0-4-15,8 0-2 0,7 1-4 0,6-1-4 0,9 1-3 0,8 0-7 16,6 1-2-16,6-1-3 0,5 2-2 0,8-1-1 0,6 1-1 0,7 2-1 15,6-1 1-15,10-2-1 0,6 0-1 0,9-2 0 0,8 0-1 0,6-3-1 0,9-5 0 16,7 0 4-16,9-1-1 0,5-5 1 0,7-2-3 0,5-2 1 0,4-3-3 16,5-4-3-16,3-1-1 0,5-3-1 0,1-3-3 0,4 2-5 0,0-4-3 15,3 0-2-15,0-2-5 0,-1-1-11 0,-1 0-6 0,-2 0-6 0,-5-1-8 16,-4-1-10-16,-2 0-6 0,-6 0-5 0,-5-2-3 0,-8 2-3 0,-3-2 1 16,-8 0 2-16,-3-1 2 0,-8 0 3 0,-5 0 5 0,-5 0 5 15,-6 0 6-15,-2-1 4 0,-8-2 10 0,-4 2 8 0,-2-3 7 0,-5 1 7 16,-3 0 5-16,-4-3 3 0,-5 2 1 0,0-1 4 0,-4-1-3 0,-3 0-1 15,-2-1-3-15,-3 1-2 0,-4-2-1 0,1 3-1 0,-3-3-3 0,-1 2-3 0,-3 0-4 16,1 1-8-16,-2 0-4 0,0 0-6 0,-3 0-6 0,1 2-10 0,-2-1-10 16,2 0-7-16,-2 1-11 0,2 2-12 0,-2 0-32 0,2 1-39 0,-1 0-56 15,2 1-62-15,0-1-26 0,0 3 11 0</inkml:trace>
  <inkml:trace contextRef="#ctx0" brushRef="#br0" timeOffset="71710.73">26301 7898 0 0,'6'-8'16'0,"1"1"337"0,0 2-1 0,-2 0-15 0,-1 1-22 16,1 1-80-16,-2 0-108 0,1 1-48 0,-1 2-19 0,-1 0-10 0,1 1-3 16,-1 2-2-16,1 1 1 0,-2 2 1 0,-1 1 3 15,0 3 3-15,-1 1 2 0,-2 1 2 0,0 3 0 0,0 2 0 0,-1 2-3 16,-1 1-3-16,-1 2-4 0,0 0-6 0,0 2-6 0,-2 2-6 0,3 2-4 0,-1-1-2 0,0 2-2 16,1 0-4-16,0 1-4 0,-1 2-6 0,1-1-7 0,-2 0-13 0,0 1-16 15,2-1-18-15,-1 1-18 0,-3 1-17 16,3 0-14-16,-3-2-14 0,3 2-12 0,-3-3-16 0,1 3-17 0,0-3-26 0,-2 1-33 0,3 0-61 0,-2-4-75 15,0 1-26-15,1-3-4 0</inkml:trace>
  <inkml:trace contextRef="#ctx0" brushRef="#br0" timeOffset="71859.72">25895 8689 202 0,'0'-17'366'0,"0"1"1"0,0-2 0 0,1 1-77 0,3 0-113 15,-2 0-66-15,2 2-43 0,1-1-21 0,3 2-13 0,-1-1-10 0,1 2-8 0,3 0-7 0,1 0-6 31,-1 1-10-31,4 2-10 0,1-1-17 0,3 1-17 0,0 1-16 0,1 1-14 0,1-1-27 0,2 2-30 0,2-1-68 0,0 3-82 0,1-3-45 0,0 4-22 16,1-1-10-16,1 0 334 0</inkml:trace>
  <inkml:trace contextRef="#ctx0" brushRef="#br0" timeOffset="72045.74">26711 8281 0 0,'0'-5'395'0,"0"-1"47"0,-1 1 2 16,0 1-12-16,-1-1-18 0,1 1-90 0,1 0-119 0,-1 1-61 0,0 1-35 15,-1-1-25-15,1 2-22 16,0 0-16-16,0 1-14 0,-2 1-10 0,1 3-8 0,-1 1-4 0,2 0-3 0,-1 4-1 0,0 0-2 0,-2 3-1 0,2 3-2 16,-3 0 1-16,1 4 0 0,1-2-7 0,-2 4-7 0,-1 0-16 0,0 2-19 15,1 0-21-15,-1 2-21 0,1 0-19 0,0 0-19 0,-1 0-17 0,1 0-12 16,0 0-22-16,0 1-22 0,-1-3-53 0,1 1-65 0,1-2-45 0,1-1-38 16,-2 0-5-16,2-4 105 0</inkml:trace>
  <inkml:trace contextRef="#ctx0" brushRef="#br0" timeOffset="72184.72">26696 8512 59 0,'9'-39'351'0,"-3"-1"2"0,1 1 3 0,-1-2-79 0,-1 1-112 16,-2 2-62-16,2 2-38 0,-4 3-18 0,1 4-14 0,-1-1-11 0,0 4-11 15,-1 5-10-15,0 0-12 0,0 2-13 0,0 4-13 0,1 0-15 0,1 5-16 16,0-1-23-16,1 5-28 0,0-1-61 0,2 4-76 0,-1 1-46 0,1 2-31 16,1 0-12-16,-1 3 320 0</inkml:trace>
  <inkml:trace contextRef="#ctx0" brushRef="#br0" timeOffset="72405.72">26963 8176 0 0,'5'6'123'0,"1"1"230"16,-2 0 6-16,0-1-44 0,-2 1-65 0,1-2-50 0,-1 1-44 16,1 0-24-16,-1-1-14 0,0 0-4 0,-1 3 0 15,0-3 4-15,0 2 6 0,2 1 4 0,-2-1 3 0,3 0-2 0,-2 1-3 0,1 0-8 0,-1 1-11 0,2-1-12 0,-2 0-13 16,3 1-8-16,0-1-6 0,-1 2-9 0,0-1-7 0,1 2-10 16,-2-2-9-1,1 3-7-15,1-3-6 0,-1 2-5 0,0-1-2 0,-1 1-4 0,1-2 1 0,-1 0-1 0,-1 1-2 0,3-2 0 0,-3 1 2 0,2-2 3 0,-3 1 5 16,2-4 1-16,-2 1 2 0,2-1 0 0,-2-1 1 0,1 1 0 0,-2-3 0 15,2-1-2-15,-1 0-1 0,0-3-5 0,0 1-6 0,-1-2-9 0,2-4-10 16,-1 1-17-16,0-3-18 0,-1-1-23 0,3-2-22 0,-1-1-24 0,3-3-24 16,-1-2-20-16,1 0-18 0,1-2-14 0,1-3-15 0,2 2-8 0,1-3-6 15,0 3-8-15,1-2-10 0,3 2-15 0,-2 1-17 0,3 0-21 16,1 4-23-16,-1 0-14 0,-1 1-9 0</inkml:trace>
  <inkml:trace contextRef="#ctx0" brushRef="#br0" timeOffset="72625.72">27284 8138 0 0,'-10'9'74'0,"1"-2"205"0,-1 2-32 0,0-3-39 15,2 2-41-15,0 0-36 0,-1-2-31 0,3 0-14 0,1 2-5 0,0-3-1 0,2 1 0 16,0 0-1-16,2-1 1 0,0 1 4 0,1 0 7 16,1 0 2-16,1 1 1 0,1-1 1 0,2 1-2 0,-2 1 0 0,2 0-2 0,0 1-5 0,1-1-8 15,1 0-3-15,-1 2-4 0,0-2-6 0,-1 3-4 0,0-1-7 0,1 2-8 0,-2-2-2 16,0 2 0-16,0 0-1 0,-2 1-2 0,3 0-4 0,-3 2-3 16,1-2-5-16,-2 2-1 0,2-1-4 0,-2 0 1 0,0 0-2 0,-1 0 1 15,0 0-1-15,0 0-1 0,0 0-3 0,0 0-3 0,0 0-3 0,-1 1-1 16,0-2-3-16,-2 0-1 0,2-1 1 0,-2 0 1 0,1-2-2 0,-3 1-1 15,1-1-4-15,-1-1 0 0,0-1-8 0,-2 0-8 0,-1-1-15 0,1-2-19 0,-2-1-22 16,1-2-23-16,-1 1-22 0,-1-3-21 0,1 0-21 0,-2-3-22 0,4 0-29 0,-2-3-34 16,1 0-73-16,2-5-90 0,-1 1-37 0,2-3-12 0,1-3 8 15,-1-3 267-15</inkml:trace>
  <inkml:trace contextRef="#ctx0" brushRef="#br0" timeOffset="72789.72">27520 8003 22 0,'7'-10'504'0,"1"0"6"0,-3 2 3 0,-2 0 3 0,1 2 2 15,1-2-73-15,-4 1-108 0,0 1-84 0,1 2-74 0,-2-2-46 0,0 3-35 16,0-1-25-16,0 2-22 0,0 1-13 0,0 0-11 0,0 1-8 0,1 1-6 16,0 0-4-16,0 2-4 0,2 3-5 0,-1 1-7 0,3 3-8 0,0 2-10 15,-1 3-14-15,1 2-19 0,1 0-26 0,0 4-31 0,1 1-30 0,-1 4-29 16,-1 1-21-16,0 0-19 0,1 5-22 0,-1 1-25 0,0 2-50 0,0-1-64 16,1 4-45-16,-1-3-42 0,0 2-7 0,1 0 3 0</inkml:trace>
  <inkml:trace contextRef="#ctx0" brushRef="#br0" timeOffset="72940.72">27599 8732 403 0,'-1'-8'444'0,"1"-1"13"0,1 1 10 15,1-1-78-15,0-3-114 0,2 2-58 0,-1-1-34 0,2-2-20 0,2 1-14 16,0-1-15-16,-1 1-15 0,4-2-16 0,-1 0-17 0,2-1-23 0,0 2-26 16,0-1-30-16,3-1-30 0,1 2-35 0,-1 0-35 0,2 1-32 15,1-1-31-15,1 2-31 0,0 2-28 0,2-3-67 0,0 3-82 0,1 1-54 0,-1-1-41 16,1 2-16-16,0 1-3 0</inkml:trace>
  <inkml:trace contextRef="#ctx0" brushRef="#br0" timeOffset="73121.74">28758 8540 0 0,'4'7'35'0,"-2"-2"414"0,-2 0 19 0,-1-2 13 0,-1 1 9 0,-1-1-70 15,-1-2-107-15,2 0-66 0,-1 1-49 0,0-2-32 0,0 0-23 0,3-2-18 0,0 2-13 16,0-1-18-16,3 1-20 15,1-1-27-15,2-2-29 0,1 3-36 0,3-1-39 0,2 0-33 0,0-1-31 0,2 2-28 0,5 0-26 16,1 0-22-16,1 2-21 0,3 0-40 0,-1 1-48 0,2-1-64 0,0 1-71 0,-1 0-29 0,-1 1-10 16,2-1 13-16,-5 1 404 0</inkml:trace>
  <inkml:trace contextRef="#ctx0" brushRef="#br0" timeOffset="73268.72">28948 8710 0 0,'-10'1'264'0,"0"-1"206"0,3-1 13 16,0-2 5-16,0 2 4 0,2-3-86 0,0 1-124 0,0-1-72 0,0 0-50 15,3-1-36-15,-1 1-25 0,3-1-21 0,1 0-15 0,2-1-28 0,1 0-31 16,3-1-35-16,-1 1-34 16,4-1-31-16,0-1-26 0,4 2-23 0,1-2-19 0,2 0-21 0,2 0-19 0,1 2-37 0,2-2-42 0,0 1-55 0,3-2-63 15,1 1-27-15,2 0-11 0,0-2 6 0,1 1 350 0</inkml:trace>
  <inkml:trace contextRef="#ctx0" brushRef="#br0" timeOffset="74629.72">26717 9334 204 0,'-6'-4'362'0,"1"0"-1"0,-1 1 0 0,-3 1-79 0,-1 4-114 15,-3 1-49-15,-1 1-21 0,-2 3-12 0,-1 3-8 0,-1 2-5 0,-2 3-1 16,2 2-1-16,-1 1-1 0,0 3-1 0,1 1 1 0,0 2-3 0,1 0-4 15,2 1-9-15,1-1-10 0,3 1-9 0,0-1-10 0,2-2-4 0,3 3-3 16,0-3-1-16,2-2-3 0,2 2-1 0,0-3-1 0,2-2 1 0,2 0-1 0,0-3 0 16,1 0 0-16,0-3 1 0,2 2-1 0,0-3-1 0,0-1-1 15,0 0-1-15,0-2 0 0,0 1-2 0,0-2-2 0,1 0 0 0,-2-1-2 0,0 0-1 16,0 0-1-16,-2-2-1 0,3 1-1 0,-3-1-1 0,2 1 1 16,-3-2-1-16,2 0 1 0,-2 0-1 0,2 0-1 0,0 0-2 0,1 0 2 15,-1-1-2-15,0 1 0 0,0-2 0 0,-1 1 1 0,3 1-1 0,-2-2 1 0,-1 1-1 16,2 0 2-16,-2-1-1 0,3 0-1 0,-2-1 2 0,-1 0 1 0,2-1 4 15,-3-1 5-15,2 0 8 0,-2-3 10 0,3 2 6 0,-2-3 4 16,-2 0 7-16,1-1 12 0,1 0 6 0,-1-1 6 0,0 1 4 0,-1-1 3 0,0 1 1 0,0 0-1 16,0 0-4-16,0 2-5 0,0-1-6 0,0 2-9 0,0 0-5 15,0 1-6-15,0 0-8 0,0 2-11 0,0 0-6 0,0 1-8 0,0 1-3 16,0 0-4-16,0 0-1 0,0 2 1 0,0-1 1 0,0 2-1 0,0 1-1 0,0 0 1 16,1 0-1-16,2 1 1 0,-2 0 1 0,2 0 1 0,0 1 0 15,1 0 2-15,0 0-1 0,0 2 0 0,-1-3 0 0,3 1 0 0,-1 1 0 0,2 0-1 16,1-2 1-16,-1 1 2 0,1 0 0 0,2-1-2 0,0 0 1 0,0 0 0 15,2-2-1-15,2 1 0 0,-1-1-1 0,2-1-1 0,1-1-1 0,1-1-1 16,-1-1 1-16,3-1-2 0,-2-1 0 0,2-1-2 0,-2 0-2 0,2-2-2 16,-2 0 0-16,-1-2-3 0,0 0-1 0,-2-2-2 0,-1 1-2 15,-1 0 0-15,-3-4 0 0,-2 2 0 0,-1 1 1 0,-2-4-1 0,-1 3 1 0,-1-1-1 16,-4 0 2-16,-1-1 1 0,-2 1 2 0,0 0 1 0,-2 0 2 0,-1 2 3 16,-3-2 0-16,1 4 0 0,-1 2 0 0,-3-1 1 0,2 1 0 0,-3 3 2 15,-1 0-1-15,0 3 1 0,-2 0 0 0,2 4-2 0,-2-1 2 0,0 3 0 16,2 0-1-16,1 3 2 0,0 0-1 0,0 1 3 0,2 0-1 0,0 0 0 15,3 2 0-15,0-1 1 0,4 0-1 0,0 0 0 0,0-1 0 0,2 0 1 16,0 1 1-16,0-1-2 0,3-1 1 0,0 1-1 0,-1-1 1 0,2-1 0 0,2 1 2 16,-1-2 2-16,0 1-1 0,3-1-3 0,0 0 0 0,0-1 2 15,2 0 0-15,0-1 1 0,0-1 2 0,3 0-2 0,-1 0 1 0,1-1 0 16,0 0-2-16,2-2 1 0,-1 0 0 0,1-1 0 0,2-1 1 0,-2 0 2 16,0-1-1-16,0-1 0 0,-1 0 0 0,0-3-1 0,0 3 1 0,-1-3 0 0,-2 0 1 15,2 0-1-15,-3-1 3 0,0 1 4 0,2-2 2 0,-3 4 0 0,-1-2 0 0,-1-1-1 16,2 5 1-16,-2-4 1 0,-1 1-1 0,1 2 0 0,-1 0-1 15,0-1-3-15,-1 1 1 0,0 1 0 0,0 1-3 0,-1 0-5 0,3 1-2 16,-1 0-1-16,-1 0 1 0,2 1-2 0,-2 0-1 0,3 1 1 0,-2 1-1 0,3 1 0 16,0-2 2-16,0 1 1 0,0 1 0 0,3 0 2 0,-1 0 0 0,2-2 1 15,0 2 1-15,2-1-1 0,1-1 1 0,-1 1-1 0,2-1 1 0,0-1-1 16,-1 0-1-16,1 0 1 0,0-1 0 0,-1 0 0 0,0 0 0 0,2 0-1 16,-3 0 0-16,2-1-1 0,-1 0-1 0,-2 0 0 0,1-1 0 15,-1-1 0-15,1 0 0 0,-1-3 0 0,0 4-1 0,-1-4 0 0,-2 0-2 0,2 1-1 16,-3-1-4-16,1 0-2 0,-1-1-2 0,-3 1-1 0,1-3 1 0,-1 2 0 15,-1-1-1-15,-2 0 1 0,0-1 1 0,0 1 0 0,0 0 1 0,-1-1-1 16,-2 1 3-16,2 0 0 0,-1 0 2 0,-1 2 4 0,2-1-1 0,0 2 0 16,-2 1-2-16,3-1 1 0,0 1-1 0,0 0 0 0,0 1 1 0,0 2 0 15,4-2 0-15,-3 3 1 0,3 0-1 0,-2 0 1 0,2 0-2 0,2 3-1 16,-1 0 2-16,2-1 2 0,1 2 1 0,-2 1 3 0,4 0 1 0,-2 2 4 16,2-1 2-16,0 1 2 0,1 1 2 0,-1 3 0 0,1-2 1 0,-1 0 2 0,1 3 4 15,0 0 1-15,-1 0 1 0,0-1-1 0,-1 3 0 0,-1-3-2 16,0 3-2-16,-2 0-3 0,2 0-1 0,-3 0-5 0,0 0 0 0,-1 0-1 0,0 0 0 15,-1-3-1-15,-1 3-2 0,-2 0-3 0,2-1-8 0,-2-1-9 16,0 0-16-16,-2-1-17 0,2 0-26 0,-1 1-27 0,0-3-29 0,0 0-30 0,-1 0-28 16,1-2-27-16,-2 1-45 0,2-2-56 0,1 1-64 0,-1-4-66 15,-1 0-26-15,0-1-9 0,2-2 8 0,0 0 347 0</inkml:trace>
  <inkml:trace contextRef="#ctx0" brushRef="#br0" timeOffset="74799.72">27722 9656 336 0,'5'-11'497'0,"1"-2"0"0,-1-1 0 0,0-1-3 0,-1 2-1 0,0 1-109 16,-2 0-162-16,1 4-79 0,-1-1-41 0,-1 1-32 0,2 3-25 16,-2 1-17-16,2 0-14 0,0 3-7 0,1 0-5 0,0 1-1 0,1 2-1 15,2 1-4-15,-1 0-8 0,4 3-13 0,-1 0-19 0,2 3-26 0,0 0-30 0,3 1-26 0,0 2-27 16,-2 0-24-16,3 1-25 0,1 1-29 0,-1 0-26 0,-1 1-49 0,-2 0-58 16,2 0-46-16,-2 1-38 0,1-1-7 0,-3 1 7 0</inkml:trace>
  <inkml:trace contextRef="#ctx0" brushRef="#br0" timeOffset="74939.72">28046 9845 0 0,'-7'-3'147'0,"-2"-2"313"0,2 0 3 0,-2-2 3 0,0-1 5 16,-2 0-64-16,1-1-97 0,2 1-70 0,-2-1-61 0,1-1-40 0,-1 2-33 15,1 0-22-15,1-1-20 16,0 1-18-16,3 0-19 0,-2 1-24 0,2-1-26 0,1 3-30 0,0-3-32 0,4 3-29 0,0-2-27 0,1 2-23 0,3 0-21 16,4 0-27-16,2 1-27 0,3-2-61 0,5 1-74 0,1 2-46 0,5 0-30 15,1 0-1-15,4 0 50 0</inkml:trace>
  <inkml:trace contextRef="#ctx0" brushRef="#br0" timeOffset="75106.72">28797 9758 416 0,'0'0'456'0,"-2"0"2"0,0-3-2 0,-1 1-65 16,0-1-91-16,-1-1-57 0,0 1-37 0,3-2-29 0,-2 1-21 0,2 1-16 16,0-2-13-1,1 0-17-15,0 1-20 0,1 0-19 0,0-1-20 0,3 0-16 0,0 1-14 0,2-1-12 0,0 0-13 0,4 0-17 0,-1 0-19 0,3 1-26 16,1 2-27-16,-1-2-29 0,4 1-27 0,-1 1-23 0,3 0-23 0,-1 2-24 15,0 0-25-15,2 2-55 0,-2 0-66 0,1-1-52 0,-1 3-41 16,-1-2-9-16,-2 0 9 0</inkml:trace>
  <inkml:trace contextRef="#ctx0" brushRef="#br0" timeOffset="75242.72">29123 9729 0 0,'-2'1'41'0,"-1"1"359"0,-1 0 1 0,2 0 6 0,-3-1 5 0,1 0-77 0,2-1-114 15,-1 0-68-15,0 0-45 0,-1 0-30 0,1 0-19 16,2 0-12-16,1 0-7 0,0 0-7 0,0 0-9 0,3 0-14 0,0 0-17 0,2-1-20 0,2 0-21 15,1-1-19-15,2 1-18 0,4-1-14 0,1 1-15 0,2-3-11 0,2 2-12 16,1-1-20-16,1-1-26 0,1 0-46 0,2 0-52 0,-1-2-42 0,2-1-37 16,0 1-8-16,-1-1 209 0</inkml:trace>
  <inkml:trace contextRef="#ctx0" brushRef="#br0" timeOffset="75404.72">29750 9376 18 0,'-1'-11'444'0,"0"1"3"0,-4 0-1 16,1-1 1-16,-1 3 2 0,0 0-98 0,-2-1-144 0,1 1-71 0,1 2-40 15,-1 1-27-15,0-1-22 0,3 1-13 0,-1 2-12 0,-1 0-3 16,3 0-3-16,-1 0-2 0,3 2 0 0,0 1-1 0,0 0-4 0,1 1-2 0,2 2-2 0,-1 0-10 16,3 0-10-16,0 0-19 0,0 2-23 0,3 2-21 0,-2-2-24 0,0 2-19 15,3-1-21-15,-2 3-17 0,1-2-17 0,-1 2-30 0,-1-1-37 16,2 0-63-16,-2 1-72 0,0-2-33 0,0 1-14 0,1-2 8 0,-2 2 382 0</inkml:trace>
  <inkml:trace contextRef="#ctx0" brushRef="#br0" timeOffset="84186.88">17534 10260 0 0,'0'0'25'0,"0"2"247"0,0-1-38 16,0 0-56-16,0 1-61 0,0-1-38 0,0 0-27 0,0 2-17 0,0 0-9 15,0-2-4-15,0 1-3 0,0 1 1 0,2-1 2 0,-1 1 1 16,-1 0 1-16,1 0 0 0,1 1 1 0,0 0-2 0,0-1 0 16,0 1-2-16,2-1-4 0,-2 1 2 0,3 0 0 0,0 1 2 0,1-1 1 0,3 1-1 0,-1 0-3 15,1 0-1-15,1 0-1 0,4-1-2 0,0 0 0 0,1 1-1 0,2 1 0 16,3 0-1-16,1-1-1 0,1 0-3 0,3 2 0 0,4-2-2 0,-1 0-4 15,3 2 1-15,4-3-1 0,1 2 2 0,3 0-1 0,2-2 1 0,1 1 0 16,0-1 1-16,4-3 0 0,1 2 0 0,4-1 0 0,1 0-1 0,6-2 1 16,2-2 1-16,2 0-1 0,5-1-1 0,3-2 0 0,0 0-2 0,3-2 1 15,5-1-1-15,3-1 0 0,2 0-1 0,4-4 1 0,1 0 0 0,8-1 0 16,-2-1 1-16,3 0-1 0,2-2-1 0,3-1 2 0,5-3-1 0,0-2-1 16,1 2-1-16,0-3 0 0,0 0 0 0,0-2 2 0,0-1 0 0,0-1-1 15,-1-1 0-15,0-1 0 0,-4-1 0 0,0-1 0 0,-1-1-1 0,-5-3-1 0,-4 2 0 16,-1-2 0-16,-4-3-4 0,-5 3-3 0,-7-2-3 0,-4 0-4 15,-6-1-2-15,-4 2-3 0,-6 0-2 0,-6 0-5 0,-7-1-1 0,-6 1-5 0,-4 1 0 16,-7-1 0-16,-5-1 0 0,-6-2 4 0,-7 1 3 0,-5 0 5 16,-7-1 5-16,-8 0 4 0,-7 0 4 0,-8 0 4 0,-7 0 1 0,-9 5 3 0,-8-1 3 15,-7 3 3-15,-11 2 3 0,-5 2 1 0,-8 3 3 0,-8 1 3 0,-9 5 2 16,-9 2 0-16,-6 5-1 0,-10 1-3 0,-8 4-1 0,-10 3 0 16,-6 5 4-16,-6 3 2 0,-11 2 3 0,-4 7 0 0,-5 2 2 0,-1 3-1 15,-6 4 0-15,-4 4-2 0,0 5 6 0,-4 3 5 0,-2 2 3 0,1 6 4 16,2 1 2-16,4 5 1 0,-1 3-3 0,6 4-1 0,3 5-2 0,2 3 0 0,5 1-2 15,5 4-1-15,4 0-4 0,11-1-5 0,7 2-5 0,11-2-8 0,7-3-3 0,9 0-3 16,12-4-2-16,12-4-2 0,11-3-3 0,9-5 0 0,9-1-1 16,9-4 0-16,8-3-1 0,6-2 1 0,8-1 0 0,9-3 2 0,4 0-3 0,7 0-3 15,9-4-3-15,6 1-4 0,8-1-4 0,7-2-4 0,8-1-6 0,9-3-6 16,7-2-7-16,9-3-7 0,9-2-6 0,10-3-4 0,8-2-4 0,10-4-3 16,10-3-2-16,9-3-1 0,8-3-3 0,9-3-4 0,8-2-7 0,6-3-6 15,5-1-11-15,4-2-13 0,1-1-22 0,6-2-27 0,7-2-45 16,-1 0-52-16</inkml:trace>
  <inkml:trace contextRef="#ctx0" brushRef="#br0" timeOffset="84752.88">21727 10268 125 0,'3'6'295'0,"2"-1"-57"0,2-1-85 0,0 1-54 0,2 0-36 0,2-1-19 0,3 3-6 0,1-3-1 15,3 1 0-15,6-1 2 0,2 0 1 0,5-3 2 0,4 1 3 32,4-2-1-32,7-2 1 0,4-2-3 0,6-2-4 0,7-2-3 0,4-2-2 0,2-2-4 0,4-2 0 0,6-1-2 0,5-3-5 0,3-1-2 0,5-2-4 15,3-4-3-15,3-1-3 0,1-2-1 0,1-2-1 0,-2-1-2 0,3-4-2 16,-3 1-1-16,0-2-2 0,-4-1-1 0,-2-2-4 0,-4 0 0 0,-5 1-1 15,-8 0 0-15,-5 2-1 0,-7 0 0 0,-7 2 0 0,-6 1-2 0,-7 1-1 0,-7 2-1 0,-5 0 2 16,-6 4-1-16,-4 0 1 0,-7 0 1 0,-7 2-1 0,-2 0 1 0,-10 2 1 16,-2 1 1-16,-8 0 2 0,-6 1 1 0,-8 1 2 0,-3 1-1 0,-9 2 0 15,-2 1 1-15,-10 2 1 0,-4 3 0 0,-9 0 0 0,-4 3 3 0,-9 1 3 16,-3 2 0-16,-6 3 0 0,-9 1 0 0,-1 4-2 0,-6 0 1 0,-5 4 1 16,-2 1 0-16,-1 3 1 0,-1 2 2 0,-1 1-1 0,1 3 2 0,1 2 0 15,3 2 0-15,2 2-3 0,4 1-1 0,6 1 0 0,8 0-1 0,7 0 0 16,6 1-2-16,9 0 1 0,6-1-1 0,9 0-1 0,6 1 0 0,7-2-3 15,8-2-2-15,8 3-1 0,5-2-2 0,8 0-2 0,8 0-2 0,6 0-6 16,8 0-7-16,7-2-6 0,9 2-9 0,7-3-8 0,6 0-10 0,6-3-11 16,5 2-19-16,8-2-22 0,2-1-56 0,5-2-71 0,5-1-48 0,5 2-38 15</inkml:trace>
  <inkml:trace contextRef="#ctx0" brushRef="#br0" timeOffset="86917.74">17322 10629 116 0,'-13'6'142'0,"-1"-1"-16"0,4 0-13 0,0-1-18 0,3 0-18 0,-2 0-14 16,4 0-11-16,0-3-4 0,-1 2-5 0,5-2-4 0,0 0-5 15,1-1-4-15,1 0-7 16,1 0-3-16,3 0-4 0,0-1-2 0,3 0-1 0,0 1 1 0,1-2-1 0,3 1-1 0,2 0-2 0,0 1-2 0,1 0-1 0,2 0 0 16,2 0-1-16,3 0 1 0,2 0-1 0,1 0-1 0,3 0 1 0,1 0-2 15,3 0-2-15,3-2-1 0,3 0-2 0,2 0 0 0,2 0 0 0,0-2 1 0,4 1 0 16,-1-2-1-16,2 0-1 0,-1 1-1 0,4-4 1 0,-2 1-2 16,1 0 1-16,-1 0-1 0,-1-2 3 0,-2 1 0 0,-3-1-1 0,-1 2-1 0,-5 1 0 15,-3 0-2-15,-4 0-1 0,-4 2 1 0,-1 2 0 0,-7 0 0 0,-3 2 1 16,-3 0 0-16,-3 0 1 0,-5 2-1 0,-3 0 0 0,-3 2 1 0,-4 0 0 15,-1 1 1-15,-5-2 1 0,-3 3 1 0,-3 0 1 16,1 0 1-16,-3 2 1 0,-2-3-2 0,-3 3 2 0,1-3 0 0,-2 2-1 0,2-3 2 0,-3 2-1 16,0 1 2-16,0-3 1 0,-1 1 1 0,2 0 1 15,-1-2 2-15,0 1 4 0,3 0 4 0,-1 0 0 0,2-3 3 0,3 2 1 0,1-2 1 0,3 0 0 16,0 1 1-16,2-1-1 0,1-1 0 0,3 0-1 0,1 0-1 0,1 0-1 16,3-1-3-16,1-1-5 0,4 1-3 0,1 0-1 0,1-1-3 0,3 0-2 15,3 0-1-15,1 0-4 0,4-2 0 0,1-1-1 0,4 2 0 0,2-2 0 16,3 0 0-16,2-1 1 0,3 0-1 0,4-2 1 0,3-1 1 0,0 1-1 15,5 0 0-15,2-4 1 0,3 2 1 0,3-2 1 0,1 0 1 0,1 0 1 16,1 0 0-16,3-1 1 0,0 3-2 0,-1-2 1 0,1 1-1 0,1 0 1 16,-2 1 0-16,-1 1-2 0,-4 0 0 0,0 2-1 0,-6 0-1 0,-1 3-4 15,-4-2-2-15,-2 3-2 0,-2 0-1 0,-6 1-1 0,0 1-1 0,-5 1 0 16,-3 1 1-16,-2 1-1 0,-3 1 3 0,-4-1-1 0,-3 2 0 0,0 0 2 16,-3 0 2-16,-3 1 3 0,-3 0 1 0,0 1 3 0,-5-1 2 0,1 1-1 15,-6 0 1-15,0 0-1 0,-3 0 0 0,-3 1 0 0,-1-1-1 0,-1 1 0 0,-3-1 0 16,-2 2-1-16,0-3 0 0,-1 3 0 0,-2-2-2 0,0 1-1 0,0-1 0 15,-2 0-2-15,0 0 2 0,1 0 0 0,0-1 1 0,-1 1 1 0,4 0 2 16,-2-1 6-16,3-1 3 0,3 0 1 0,2 0 3 0,1-2 0 16,1 1 2-16,4-2 0 0,3 1 0 0,0-1-1 0,6-1 1 0,0 0 0 15,4-1 1-15,3-2-1 0,3 3-2 0,4-4-5 0,5 0-2 0,0 0-4 0,6 0 1 0,4-1-1 16,4 0 1-16,2-1-1 0,4 0 2 0,0 2-2 0,5-4 1 16,1 2-2-16,2 0-2 0,-1 0 1 0,2 2-1 0,2-3-1 15,-2 2 0-15,-1 1-1 0,1 0-2 0,-3 0-2 0,-3 2-2 0,-3 0 0 0,-2 1-3 16,-1-2 0-16,-4 2-1 0,-1 0 1 0,-4 1 1 0,-2 0 1 15,-3 0 0-15,-3 1-1 0,-2 0 2 0,-3 0 0 0,-3 1 1 0,-2-1 1 0,-3 1 2 16,-3-1 2-16,-3 1 1 0,-4 1 2 0,-5 0 3 0,-1 0-1 0,-3-1 2 0,-3 2-2 16,-3 0 1-16,-3 0-1 0,-6 0 0 0,-1 0-1 0,-1-1-1 0,-1 1-1 15,-4-1 1-15,1 1-2 0,-2 0 1 0,-1-2 0 0,0 0 1 0,2 2 1 16,-2-2 1-16,2 1 0 0,2 1 8 0,3-3 8 0,3 1 6 0,1 0 5 16,4 0 2-16,2-1 0 0,5-1 1 0,1 0 1 0,4-1 0 0,2-2-2 15,6 0-1-15,0 2-3 0,6-4 0 0,3 1-1 0,5-2-8 0,3-1-8 16,3 0-4-16,7-2-3 0,2 1-1 0,5-1 2 0,1 0-1 15,6-1 0-15,0 0-1 0,4 0 0 0,3 0-2 0,0 1 1 0,2-1 0 0,3 2-1 16,-2-1-1-16,3 1 0 0,-1 0-1 0,0 0-1 0,-3 3-1 0,-1-2-3 16,-1 2 0-16,-7 2 0 0,1-1-1 0,-4 2-1 0,-5-1 0 0,-2 2 1 15,-4 1 1-15,-4 1 0 0,-3 2 2 0,-6-1-1 0,-1 2 1 0,-6 0 1 16,-5 3 1-16,-4-2 0 0,-6 3 2 0,-4 0 3 0,-5 1 0 0,-2 0 1 16,-6 0-1-16,0 2 0 0,-4-1-1 0,-2 0-1 0,-2 0 0 0,-2 2-2 15,-1-4 0-15,2 1 1 0,-3 1-2 0,3-2 0 0,-3 1-1 0,3-2 0 16,2 1-1-16,-1 0 2 0,5-2 0 0,1 0 0 0,3-1 5 0,1-1 5 15,4 1 1-15,2-1 3 0,3 0 0 0,2-1 1 0,2-2 0 0,4 0 0 16,2-1 0-16,4-1 0 0,4 1-1 0,3-3-1 0,3 2 1 0,3-3-1 0,5-1-5 16,2 1-8-16,5 0-10 0,5-1-5 0,1-1-8 0,6 0-7 0,1 1-6 15,3-1-5-15,5 0-7 0,0 1-8 0,3-1-8 0,4 0-9 0,0-1-10 16,4 1-8-16,3-1-12 0,3 0-14 0,0 1-27 0,1-2-31 0,1 1-50 16,2-2-54-16,2 1-24 0,0-1 258 0</inkml:trace>
  <inkml:trace contextRef="#ctx0" brushRef="#br0" timeOffset="87682.73">22647 10208 0 0,'10'-7'132'0,"0"1"30"0,1-1-52 0,0 0-41 0,-1 0-33 0,3 0-17 0,0 1-8 16,-1-1-4-16,1 1-4 0,1-1 0 0,-2 1-1 0,3 0 0 0,-1 1 0 16,-1 0 0-16,1 0-1 0,-1 2 0 0,0-1-2 15,0 1 0-15,-2 0 1 0,0 1 0 0,-2 0-1 0,1 1 0 0,-3 0 1 0,2 0 2 0,-3 1 1 16,-1 0 4-16,0 0 4 0,-3 0 3 0,0 1 3 0,-2-1 2 0,-2 1 5 15,1 0 3-15,-4 0 4 0,2 2 3 0,-2-2 3 0,-2 1 3 0,-3 1 2 16,2 0 0-16,-3-1-1 0,-2 2-1 0,2 0 0 0,-3 0-2 0,-2 0 1 16,1 1-2-16,-1 0 0 0,1 0-3 0,0 1-2 0,-1-1-3 15,1 1-2-15,0 1-2 0,2-1-3 0,0 1-1 0,1-1-2 0,1 1-1 0,2-1-2 0,-1 2 3 16,4-4 7-16,-1 2 6 0,1 0 8 0,4-1 6 0,-1 1 6 16,3-2 3-16,4 1 2 0,2-1 4 0,2-1 3 0,4-1 1 0,4-1 4 15,4-1-1-15,6-1-2 0,7-1-3 0,4-2-6 0,5-2-8 0,9-1-7 16,6-3-7-16,6 0-4 0,5-2-4 0,6-1-3 0,4-1-1 0,6 0-2 15,4-3-2-15,1 1 0 0,4 0-2 0,3-1 1 0,-2 0-2 0,3 0-3 16,-1 1-2-16,1 0-2 0,-3 0-1 0,-2 2-2 0,-4 0 0 0,-2-1-1 0,-4 1 0 0,-4 1-3 16,-6 0 0-16,-1 0-3 0,-6-1 0 0,-6 3 1 0,-3-3-1 15,-2 0 0-15,-5 0-3 0,-6 0 0 0,-4 0-3 0,0 0-5 0,-7-3-1 16,-1-1-2-16,-4 0 0 0,-6-2-2 0,-1 1-1 0,-4-4-3 0,-3 1-1 16,-2-3-3-16,-5-3 1 0,-1-1-1 0,-4-1 2 0,-2-1-1 15,-5-4 3-15,-3-1 5 0,-4 0 2 0,-5-2 0 0,-3-2 1 0,-4-1 0 0,-4-1 2 0,-6 0 2 16,-5-1 2-16,-6 1 2 0,-2 0 2 0,-8 1 0 0,-9 2 2 0,-3 0 1 15,-8 5 0-15,-4 2 0 0,-5 3 0 0,-6 6-1 0,-6 2 1 0,-5 4 1 16,-7 4 2-16,-9 3 1 0,-5 5 1 0,-5 4-2 0,-5 4 0 16,0 4 0-16,-1 1-2 0,-5 5-1 0,-2 3-1 0,-1 4 2 0,4 1 1 0,2 2 2 15,1 5 3-15,6-1-1 0,1 3-1 0,5 2-2 0,5 2 2 16,9 0 2-16,2 4 1 0,8 3 0 0,6 0 2 0,6 2 1 0,4 3 1 0,7 1-2 16,4 6-1-16,7-1-2 0,8 1-1 0,2 2 0 0,8 0 0 0,6-1 1 15,5 1-3-15,5-2-1 0,6-3 0 0,7 1-1 0,3-1 0 16,5-1 2-16,6-2 2 0,7 0 1 0,5-1 2 0,8-1 0 0,7-3 4 0,4-2 1 15,9 0 1-15,10-3 3 0,5-2-1 0,6-3-1 0,5-3-1 0,9-3-1 16,4-3-2-16,5-2 1 0,5-2-2 0,4-2-2 0,3-4-1 0,4-3 0 16,2 1-1-16,6-5-2 0,4 1-6 0,0-4-5 0,1-2-7 0,2-2-9 15,-2-1-6-15,2-2-6 0,-2-2-8 0,-1-1-8 0,-1-3-9 0,-4-1-9 16,0-1-10-16,-1-1-10 0,-5-1-9 0,-6-1-9 0,-7 0-7 0,-6 0-5 16,-4 0-7-16,-7 1-6 0,-8 1-18 0,-5 0-21 0,-7 1-50 0,-7 0-59 15,-7 1-31-15,-7-2-15 0</inkml:trace>
  <inkml:trace contextRef="#ctx0" brushRef="#br0" timeOffset="97048.8">8560 12253 0 0,'-13'2'79'0,"1"-2"232"0,3 0-19 0,-2-2-66 16,1 2-90-16,-1-1-43 0,2 0-25 0,-2-1-10 0,4 1-5 16,-2 1-4-16,3-1-2 0,-2 0-4 0,3 1-3 0,0 0-2 0,1 0-3 15,0 0-1-15,1 0-5 0,1 0-1 0,-1 0-3 16,3 0-2-16,0 0-2 0,1 0-2 0,3 0-2 0,1 0 1 0,0 0-1 0,4 0 3 0,2 0 3 15,1 0 4-15,2 0 1 0,5-2 3 0,3 2 1 0,0-1 2 0,3 0 0 0,4-1 0 16,1 1 0-16,4-2 0 0,4-1 1 0,1 1 0 0,5-2-1 0,3 0-2 16,0 0-5-1,4-2-3-15,3 1-4 0,0-1-3 0,3-2-1 0,2 1-4 0,1-1-2 0,4-2-2 0,0 1-2 0,1 0-3 0,3-1-1 0,1-1-1 16,-1 2-1-16,-1-1-1 0,0 2 0 0,0-3 0 0,-2 3 0 0,-2 0 0 16,-4-1-1-16,-1 2 0 0,-1 0 0 0,-2-1 2 0,-2 1-1 0,-3-1 0 0,-2 1 1 15,-3 0-2-15,0-1-1 0,-3 1-1 16,-2-2-3-16,-3 0-1 0,-1 1-1 0,-1-2-1 15,-3 0-4-15,-5 0-3 0,-1-1-3 0,-2 0-3 0,-3-1-3 0,-1 0-2 0,-4 0-3 0,-2-3-3 0,-3 2-2 0,-5-2-3 16,-2-1-1-16,-4-1-2 0,-4-1-2 0,-6 0 1 0,-1-1 2 0,-6-2 4 0,-6-1 2 16,-4 0 4-16,-6-1 2 0,-5 0 3 0,-3 0 3 0,-5 0 4 15,-2-1 3-15,-6 2 6 0,-2-1 9 0,-4 3 12 0,-2-3 16 0,-4 3 8 16,-1 2 5-16,-3 0 1 0,-3 2 0 0,-3 0-1 0,-1 1 0 0,-2 3 1 0,-1 3-2 16,-3-1 1-16,-2 3 2 0,2 3-1 0,-6 2-2 0,-2 2-9 0,-1 4-12 15,0 0-4-15,-2 3 1 0,0 3 1 0,-3 3-1 0,0 4 3 0,-1 2 1 16,2 3 3-16,-1 1 0 0,-1 6 0 0,1 2-3 0,-1 3-1 0,5 1 1 15,2 3-2-15,3 2-1 0,3 3-5 0,4 0-3 0,6 3-3 0,5-2-1 16,7 0-1-16,7-1-2 0,4 0-2 0,7-1-6 0,7-2-2 0,4-2-5 16,8-2-5-16,5-2-5 0,6 1-6 0,4 0-5 0,6-3-5 0,5 0-5 15,5-1-4-15,6-1-3 0,5 1-7 0,7-2-6 0,4-2-5 0,4-1-6 16,5 0-2-16,6-3-2 0,6-1-3 0,4 0-3 0,4-1-4 0,6-4-4 16,2-2-5-16,7-1-7 0,4-2-15 0,6-2-18 0,5-3-36 0,5-1-46 15,4-2-36-15,5-3-19 0</inkml:trace>
  <inkml:trace contextRef="#ctx0" brushRef="#br0" timeOffset="97661.8">11508 11865 0 0,'-11'1'45'0,"-1"2"37"16,-1-2 3-16,2 2 0 0,0-2 0 0,2 1-1 0,-2 0-2 0,4 0-5 0,-2-1-8 15,1 0-7-15,1-1-8 0,2 1-7 0,1-1-5 0,1 0-6 16,-1 0-6-16,2 0-6 0,2 0-5 0,0 0-5 0,0 0-5 16,1-1-2-16,1 1-2 0,3-1 1 0,0 0 0 0,1-1 1 0,3 2-1 0,-1-2 0 0,3 0 0 15,1 1 0-15,1-2 2 0,1 2 0 0,4-2 0 0,0 1 1 0,5-1-1 16,2 0 1-16,-1 1-2 0,5-1-1 0,0-2-2 0,4 2 0 0,2-2 1 16,2 0 1-16,2 0 0 0,2-2-2 0,3-1 0 0,4-2-1 0,0-1 0 15,4 1-1-15,-1-3-2 0,2-2-1 0,3 1-1 0,3-3 0 0,-1-2 0 16,3 2 0-16,-4-2-3 0,2-1 1 0,-2 0-1 0,-1-2 0 0,-2 2 1 15,1-2 0-15,-5 2-2 0,-3-1-1 0,-4 0-3 0,0-1-1 0,-5 1-3 16,-2 0-3-16,-4 0-1 0,-2-1-1 0,-6 1 0 0,-4-1 0 0,-3 0-1 16,-5 0 0-16,-3 0 1 0,-4-1 0 0,-5 0 0 0,-5 1 5 0,-4-1 3 15,-4 1 5-15,-6 2 4 0,-6 2 4 0,-6 0 4 0,-5 2 3 0,-5 1 3 0,-5 2 4 16,-5 3 4-16,-6 0 2 0,-5 3 1 0,-5 2 2 0,-3 3 2 16,-3 1 2-16,-6 2 1 0,-2 2-1 0,0 2-2 0,-2 3 0 0,0 1 0 15,-2 3 0-15,3 2 0 0,-1 2-1 0,3 1-4 0,1 0 1 0,2 3 2 0,1 1-2 16,4 0 1-16,5 0-3 0,5-1-2 0,6-1-1 0,3 1 0 0,4-2-1 15,7 1-3-15,2-2 0 0,6 0-2 0,4-1-1 0,5-1 0 16,3 1-3-16,4 0-1 0,7-2 0 0,1 2-3 0,6-3-1 0,6 1 0 16,3 1 0-16,6-2-2 0,5 0-1 0,5 0-3 0,6-1-3 0,6 1-4 15,4-2-6-15,8-1-7 0,3-1-9 0,3-1-10 0,5 0-12 0,5-1-14 16,2-1-31-16,4 1-38 0,4-2-59 0,0 0-70 0,1-1-34 0,0-2-21 16</inkml:trace>
  <inkml:trace contextRef="#ctx0" brushRef="#br0" timeOffset="99464.82">15895 11910 116 0,'-13'2'123'16,"0"-2"-19"-16,0 2-15 0,0-1-11 0,3 0-10 0,-1-1-9 0,2 0-6 0,-2 0-6 16,4 0-4-16,-2 0-2 0,3 0-1 0,-2-1-3 0,2 0-7 0,1-1-3 0,0 2-2 31,2-1-3-31,0 0 0 0,1-1-4 0,0 2-4 0,1-1-2 0,1 1-3 0,1 0-1 0,1 0-1 0,0 0 0 0,3 0-1 16,1 0 0-16,0 0 2 0,4 0 0 0,-1 0 3 0,2 0 0 0,-1 0 2 0,5 0 0 0,0 0 1 15,1 0 2-15,0 0 1 0,4 0 0 0,1 0 1 0,2-1-1 0,0-2 3 16,3 3 1-16,2-3-1 0,1 1-1 0,5-2-1 0,1-1 0 0,2 1-1 15,0-1-3-15,3-1-1 0,1 1-2 0,2-3 0 0,1 3-2 0,1-3 0 16,-2 3-2-16,3-2-3 0,-2 3-1 0,-1-2-2 0,2 1-1 0,-2 0 1 16,-2 2 0-16,1 0 0 0,-2-1 0 0,0 3 0 0,-3 0 0 15,-1 0 0-15,-1 1 0 0,-3 0 0 0,0 0 0 0,-2 1 1 0,0 0 0 0,0 0 1 16,-4-1 0-16,-1 3 0 0,0-1-2 0,-3-2 1 0,-1 2 0 0,-1-1 0 16,0 0 1-16,-1-1 0 0,-2 1-1 0,0-1 0 0,0 0 0 0,-1 0 0 15,-1-1-1-15,-2 1 0 0,0-2 0 0,-1 0 0 0,-1 0 0 0,-1-1 1 16,-1 0-2-16,-2 1 1 0,1-1 0 0,-3-1 0 0,-2 2 0 0,1 0 0 15,-1-2 0-15,-2 2 0 0,1-2-1 0,-2 1 1 0,-2-1-2 0,1 2 1 16,-2-2-1-16,-1 0 0 0,1 1 0 0,-1-1 0 0,-1 0 0 0,0 2 0 16,1-1 0-16,-1-1-1 0,0 1 0 0,2 1 0 0,-1-2 1 0,0 1-2 15,-2 1 0-15,2-1 2 0,2-1-1 0,-2 2 0 0,2 0 0 0,0-2 1 16,-1 0 1-16,0 2 0 0,3-1 1 0,-1-1 0 0,0 0 0 0,1-1-1 0,0 2 1 16,0-2 1-16,1 1-1 0,0 0 2 0,0-2 0 0,4-1-1 0,-2 2 1 15,1-3 0-15,-1 1-2 0,2 0 1 0,3-1 0 0,-1 0 0 0,1-3 1 16,-1 2 1-16,4 1 0 0,-2-4-1 0,2 3 2 0,-1-1 0 15,4-1-1-15,-2-2 1 0,3 1-2 0,-1 0 1 0,1 1 0 0,1-1 1 16,1 0 0-16,-1-1-1 0,2 0 0 0,-1 1-2 0,0 0 1 0,2 0-1 0,-2-1-1 16,2 1-3-16,-2-1 1 0,2 0 1 0,-2 0 1 0,2 0 0 0,-3 0-1 15,2 1-1-15,-3-1 0 0,1 1-1 0,-1-1 0 0,-2 1 2 16,1 0 0-16,-3-1 3 0,-1 3 1 0,0-2 0 0,-3 1 0 0,0 1 1 16,-2-2 0-16,0 3 0 0,-3-3 1 0,-2 2 0 0,0-2 1 0,-4 0-2 0,-2 2 1 15,0-2 1-15,-5 0-1 0,-2 0-2 0,-3-1 2 0,-3 0 0 0,-4-1 1 0,-2-1 0 16,-3 2 0-16,-2-1 0 0,-4-1-1 0,-3 1 1 0,-4 1 3 0,-4-2 4 15,2 1 5-15,-4 1 4 0,-3-2 4 0,1 2 2 0,-1 0 0 0,-3 1 1 16,1 1 2-16,0 1-1 0,-3 1 1 0,2 1 3 0,-3 0-1 16,0 3-1-16,0 1-2 0,-1 0-3 0,0 3-7 0,-4-1-4 0,2 4-5 0,-1-1-2 15,-1 3-2-15,-1 0-2 0,0 0-2 0,-1 1 0 0,0 3 0 16,0-2 2-16,2 2 2 0,-2 3 1 0,2-3 1 0,1 2 1 0,2 2 2 0,0-2 2 16,2 1 1-16,1 1 0 0,3 0 1 0,2 1 1 0,1 1 0 0,1 1-1 15,5-1-2-15,1 2-3 0,2-2-2 0,3 2-2 0,2 1-2 0,3 0-2 16,1 1-2-16,1 1 0 0,2 0-1 0,2 1 0 0,4 1 0 0,1 0-1 15,2 3 1-15,1-2 2 0,1 2 0 0,4 3-2 0,2-2 2 0,-1 0 0 16,5 3 1-16,0-1 1 0,2 2 1 0,2 0 1 0,1 1 0 0,2-1-1 16,1 1 1-16,1 0-2 0,3-1-1 0,3 1 1 0,-1 1-1 0,2-3 0 15,3 1-1-15,3 0 0 0,0-3-2 0,4 1-1 0,1-3-1 0,2 0-1 16,2-3-1-16,3 0 0 0,0-3-3 0,3-1 0 0,2-2-2 0,3-2 0 16,1-4-4-16,3-1-1 0,0 0-5 0,4-4-6 0,4-1-5 0,2-2-5 15,4-1-6-15,0-3-8 0,2 1-6 0,3-5-9 0,4 0-7 0,1-2-7 16,2 0-8-16,2-1-7 0,0-1-10 0,2-2-11 0,0 1-13 0,2 2-19 0,-2-1-52 15,2-2-67-15,-2 4-41 0,-4-2-30 0</inkml:trace>
  <inkml:trace contextRef="#ctx0" brushRef="#br0" timeOffset="101476.8">16978 12198 15 0,'3'-5'300'15,"-2"0"-49"-15,2-1-70 0,-1 1-60 0,-1-1-57 0,3 0-24 0,-2 1-12 16,2 1-6-16,-1-1-2 0,-1 1-1 0,2 0 0 0,0 0 0 0,-1 0 2 16,1 2 0-16,1-1 0 15,1 0-1-15,1 1-2 0,0-1 0 0,4 1 2 0,0 0-2 0,-1 0 0 0,5 0-1 0,0 1 1 0,4 0 1 0,2-1-1 16,1 2 1-16,5-1-2 0,2 0 1 0,2-1-1 0,5 1 1 0,3 1 1 16,2-2-1-16,3 0-1 0,6 1-1 0,1-2-2 0,6 2-3 0,0-2-1 15,4 2-1-15,5-3 2 0,2 2-2 0,4 0 1 0,5-2-1 0,0 0-1 0,2 0-1 16,2 0 1-16,3-1 0 15,0 1 0-15,6 0 0 0,2-1 1 0,-1-1-1 0,1 2-1 0,0-2 0 0,0 2 0 0,0 0-2 0,-2-1 0 0,-5 1-1 16,-3 3 0-16,0-2-1 0,-2 1-2 0,-1 0 1 0,-6 1 1 0,-2 0-2 16,-5 0 2-16,1-1 0 0,-1 2 0 0,-4-2 0 0,1 0-1 0,-3 0 2 15,-2-1 0-15,1-1 4 0,0-1 3 0,-3-2 1 0,1-1 0 16,1-1 1-16,-1 1 0 0,0-4 1 0,-1 1-1 0,0-4 0 0,1 1 0 16,-1-3 1-16,-1-2 2 0,0 1-1 0,0-2-1 0,-2-2 0 0,-1 0 0 0,-2-2 0 15,0-2-1-15,-2 1 0 0,-3 0 1 0,-2-3 2 0,-3 2 0 0,-1-3 5 0,-3 2 6 16,-3-1 2-16,-4-1 1 0,-3 2 0 0,-4-2 0 0,-1 0 0 0,-1-1-1 15,-5 1-1-15,0-2-1 0,-5-1-1 0,0 3-1 0,-4-2-2 0,-1-1-1 16,-4 1-4-16,-1 1-7 0,0-1-2 0,-5 0 0 0,0 1-1 0,-1 0-1 16,-2 1-1-16,-1 0 0 0,-4 0-2 0,0 1 0 0,-2 1-2 0,-3 2 0 15,-4 0-1-15,0-1 1 0,-3 4-1 0,-5-1-1 0,-1 1 0 0,-4 2-3 16,-2 1 0-16,-5-1 1 0,-3 3-2 0,-5 1 1 0,-2 3-2 0,-3 0 1 16,-2 0 0-16,-2 4 2 0,-6-1-2 0,-2 3-1 0,-4 0-2 15,-3 2-1-15,-3 1-2 0,-2 1-3 0,-1 2 0 0,-1 1-2 0,-2 2 1 0,-2 0 0 16,-4 2 0-16,-1 2 1 0,2 1 2 0,-1 1 2 0,-1 0 0 0,1 1 1 15,2 1 1-15,-1 1 2 0,2-1 3 0,-1 1 0 0,0 2 1 0,2 0 1 16,0 0 0-16,2 1 1 0,1 1 1 0,-1-1 0 0,2 1 1 0,-1 1 0 16,1-1 2-16,2 2 3 0,1 0 1 0,0 2 3 0,3-2 0 0,-1 0 0 15,4 1 1-15,0 2 0 0,6-4-2 0,2 2-1 0,1 2-2 0,5-3-3 16,1 1-3-16,6 0-1 0,1 2-3 0,2-3-1 0,3 3-3 0,2-2-3 16,4 1-2-16,3-1-3 0,3 2-6 0,3-2-3 0,0 3-4 0,5-1-4 15,-1 1-5-15,5 0-7 0,1 0-5 0,5 0-5 0,0 0-6 0,5 0-5 16,2 1-6-16,3 2-7 0,2-1-5 0,4 2-4 0,3 1-7 0,5 1-8 15,2-1-21-15,4 0-26 0,5 2-61 0,2-1-76 0,7-2-32 0,3-1-16 0</inkml:trace>
  <inkml:trace contextRef="#ctx0" brushRef="#br0" timeOffset="102078.81">22948 11863 0 0,'0'-2'158'0,"0"-1"160"0,0 0-2 0,0-1-82 0,0 0-119 0,0 1-58 16,0-1-30-16,0 0-13 0,0 2-5 0,0 0-2 0,0 1-1 16,0-2 0-16,1 2 2 0,0-2 1 0,0 2 3 0,3-1 1 0,0-1 1 15,3 0 1-15,1 1-1 0,3-2-1 0,1-1-1 0,3-1-1 0,4 0-1 0,3-1-1 0,2-1-2 16,2 0 0-16,5-1-5 0,1-1-1 0,2 0-2 0,1 1-2 16,2 0-5-16,0 0-4 0,-1 1-5 0,1 0-6 0,-2 1-5 15,0 2-9-15,-4 1-12 0,0 3-17 0,-2 0-19 0,-3 1-31 0,-3 1-37 0,0 0-53 0,-5 2-61 16,-4 2-30-16,1-2 241 0</inkml:trace>
  <inkml:trace contextRef="#ctx0" brushRef="#br0" timeOffset="102227.8">23324 11907 0 0,'-15'4'197'0,"0"-3"107"0,3 1-35 0,1-2-66 0,1-2-85 16,2 2-46-16,1-2-26 0,3-1-16 0,0 1-8 0,4 0-6 0,0-2-5 15,4 0-4-15,2-1-3 16,4 2-2-16,4-3-2 0,2-1-2 0,3 2 0 0,2-3 0 0,4 3-1 0,3-3-1 0,2 0-2 0,2 2-5 0,3 0-7 15,0 0-7-15,1 2-8 0,0 0-20 0,1 1-22 0,-1-1-49 0,0 3-59 16,0 0-49-16,0 0-45 0</inkml:trace>
  <inkml:trace contextRef="#ctx0" brushRef="#br0" timeOffset="102621.8">25329 11912 0 0,'2'-7'196'0,"0"-1"134"15,0-2-1-15,2 0-78 0,-2-1-116 0,3 2-63 0,-1-2-40 0,2 1-18 0,0 0-8 16,2 0-5-16,2 0-1 0,0 2-1 0,2-1 1 0,2-3 0 15,2 3-2-15,0 0-3 0,1-2-2 0,2 2-5 0,0 1-7 16,-1 0-10-16,2 3-10 0,-1-1-18 0,-1 0-20 0,0 4-29 0,-1-1-35 0,-2 0-58 16,-1 2-70-16,-1 1-32 0,1 0 199 0</inkml:trace>
  <inkml:trace contextRef="#ctx0" brushRef="#br0" timeOffset="102758.8">25542 11726 96 0,'-5'-4'71'0,"-1"0"-42"0,1 0-27 0,3 0-20 0,0 0-15 16,2 0-22-16,2-1-23 0</inkml:trace>
  <inkml:trace contextRef="#ctx0" brushRef="#br0" timeOffset="103086.8">25735 11440 0 0,'-3'-13'251'0,"0"1"9"0,-4-1-37 0,-1 0-38 0,-2 0-40 0,-4 1-22 16,-1 0-15-16,-1-1-6 0,0 0-1 0,-3 1 7 0,1 0 7 15,-2 0 6-15,-1 2 6 0,0-2 5 0,-1 0 7 0,1 2 1 0,0-1 5 0,1 1-3 16,2 1-4-16,0 1-4 0,5 0-6 0,-1 0-9 0,0 2-11 0,3-1-15 16,1 2-18-16,2 0-11 0,0 2-9 0,3-1-9 0,-1 0-9 0,2 3-12 15,2-1-10-15,0 1-5 0,2 1-4 0,3 0-2 0,1 1-2 0,3 1 1 16,2 0-1-16,3 2-1 0,3 1 2 0,2 1 0 0,3 0-1 0,3 1 1 16,2 2 0-16,3 0 2 0,2 2 0 0,0-1-1 0,2 2-1 15,0 1-1-15,3 0 0 0,0 0 1 0,0 2 0 0,-2-1-1 0,2 3 0 0,0-2 0 16,-2 2-1-16,0 1 0 0,-2 0-2 0,-3 1 0 0,-2 1 0 0,-2-1 0 15,-4 1 0-15,-3 2 2 0,-2-2 1 0,-5 2-1 0,1-1 0 0,-6 3 0 16,-1 1 2-16,-4 0-1 0,-2 2 1 0,-4 1 1 0,-1-1 0 0,-4 2 0 0,-3 1 0 16,-1 0-1-16,0 1 1 0,-6-1-1 0,1-1 0 0,-1 0 0 0,0-2-1 15,-1 2-1-15,-2-2-2 0,3 0-1 0,0-2-1 0,1-2-3 0,0 1-3 16,3-4-3-16,-1-1-3 0,2-1-5 0,3-2-6 0,0 0-8 0,2-3-9 16,1-1-12-16,0 1-10 0,0-4-15 0,4-1-15 0,0 1-12 15,0-3-9-15,2 0-10 0,0-1-9 0,4-2-11 0,0 1-11 0,0 0-9 0,3-2-9 16,-1 1-12-16,4 0-16 0,-1-1-41 0,3 0-51 0,0 0-37 0,1-2-29 15,2 2-13-15,2-2 139 0</inkml:trace>
  <inkml:trace contextRef="#ctx0" brushRef="#br0" timeOffset="103777.8">28891 11761 0 0,'-4'-5'50'0,"-1"-1"296"0,-1-1 10 16,-1-2-59-16,0 1-95 0,-1 0-56 0,1-1-40 0,1 1-15 0,0-1-5 16,2 1-1-16,1 0-2 0,1-1-3 0,1 2-3 0,2 0-3 0,2 1-1 15,2-2-4 1,2 3-6-16,3-3-5 0,5 3-5 0,1 0-4 0,4-2-2 0,3 3-5 0,5-4-3 0,3 3-1 0,1-3-2 0,4 2 0 0,5-1-2 15,0 1-3-15,2-1-4 0,1 1-3 0,2 0-3 0,0-2-5 0,1 3-2 16,2 0-5-16,-1-1-1 0,-2 0-9 0,0 1-12 0,-1-1-14 0,-2 0-15 16,0 1-16-16,-2-1-15 0,-2 0-15 0,0 2-12 0,-1-3-14 0,-5 1-14 15,-1 2-12-15,-1-3-12 16,-2 2-20-16,-1 0-21 0,-2 1-34 0,0 0-37 0,-5-1-40 0,-1 0-37 0,-4 1-12 0,1-2 277 0</inkml:trace>
  <inkml:trace contextRef="#ctx0" brushRef="#br0" timeOffset="104125.8">29343 11546 62 0,'-20'8'345'0,"4"-1"-5"0,2-2-11 0,1 0-76 0,0-1-107 0,4-1-46 0,1-1-16 15,0 1-9-15,2 0-4 0,1-1-2 0,0-1-2 16,0 1-1-16,0-1-1 0,3-1 5 0,-1 0 5 0,2 3 3 0,0-2 4 0,1 2 1 0,0-1-1 16,1 2-3-16,0 0-4 0,3 4-6 0,1 0-6 0,1 2-4 15,1 2-2-15,1 3-1 0,0 0-1 16,1 3-2-16,2 1-6 0,0 1-5 0,-1 2-5 0,0 3-6 0,-2 0-5 0,2 1-4 0,-4 2-4 0,2-1-3 0,-3 2-3 15,-3 0-2-15,0 1 0 0,-2 3-1 0,-3 0-1 0,-2-2-1 0,-4 2 0 16,-1 1-3-16,-3-2-1 0,-5 1 0 0,-3-1 1 16,-2 1 0-16,-5-3-1 0,-1-1-1 0,-3-1 1 0,-1-2-1 0,-3-1-2 0,-1-3 2 0,1-2 0 15,0-3 1-15,1-3 1 0,0-1 2 0,3-3 1 0,2-4 0 0,0 1-1 16,2-5-1-16,2 0 0 0,2-4 0 0,2-3 0 0,3-3 1 0,2-4-2 16,4-1 0-16,1-4 0 0,3-4-2 0,0-4-1 0,4-1-1 0,4-3-1 15,1-2 1-15,1-2-1 0,3 1-1 0,1-3 0 0,4 2 0 0,-2 0 2 16,4 3-4-16,-2 0-4 0,2 1-9 0,2 4-12 0,-2 4-11 0,1 0-9 15,3 2-9-15,-2 2-12 0,2 2-11 0,1 1-12 0,2 1-13 0,1 2-12 16,2 3-13-16,3 2-14 0,-1 2-13 0,3 1-14 0,4 2-15 0,2 2-17 16,3 2-62-16,0 0-80 0,1 2-36 0,1 1-13 0,0 0 0 0,2 1 342 15</inkml:trace>
  <inkml:trace contextRef="#ctx0" brushRef="#br0" timeOffset="104459.8">29822 12159 25 0,'-17'-12'401'0,"-2"-1"8"16,2-4 10-16,0-2-30 0,1 0-50 0,1-2-87 0,2-1-106 16,3 1-40-16,2-2-11 0,3 2-5 0,2-1 1 0,3 2 3 0,3-2 4 15,4 1 1-15,2 0-2 0,3 1-7 0,3 1-8 16,1 0-6-16,6 4-6 0,2 0-5 0,2 2-6 0,3 4-7 0,3 1-9 0,2 3-6 0,-1 2-4 0,3 4-5 0,0 5-5 16,0 0-4-16,-1 6-2 0,0 1-1 0,-3 4-3 0,-2 4-1 15,-3 0-2-15,-2 4 0 0,-4 3 0 0,-5-1 0 0,-2 2 0 0,-4 3-1 0,-5 0 0 16,-4 0-1-16,-2-1-1 0,-4 2 0 0,-5 1 0 0,-4-1-1 15,-3 1-2-15,-5-2 1 0,-2-2 2 0,-2-1-1 0,-3-2-1 0,-3-2 0 0,2-2 1 16,-5-1 0-16,3-4 1 0,-1-1-1 0,-1-1-1 0,4-4-1 16,-1-2 1-16,1-1-1 0,3-4 0 0,-1-2 1 0,0-1-1 0,2-4 0 0,3-1-2 15,0-3-1-15,2-3-3 0,0-4-4 0,2-3-2 0,4-5-6 0,-1-3-8 16,3-4-8-16,1-4-9 0,5-5-9 0,1-3-5 0,1-4-7 0,4-2-9 16,2-1-11-16,1 1-16 0,4 0-17 0,1 2-15 0,1 1-15 0,2 3-14 15,0 5-9-15,3 3-5 0,0 2-1 0,2 4-2 0,1 5-2 0,3 1-5 16,1 5-9-16,2 1-8 0,4 5-15 0,2 1-14 0,3 3-43 0,2 2-54 15,2 3-17-15,2 3 129 0</inkml:trace>
  <inkml:trace contextRef="#ctx0" brushRef="#br0" timeOffset="104666.8">30790 11839 0 0,'10'-7'47'16,"-3"3"314"-16,1-3 8 0,-1 1-58 0,-2-2-84 0,-1 3-63 0,0-1-50 0,-2 0-22 15,1 2-7-15,-1-1-5 16,-2 1-2-16,1 1-2 0,1 1-2 0,-2-1-5 0,0 2-6 0,0 0 1 0,0 1 4 0,-2 1 2 0,1 0 3 15,0 3-3-15,-2-1 0 0,2 2-3 0,-1 2-3 0,-2 1-5 0,0 1-3 0,2 2-5 16,-1 1-5-16,1 3-4 0,-1-1-3 0,1 3-9 0,-1-1-12 16,2 2-7-16,0 2-4 0,0-1-3 0,1 1-3 0,0 0-1 0,1 2-1 0,0 1-4 15,0 2-5-15,4-2-12 0,-1 2-14 0,1-1-19 0,0 2-22 0,1-1-17 16,2 0-17-16,0 1-14 0,2 0-15 0,0 1-20 0,1 1-21 16,3 0-44-16,-2 0-53 0,2 0-55 0,1-1-56 0,0 0-18 0,1-1-3 0</inkml:trace>
  <inkml:trace contextRef="#ctx0" brushRef="#br0" timeOffset="104891.84">31441 12105 0 0,'-4'-25'142'0,"-2"0"294"0,-2-1 1 16,1-3 6-16,-3 0 5 0,-1 0-51 0,1 2-75 0,0 1-93 0,1 2-99 16,-2 3-45-16,4 0-21 0,-2 4-10 0,2 3-2 0,0 1-2 0,0 2 0 15,2 0-2-15,0 2-1 0,0 4-4 0,1 1-5 0,3 2-6 0,-1 2-9 16,0 2-2-16,2 2-5 0,2 3-1 0,0 4 0 0,1 1-1 0,3 4-2 15,0 1 0-15,0 5 1 0,4 2-2 0,-1 1-2 0,2 1-3 0,1 3-2 16,0 1-2-16,1 2-5 0,3 0-12 0,-1 0-15 0,0 1-23 0,0 1-28 16,1-1-24-16,0 1-24 0,-1-2-21 0,1 1-23 0,-1 0-23 0,-2 0-23 15,-1-2-47-15,-1 1-57 0,-1-1-56 0,-2-2-56 0,-3 0-20 0,-2-1-3 16</inkml:trace>
  <inkml:trace contextRef="#ctx0" brushRef="#br0" timeOffset="105511.81">31206 12463 389 0,'-7'-10'429'16,"1"-2"-2"-16,2-2-2 0,1-2-50 0,2 1-69 0,2-2-101 0,2 0-111 0,2 0-57 15,3 0-31-15,2 1-18 0,4-1-13 0,2 0-12 0,3 0-9 0,3 0-11 16,4 0-9 0,0 3-10-16,5-2-9 0,3 0-8 0,1 3-9 0,2-1-7 0,1 0-9 0,2 2-2 0,1 1 1 0,1 0-2 0,1 2-1 0,-2-1-2 15,-2 2 3-15,2 1 1 0,-5 0 3 0,-2 0 4 0,-2 2 2 0,-1-2 6 0,-1 3 6 16,-5-2 7-16,-3 0 9 0,-2 1 9 0,-2-1 9 0,-2 0 17 15,-3 1 22-15,0-1 23 0,-5 0 21 0,2 1 20 0,-3-2 17 0,-1 1 15 16,0-1 14-16,-2 2 9 0,-1-1 9 0,1 0 5 0,-1 1 3 0,0 0 4 0,-1 0 1 16,0-1-4-16,-1 4-5 0,2-2-7 0,-2 1-9 15,0-1-5-15,-1 2-5 0,2 0-3 0,-1 1-5 0,-1-2-1 0,0 3-1 0,0-1 0 0,0 1 2 16,0 0-1-16,1 0-1 0,-1 1-1 0,4 1-2 0,-2 0-1 16,-1 2 0-16,3 0-2 0,-1 1-3 0,1 2-5 0,0 1-2 15,1 1-5-15,0 0-3 0,-1 3-4 0,2 1-3 0,-1-1-5 0,2 1-4 0,0 1-3 0,-1 0-4 16,-1 0-4-16,1 0-8 0,-1-1-4 0,0 2-3 0,0-2-2 15,1 0 1-15,-2-1-1 0,0-1-1 0,-2 0 0 0,3-2-2 0,-2 1 1 0,-1-1 0 16,0-3-1-16,-1 2 1 0,0-4 0 0,-1 0-1 0,0-1-2 0,-1-1-3 16,0-2-3-16,-1 0-2 0,0-2-2 0,-1-2-3 0,-2-2-2 15,3-1-2-15,-2-3 0 0,0-1 0 0,-2-3 0 0,3-1 1 0,0-5-1 0,-1-1 2 16,2 0 2-16,-1-1 5 0,2-2 4 0,-3 2 3 0,3-3 3 0,1 4 1 16,-1 0 1-16,0 3 4 0,1 1 1 0,0 2 0 0,0 2 0 0,0 1 0 15,1 3 1-15,0 3 2 0,0 0 0 0,3 4 1 0,-2 1 6 0,2 2 7 16,1 3 6-16,0 1 6 0,1 2 4 0,2 3 3 0,0 0 3 0,1 2 1 15,2 3 2-15,1-1 1 0,1 3 2 0,1 0 1 0,0-1 0 0,-1 2 1 16,3 2-6-16,1-2-8 0,0 1-4 0,0 0-2 0,2-2-4 0,-2 1-2 16,3-1 1-16,-1-2 2 0,1 1 0 0,0-3 1 0,1 0-1 0,0-1-1 0,0 0-1 0,1-2-1 15,-1-2-1-15,4 0 2 0,-2-3 0 0,0 1-1 0,0-4 0 16,1-1 2-16,1-2-2 0,0-3-3 0,-1-2 0 0,-1-1-2 0,1-3-1 0,1-3-1 16,-2-2-1-16,1-1 0 0,-2-5 0 0,1 1-2 0,-2-3 0 0,-1-1-1 15,-2 0-3-15,2-3-3 0,-2 1-2 0,-1 0-3 0,-2 1 0 0,-2 1-2 16,0 1 1-16,-1 2-2 0,-2 1-2 0,-2 2-2 0,0 2-6 0,-1 0-7 0,-1 3-6 0,0 1-6 15,-2 1-6-15,-1 1-6 0,1 3-6 0,-2 1-8 0,0 1-13 0,-1 2-17 16,-1 2-17-16,0 1-15 0,0 1-13 0,0 3-16 0,0 1-11 0,0 2-9 16,0 1-13-16,0 1-14 0,3 2-14 0,-1 2-15 0,-1 1-38 0,3 3-49 0,1 0-48 15,1 0-46-15,2 0-14 0,2-1 1 0</inkml:trace>
  <inkml:trace contextRef="#ctx0" brushRef="#br0" timeOffset="116955.93">8493 12467 81 0,'-9'2'447'0,"-1"0"3"0,-1 0 0 15,0 0-23-15,-2-1-35 0,2-1-92 0,0 2-120 0,-1-1-50 0,0 0-19 16,1-1-20-16,0 1-19 0,1 1-8 0,0-1-4 0,1 2-4 0,1-2 0 16,0 2-1-16,3-1 2 0,-1 0-1 0,1-1 2 0,3-1-1 0,-1 2-3 0,3-1-3 15,3 0-5-15,0 0-1 0,4-1-2 0,1 2-4 0,5-1-4 16,0 0-2-16,6-1-4 0,4-1-1 0,4 0-3 0,4-1-5 0,2-1-4 0,6 0-5 15,3-2-2-15,4-1-3 0,1 0-2 0,8-2-2 0,2-1-1 0,5-1 0 16,0 0 1-16,5 0-1 0,0-1-3 0,2 0-3 0,0-1-2 16,2 1-6-16,1 0-2 0,-3 1-6 0,-2 0-6 0,-3 2-6 0,-1 1-6 15,-6 0-8-15,-2 2-7 0,-3 2-12 0,-5 0-13 0,-2 1-11 0,-5 1-10 0,-4 1-2 16,-4 1-2-16,-3 1 4 0,-4 1 2 0,-6-1 5 0,-1 2 7 0,-7 0 7 16,0 1 5-16,-7-1 6 0,-2 2 5 0,-4 0 8 0,-3 0 8 0,-6 1 11 0,-4 1 8 15,-5-2 5-15,-4 3 4 0,-3-2 4 0,-4 1 2 0,-5-3 4 0,-3 3 4 16,-3-3 5-16,-1 1 6 0,-4 0 11 0,-2-2 15 0,-2 1 12 0,-1-1 12 15,0-1 14-15,-1 0 14 0,0 0 12 0,1-1 10 0,4-1 11 0,-1 0 7 16,7-1 6-16,2-1 6 0,4 0 0 0,4-1-4 0,5 0-9 0,3-1-12 16,3 2-8-16,4-2-10 0,3-1-10 0,5 0-13 0,3 0-12 0,6 0-11 15,4-1-12-15,3 1-9 0,4-2-10 0,4-1-9 0,6 3-6 0,3-2-2 16,5 0-4-16,3 1-3 0,3-3-3 0,2 3-5 0,1-3-7 0,5 4-6 16,0-2-10-16,3 0-8 0,0 2-13 0,1-1-17 0,-1 0-22 15,3 2-25-15,-1-1-24 0,-2 1-27 0,1 1-20 0,-2 1-20 0,1 1-20 0,-4 1-20 16,-1 1-44-16,0 0-56 0,-5 1-48 0,-1 1-45 0,-4 0-12 0,0 1 3 15</inkml:trace>
  <inkml:trace contextRef="#ctx0" brushRef="#br0" timeOffset="117722.95">11779 12515 181 0,'3'6'346'0,"2"-1"8"0,-2 1 7 0,2-3-74 0,4 2-113 0,-2-3-50 0,3 1-20 15,2-1-5-15,1 0 3 0,2-2 4 0,4-2 4 16,1 0 6-16,2-2 4 0,4 0 4 0,0-3 2 15,5 1-5-15,-1-5-7 0,6 1-11 0,5-2-12 0,0-1-14 0,1-2-14 0,4 1-11 0,1-2-11 0,6-1-8 0,1-1-6 16,2 1-5-16,4-2-5 0,-1 0-6 0,2 1-6 0,2-2-7 0,0 0-4 16,1 0-7-16,-2-1-9 0,3 0-7 0,-3-2-7 0,-1 0-9 0,2 0-9 15,-3-2-11-15,-2 0-12 0,1-1-11 0,-4-1-10 0,0-1-10 0,-3-3-11 16,-3 1-7-16,-2-3-3 0,-5-1 2 0,-1 0 4 0,-2-3 5 0,-7 2 7 16,-1-3 8-16,-6 1 10 0,-3 0 15 0,-4 1 14 0,-6 0 15 0,-1-2 14 15,-5 4 13-15,-3-1 15 0,-7 2 13 0,-2 0 11 0,-6 3 10 0,-6 0 10 16,-4 1 7-16,-8 3 7 0,-2 2 3 0,-8 1 3 0,-5 4 0 0,-6-1 0 15,-6 5-1-15,-7 2-2 0,-5 2-1 0,-9 2 2 0,-4 5-2 0,-5 1 0 16,-7 6-2-16,-7 1-4 0,-6 5-5 0,-3 2-5 0,-6 3-2 0,-3 3 0 16,2 3 0-16,-3 1 2 0,0 2 2 0,0 3 5 0,2 2 3 0,0 1 3 15,1 0 3-15,3 2 2 0,2 2 0 0,7 1 0 0,5-2 1 0,5 2 1 16,5-1-2-16,5-1-2 0,5 2-1 0,4-1-4 0,9 0-2 0,5 1-4 16,6-2-4-16,4 2-3 0,6 0-3 0,4-1-4 0,7 2-2 0,4-1-2 15,4 3 3-15,6-1 1 0,3 1 0 0,8 1 0 0,3 2-1 0,7-1 1 0,7-1 0 16,5 2-1-16,6-1 0 0,8-2-1 0,5-1-1 0,10 0-3 15,6-2-1-15,8-3-3 0,6-2-3 0,5-2-4 0,7-5-1 0,5-2-1 0,6-3-1 0,4-3-2 16,6-2-3-16,8-3-1 0,2-2-6 0,1-5-4 0,1 0-6 16,3-4-7-16,-1 0-8 0,0-4-10 0,-2-1-12 0,0 0-15 0,-3-1-14 15,-5-2-13-15,-3 0-11 0,-7 0-8 0,-5-2-8 0,-6 0-12 0,-4 2-5 0,-3-1-5 16,-8-1-4-16,-4 1-3 0,-4-2 1 0,-6 1-1 16,-7 1 7-16,-4-1 8 0,-3 1 10 0,-4-1 10 0,-5-1 8 0,-4 1 8 0,-4 0 10 0,-4 0 8 15,-5-1 10-15,-2 0 7 0,-3 0 7 0,-4 0 10 0,-3 0 8 16,-3-1 5-16,-2 1 4 0,-4 0 2 0,1 0-3 0,-2 0-5 0,-2 0-16 0,-3 0-19 15,1 0-39-15,-2 0-48 0,-2-2-53 0,-1 2-55 0</inkml:trace>
  <inkml:trace contextRef="#ctx0" brushRef="#br0" timeOffset="119117.78">15966 12043 0 0,'-2'3'207'0,"-1"1"119"0,-2-1-1 16,3-1-68-16,-2 0-97 0,0-1-50 0,0 0-32 0,0 2-15 0,0-2-9 15,0 2-2-15,-1-1-1 0,3 0 1 16,-2-1 2-16,0 0 1 0,2-1 1 0,-1 0 0 0,2 2-1 0,-2-1-2 0,2 0-4 0,0-1-6 0,0 2-5 16,-2-1-6-16,3-1-8 0,0 0-6 0,0 0-4 0,0 0-6 0,0 0-4 15,0 0-3-15,0 0-4 0,0 0-6 0,0 1-6 0,3 0-9 0,-2 2-8 0,0-2-7 16,0 1-6-16,2-1-8 0,-1 3-9 0,2-1-9 0,0-1-9 0,2 2-5 15,-1 0-8-15,0 0-5 0,4 0-6 0,-2-1-6 0,3 1-2 0,-1-1-14 16,2 1-14-16,-1-1-22 0,1 0-26 0,3-1-39 0,-2 0-43 0</inkml:trace>
  <inkml:trace contextRef="#ctx0" brushRef="#br0" timeOffset="119331.82">17435 12030 0 0,'14'-4'285'0,"-3"2"3"0,0-1-8 0,-3 1-90 0,-1 0-127 0,-2 1-65 16,-1 0-37-16,-3-1-18 0,1 2-13 0,-2 0-9 0,0 0-10 0,0 0-12 0,0 0-12 15,0 0-26-15,2-1-31 0,-1-2-37 0,3 1 167 0</inkml:trace>
  <inkml:trace contextRef="#ctx0" brushRef="#br0" timeOffset="119569.78">19842 11558 0 0,'-6'-5'63'0,"1"1"211"0,0-3-26 0,-1 2-65 0,1 1-81 16,0 0-50-16,0-1-37 0,-1 1-21 0,1 0-10 0,1 0-9 0,1 0-4 15,-2 3-6-15,2-3-5 16,1 3-8-16,0-2-8 0,2 3-17 0,0 0-19 0,0 0-33 0,3 0-39 0,0-1-39 0,3 1 178 0</inkml:trace>
  <inkml:trace contextRef="#ctx0" brushRef="#br0" timeOffset="120259.78">27238 10905 152 0,'-14'2'206'15,"-2"0"-88"-15,-2-1-112 0,1-1-96 0,-3 0-86 0</inkml:trace>
  <inkml:trace contextRef="#ctx0" brushRef="#br0" timeOffset="122854.79">8777 13667 0 0,'-9'0'273'0,"3"-1"77"0,-1-1 0 0,-2 0-63 0,3 0-91 0,-2 1-66 0,2-2-57 16,1 2-27-16,0 1-12 0,2-2-9 0,0 1-9 16,-1 1-4-16,3 0-4 0,-2 0 2 0,2 1 2 0,1 1 2 15,1-1 1-15,1 3 2 0,0-2 0 0,2 2 2 0,1 0 2 0,2 3 2 0,1-3 2 16,1 4-1-16,-1-2 1 0,5 1-1 0,0 1 1 0,1 1-2 0,4 0-2 0,0 0 1 16,2 2 2-16,3-2 2 0,1-1 1 0,5 2 2 0,1 0 3 0,3-1 2 0,3-3-1 15,3 2 1-15,2-4 0 0,3 0 1 0,6 0-1 0,1-4 1 16,5 0 2-16,2-3-2 0,6-2-2 0,1 0 1 0,4-3-1 0,3-3 0 0,2 0-1 15,3-3 0-15,0 0 0 0,4-4 2 0,-2-1 1 0,2 1 1 0,5-4 1 16,1-2-1-16,0 0-2 0,0-2-2 0,-2 0-1 0,1 0-2 0,1-2-3 16,-4 1-3-16,0-2-5 0,-2 1-1 0,-1-1-3 0,-6 2-2 0,-3-1 0 15,-2 1-5-15,-5-1-1 0,-6 2-5 0,1-2-4 0,-6 1-6 0,-4-1-5 16,-5 1-8-16,-3-1-7 0,-6 1-8 0,-3 0-6 0,-4-1-7 0,-6 0-8 16,-2-1-6-16,-4 0-6 0,-4-1-4 0,-4 1 0 0,-6-2 0 0,-4 0 4 15,-4-1 5-15,-4-1 5 0,-7-1 7 0,-2 1 7 0,-7 0 9 0,-5-2 7 16,-3 1 10-16,-7 2 10 0,-2-1 8 0,-6 5 8 0,-4-3 4 0,-4 5 3 15,-7 1 1-15,-4 1 0 0,-5 2-1 0,-3 3 0 0,-5 5 1 0,-1 1-2 16,-4 4 0-16,-3 3 0 0,-4 4-1 0,-4 2-2 0,-4 2-1 0,2 5 0 0,-3 1 0 16,0 4-1-16,2 1 0 0,-3 2 2 0,0 0 0 0,2 3 4 15,-1 2 1-15,4 0 1 0,-1 2 4 0,3 0 5 0,0 4 7 0,3-1 7 16,2 0 1-16,2 2 0 0,2 1 2 0,3 1 1 0,3 1 0 0,0 1 0 16,8-1-2-16,5 1 0 0,2 1-1 0,5 0-3 0,5 0-6 0,3-1-8 15,4 2-12-15,6 1-13 0,3-4-13 0,4 3-13 0,5 1-13 0,4-1-12 16,4-1-13-16,5 2-14 0,3-1-12 0,5 1-16 0,2 1-11 0,7-1-9 15,5 1-10-15,4 0-6 0,5 1-7 0,4-3-6 0,8 1-8 0,4-1-9 0,6-1-16 16,3 0-21-16,7-3-42 0,2-4-52 0,5 0-20 0,4-3 227 0</inkml:trace>
  <inkml:trace contextRef="#ctx0" brushRef="#br0" timeOffset="123419.75">11696 13546 0 0,'-12'4'115'0,"-1"-3"256"0,3 0 1 0,-1 0-13 0,2-2-20 0,1 0-92 0,1 0-127 16,4-3-55-16,-1 0-18 0,5 1-14 0,4-2-8 0,0 0-7 0,6-2-4 15,1 1-3-15,5-1-1 0,4-2 0 0,4 0-1 16,2-2 3-16,4 0 2 0,6-1 3 0,2-2 0 0,3 0 0 0,4 0 1 0,2 0-1 0,2-1 0 16,5 0-1-16,2 0-4 0,3 1-2 0,1 0 0 0,3-1-2 0,0 2-4 15,1 0-4-15,2 2-7 0,-1-1-6 0,1 2-6 0,0 0-7 0,-2 3-5 16,-2 0-4-16,-2 3-5 0,-1 0-5 0,-1 1-4 0,-3 1-3 0,-6 2-4 16,-2 0-2-16,-2 2-2 0,-6 1 3 0,-4 1 2 0,-4 0 5 0,-4 2 3 15,-6 1 7-15,-3 1 3 0,-6 1 5 0,-3 1 5 0,-5 1 3 0,-6 1 3 16,-8 1 4-16,-2 0 3 0,-6 3 5 0,-8-1 2 0,-1 1 2 0,-5 0 0 15,-4 0 2-15,-1-1 1 0,-4 0 5 0,0-2 5 0,-1 1 5 0,-2-2 6 16,2 0 7-16,1-4 9 0,0 1 9 0,2-1 7 0,-3-2 6 0,4-2 6 16,1 0 5-16,2-1 3 0,3-3 4 0,1 0 4 0,3 0-1 0,0-3-1 15,3 1-2-15,2-2-5 0,1 0-6 0,3-2-8 0,5 1-6 0,-1 0-7 0,2-2-6 16,3 1-7-16,0-1-6 0,4 1-5 0,3-1-5 0,0 2-5 16,5-3-6-16,1 1-5 0,2 0-5 0,4-1-3 0,2-1-4 0,1 1-4 15,3 0-6-15,1 1-7 0,3-1-6 0,1 2-6 0,3-2-4 0,-2 3-5 0,3-1-6 16,0 2-6-16,-2 0-5 0,1 1-5 0,1 0-3 0,-3 2-1 0,-1-1-1 15,-1 2 1-15,-1 2 4 0,-3-2 7 0,-2 2 4 0,-2 1 5 0,-3 1 6 16,-3-1 3-16,0 2 5 0,-2-1 6 0,-3 1 8 0,-2 0 5 0,-3 2 6 0,-2-3 5 16,1 2 2-16,-4 0 1 0,-1-1 2 0,-1 1-2 0,1 0 0 0,-2-1-1 15,-1 1-2-15,1 0 0 0,-2-1-3 0,2-1-5 0,-1 0-7 0,1 0-10 16,-2 1-9-16,3-2-11 0,0 0-14 0,-1 0-15 0,2 0-21 0,-1 0-24 16,0-1-34-16,2 1-36 0</inkml:trace>
  <inkml:trace contextRef="#ctx0" brushRef="#br0" timeOffset="124877.79">10129 13529 0 0,'-9'-4'138'15,"0"-2"73"-15,0 0-68 0,2 2-68 0,-1-1-73 0,2 1-38 0,0 0-24 16,1 0-18-16,1 0-13 0,1 1-21 0,-1 1-22 0</inkml:trace>
  <inkml:trace contextRef="#ctx0" brushRef="#br0" timeOffset="125720.79">14616 12934 0 0,'0'0'67'0,"1"2"-15"0,0 0-15 15,3 1-16-15,0-1-16 0,0 3-15 0,2-2-12 0,0 3-6 0,0-1-3 16,4 1 1-16,0 0 1 0,4 0 6 0,1 1 14 0,2-1 9 0,2 1 2 16,2 0 16-16,4-1 8 15,1-1 6-15,5 2 8 0,2-1 6 0,5 0 7 0,1-1 2 0,4 0 1 0,4 2-3 0,4-2-3 0,1 0-11 0,3 2-12 16,3-3-16-16,0 2-14 0,3 1-19 0,4-1-19 0,-2 1-27 0,4 0-31 15,1 1-49-15,3 1 21 0</inkml:trace>
  <inkml:trace contextRef="#ctx0" brushRef="#br0" timeOffset="126592.79">16536 13779 126 0,'-6'-2'234'0,"0"-1"-36"0,-3-2-41 0,3 2-32 16,-3 0-34-16,3 0-16 0,1-1-12 0,-2 0-5 0,0 1-2 0,2-2-1 0,-1 1 2 15,1 1 0-15,1-1 2 0,1 0 2 0,-1 1 4 0,-1 0 1 0,3-1-1 16,-1 1 0-16,-1 1-2 15,2-2-2-15,-1 2-2 0,1 0-4 0,0 0-3 0,0 0-4 0,0 2-3 0,-1-1-3 0,2-1-4 0,-2 1-7 0,2 0-6 16,1 1-7-16,-1-2-6 0,0 2-6 0,-2-1-5 0,2 1-2 16,1 0-4-16,0 0-3 0,0 0-3 0,0 0-2 0,0 0-1 0,0 0-1 0,0 0-1 15,1 1 1-15,2-1-2 0,-2 2 1 0,0-2 0 0,2 1 1 0,-1 0 1 16,2 1 0-16,0-1 0 0,1-1 1 0,-2 0 1 0,1 0 2 0,1 0-1 16,1 0-1-16,-1 0-1 0,0 0 0 0,0 0-1 0,1 0 1 0,1 0 0 15,-2 0 0-15,1 0-1 0,-1 0 0 0,0 0 0 0,1 0-2 0,-1 0 1 16,0 0 1-16,1 0 1 0,-2 0 0 0,0 0 4 0,-1 0 0 0,1 0 1 15,0 0 0-15,-2 0 0 0,2 0 1 0,-2 0 3 0,2 0 0 0,-1 0 1 16,0 0 1-16,-2 0 0 0,2 0 2 0,-2 0-1 0,2 0 0 0,-2 0 0 16,2 0 2-16,-1 0 0 0,-2 0 0 0,1-1 2 0,2 1 1 0,-2 0 0 0,0-2 2 15,-1 2 2-15,1-1 0 0,1 0 0 0,-1 1 0 0,0-2-1 16,-1 2 0-16,1-1 0 0,1 0-1 0,-1-2 1 0,0 0-1 0,2 1 0 0,0-2 0 16,-1 1 0-16,0-1 2 0,-1 0 1 0,2 1 2 0,-2 0 2 0,2-2 5 15,-1-1 3-15,-1 2 2 0,3 0 3 0,-3 1 1 0,2-1 3 0,-1 1-1 16,-1-2-1-16,2 1-2 0,-2 1-2 0,2 0-2 0,-2 1-3 0,1-2-1 15,-2 3-4-15,2-2-3 0,0 3-4 0,-1-3-2 0,2 1-3 0,-2 2-1 16,3-2-3-16,1 1 1 0,0 0-1 0,0 1-1 0,1-1 2 0,1-1 0 16,2 1 0-16,1 0 2 0,0 1-1 0,1-1 1 0,3 0-1 15,-3 0 1-15,4 1 0 0,0-1-1 0,0-1 0 0,1 2 1 0,0 0 2 0,1 0-2 16,-2 0 0-16,3 0-2 0,-1 0-1 0,-1 2-3 0,2-1-1 16,-1-1-2-16,-1 1-4 0,1 0-1 0,0 0-3 0,-1 0-3 0,-1 2-5 0,-2-2-8 0,1 1-6 15,1 0-9-15,-3 0-5 0,0 0-6 0,0-1-5 0,-2-1-5 16,0 1-6-16,-3 1-3 0,3-2-2 0,-4 1-4 0,2 0 0 15,-3 1-5-15,0-1-8 0,0-1-13 0,-3 1-18 0,2 0-38 0,-4-1-50 0,0 0-37 16,0 0-32-16</inkml:trace>
  <inkml:trace contextRef="#ctx0" brushRef="#br0" timeOffset="128017.79">16920 13795 265 0,'-5'-3'313'0,"0"-1"-51"0,0 1-77 0,-1-1-57 0,2 1-49 0,-1-1-24 16,0-1-11-16,-1 1-4 0,1 1-3 0,0 1-1 0,1-1-3 0,-2-1 1 0,2 2 0 31,1 0 3-31,-1-2 5 0,-1 2-1 0,3-1-2 0,-1 0-2 0,1 1-2 0,-1-2-3 0,2 1-1 0,-2 2-4 0,3-2-3 15,-1 2-3-15,-1 1-5 0,0-2-1 0,1 1-2 0,1 0-4 0,-1 1-4 0,1 0-2 16,0 0-1-16,0 0-2 0,0 0 1 0,0 0-2 0,0 0 0 16,0 0-1-16,0 0 1 0,0 0 0 0,0 0 2 0,0 0-1 0,0 0 0 0,0 0 0 0,0 1 1 15,0 2-1-15,0-3 1 0,1 3 0 0,-1-2-1 0,1 1 0 0,1 0-1 16,0 0 0-16,-1 1 2 0,-1-2-1 0,0 1 0 0,1-1-1 0,1 2 1 16,-1-2 0-16,-1 1 1 0,1 1-1 0,1-2-1 0,-1 0 0 0,0 0 0 15,-1 0 0-15,1 2 1 0,1-2 1 0,-1 0 1 0,0 1 1 0,-1-1 0 16,1 0 1-16,2 2 3 0,-2-3 1 0,0 3 5 0,-1-2 2 0,0 1 5 15,0 1 1-15,0-2 1 0,0 2 3 0,0 0 1 0,0 1 0 0,0-1 0 16,0 3-2-16,-1-2 1 0,0 1-3 0,-2 0 0 0,2 2-3 0,1-1-4 16,-1 1-4-16,0-1-3 0,-1 1-2 0,1-1-1 0,1 0 0 0,0 0-3 15,0 0 1-15,0-1-1 0,0 1-2 0,0-2 1 0,0 2 1 0,0-1 1 16,0-2-2-16,0 0 2 0,0 1 1 0,0 0 2 0,0-1 1 0,0 0 1 16,0-1 0-16,0 2 5 0,0 0 0 0,0-1 1 0,0 1 0 0,0 1 0 15,0-1 0-15,0 1-1 0,0 0 0 0,0 1 0 0,0 0-1 0,0-1-1 16,0 2-2-16,0-1-2 0,0 1-1 0,0-1-5 0,0 0-1 0,0-1 0 15,0 0-1-15,0 2 1 0,0-2-1 0,0-1 1 0,1 1 0 0,1 0 0 16,-1-1 1-16,0 2 0 0,-1-3-1 0,1 0 1 0,2 1 0 0,-2 0 0 16,0-1 1-16,-1-1 0 0,1 0 0 0,-1-1 0 0,0 2 1 0,0-2 2 0,0-1-1 15,0 0 1-15,0 1-2 0,0-1-1 0,0 0 0 0,0 0-1 0,0 0 1 16,0 0 1-16,0 1-2 0,0-1 1 0,0 0-1 0,0 0-1 0,0 0-3 16,0 0-5-16,0 0-5 0,0 0-5 0,0 0-5 0,0 0-4 0,0 0-5 15,0 0-6-15,0 0-5 0,0 0-5 0,0 0-5 0,0 0-6 0,0 0-2 0,0 0-3 16,0 0-1-16,0 0 1 0,0 0-1 0,0 0-1 0,0 0 1 15,0 0 3-15,0 0 4 0,0 0 1 0,2 0 3 0,-1 0-1 0,0 0 2 0,-1 0 0 16,1 0 0-16,1-1-1 0,0 0-1 0,-1 1-2 16,2-1-2-16,-1-1-2 0,-2 2-8 0,3-1-9 0,-3 1-15 0,0 0-17 0,0 0-22 0,0 0-26 15,0 0-37-15,0 0-38 0</inkml:trace>
  <inkml:trace contextRef="#ctx0" brushRef="#br0" timeOffset="128883.65">16766 14067 38 0,'-2'-3'256'0,"-1"0"-34"0,-1 1-40 0,1-1-36 0,0-2-32 0,-1 2-23 0,2-1-17 15,-1 0-8-15,2 0-7 0,-1 1-1 0,-1-2-2 0,3 0-2 0,0 1-1 16,3-1 0-16,-1-1 1 15,1 0 3-15,-1 0 1 0,3-1 0 0,1-1-3 0,-1 2-2 0,2-2-1 0,1 0-1 0,0 0 3 0,0 2 0 0,1-2 1 16,0 0 0-16,-2 0 0 0,3 1-2 0,-2 1-6 0,-1-1-5 0,3 1-6 16,-4 2-4-16,3-1-3 0,-3-1-1 0,-1 4 0 0,2-1 1 0,-2-1 0 15,-1 3-1-15,0-2-2 0,2 2 1 0,-3 1 1 0,-1 1 4 0,2 2 3 16,-3-2 3-16,3 3 2 0,-2-1 2 0,-2 2 0 0,1 0-1 0,-1 2-2 16,0 1-4-16,-1 0-3 0,1 1-4 0,-2 0-3 0,-2 0-2 0,2 3-4 0,-1 0-2 15,-2-1-4-15,-1 1-3 0,2 0-1 0,-2 1-1 0,-3 0 0 16,3 0-1-16,-3 2 0 0,1-2 0 0,-1 3 0 0,-2-1-1 0,-2 1-2 15,2 0-4-15,-1 1-6 0,-2-1-10 0,3-1-12 0,-3 0-10 0,2 2-8 16,-2-3-15-16,4 1-14 0,-2-2-17 0,2 0-16 0,0-1-14 0,1-2-12 0,2 0-11 16,1-2-12-16,1 1-12 0,0-3-12 0,2 2-29 0,3-3-36 0,0-1-53 15,0 0-57-15,3-3-18 0,-2-1 0 0</inkml:trace>
  <inkml:trace contextRef="#ctx0" brushRef="#br0" timeOffset="129123.66">16830 13931 0 0,'4'-14'158'0,"-1"-3"250"0,-2-1 1 0,-1-2 2 16,-1-1 3-16,-2 0-75 0,2 0-110 0,-2 0-83 0,2-1-71 0,-4 1-28 16,3 0-9-16,-1 1-3 0,2-1-3 0,-1 3-3 0,-1-1-3 0,2 2-3 0,0 1-2 15,-2 1-4-15,3-1-3 16,0 3-2-16,0-2-4 0,3 2-3 0,-2 1-3 0,0 2-6 0,3-2-6 0,0 3-11 0,1 0-12 0,2 0-13 0,-1 2-13 15,4 1-11-15,0 0-9 0,4 1-15 0,1 0-15 0,1 2-13 0,1 0-13 16,3 1-14-16,1 1-19 0,2 1-33 0,0 0-41 0,3 0-50 0,-1 0-51 16,1 1-19-16,-1 0 3 0</inkml:trace>
  <inkml:trace contextRef="#ctx0" brushRef="#br0" timeOffset="129498.66">17561 13575 174 0,'-11'3'360'0,"-1"1"9"16,0 0 11-16,-3 2-74 0,0-2-113 0,-2 3-57 0,0 0-31 15,-2 3-14-15,-1 0-7 0,0 2-2 0,-1-1 0 0,0 3-1 0,-2 0-2 16,0 0 0-16,3 1-2 16,-1-1-6-16,1 2-8 0,0-2-5 0,4 1-5 0,0-1-1 0,1 1-3 0,5-2-4 0,0 0-3 0,3-1-7 0,-1 1-6 0,5-3-2 15,0 1 1-15,3 1 1 0,0-2 0 0,3 2-1 0,0-3 0 0,5 0-4 16,-1 2-2-16,3-3-4 0,0 0-4 0,2-1-3 0,2 0-1 31,2 1-2-31,2-3-1 0,0-1 0 0,2 0-5 0,3 0-1 0,0-3-4 0,2 0-4 0,-1-2-6 0,0-2-4 0,2-2-5 0,1 0-5 0,0-3-8 16,-1-1-5-16,0-1-4 0,-1-2-3 0,-1-1 0 0,0-2-2 0,-3 1-2 0,1-3 1 15,-4 1 0-15,1-1 3 0,-3-1 3 0,-5-1 6 0,0 1 7 0,-1-2 8 16,-5 2 10-16,-1-1 6 0,-3 1 5 0,-3 0 4 0,-2 2 2 0,-5 0 3 0,1 3 3 16,-5-1-1-16,-3 2-1 0,0 1-2 0,-4 2-3 0,0 1-7 15,-1 3-10-15,-3 0-8 0,0 2-8 0,0 2-8 0,-1 1-8 0,-1 0-7 0,1 4-9 16,0 0-8-16,2 0-10 0,-1 1-6 0,3 3-6 0,1-3-3 15,3 3-5-15,1 0 1 0,2 0 2 0,5 1-1 0,-1-1-1 0,4 1-2 0,1-1-4 16,4 1-6-16,1-1-7 0,1 0-15 0,4 1-16 0,0-1-29 0,1 1-32 16,4-3-26-16,-1 1-26 0</inkml:trace>
  <inkml:trace contextRef="#ctx0" brushRef="#br0" timeOffset="129816.66">17833 13712 0 0,'1'-3'70'15,"-2"0"265"-15,-2-1 1 0,1-1-43 0,-3 3-65 0,0 0-55 16,-3-2-53-16,1 2-29 0,-2 0-18 0,0 2-7 0,-2-1-3 0,-1 1 0 0,1 1 2 16,-2 0 1-16,1 2-2 15,-1-1-4-15,1 2-5 0,-1-1-4 0,0 2-3 0,3 0-4 0,-1 1-4 0,2-1-3 0,-1 0-5 0,3 2-4 0,-2-1-3 16,3 1-5-16,2 0-4 0,-1-1-1 0,4 2-1 0,0-3 0 0,1 3-1 16,1-4-1-16,0 2 0 0,4 0-1 0,-1-1-1 0,1 0 1 0,1-1 0 15,4 1-1-15,-1-1-1 0,2 0 0 0,0-1-1 0,2 0-2 0,-1-2-2 16,3 0 0-16,0-1-2 0,1 0-4 0,-1-1-2 0,1 1-2 0,2-3 0 15,-2 1-4-15,0-1-5 0,0-1-4 0,-1-1-3 0,0-1-2 0,-3 0-2 16,2 1-2-16,-2-3-1 0,-2 0-3 0,0 0 0 0,-2 0 0 0,0-1 1 16,-3 1 1-16,0-1 0 0,-2 0 3 0,-2 0 5 0,1-1 5 0,-4 1 3 15,1 1 2-15,-2-1 0 0,-2 3 4 0,1-2 0 0,-2 1 2 0,0 1 4 0,0 3-2 16,-3-2-1-16,2 2-5 0,-2 2-6 0,-1 0-7 0,0 1-6 16,0 1-8-16,-1 0-6 0,2 2-11 0,-3 2-8 0,0-2-10 0,0 3-12 15,1 1-11-15,0 1-13 0,1 0-14 0,0 2-17 0,0-2-27 0,0 1-30 0,3 1-46 16,-2 0-55-16,3-1-20 0,0 0 207 0</inkml:trace>
  <inkml:trace contextRef="#ctx0" brushRef="#br0" timeOffset="130564.79">18655 13838 0 0,'-5'-2'252'0,"1"-2"93"0,-2 0-1 0,0 0-50 0,1 0-72 0,-4 1-70 0,2 2-74 15,-3 0-29-15,1 1-14 0,-2 1-6 0,0 0-5 0,-3 3 0 0,-2 2 0 16,1 0 3-16,-2 2 2 16,0 1 0-16,-1 3 0 0,0 1 0 0,-1 0-1 0,0 3 0 0,-1 0 0 0,2 1-4 0,-1 1-2 0,-1 2-4 0,2-1-5 15,-1 2-5-15,0 0-4 0,2 2-8 0,-1-2-5 0,2 1-10 0,0-1-7 16,1 0-8-16,3 0-10 0,-2 0-9 0,3 0-10 0,1-1-8 0,0-2-8 16,3-1-8-16,-1 0-9 0,3-1-14 0,2-2-13 0,-1 1-20 0,1-3-20 15,0-2-34-15,0 2-39 0,3-4-33 0,-1-2-33 0</inkml:trace>
  <inkml:trace contextRef="#ctx0" brushRef="#br0" timeOffset="130776.79">18290 13934 56 0,'3'-13'385'0,"-2"4"2"0,-1 0 2 0,-1 0-52 0,-2 2-74 16,2-1-71-16,-2 4-73 0,-2-1-28 0,0 1-12 0,2 1-7 0,-1 1-8 0,0-1-11 15,-2 3-10-15,2-1-5 0,-1 1-3 0,1 0-1 0,0 1-1 16,1-1 1-16,-1 1 3 0,3 2-5 0,-1-1-5 0,0 1-5 0,2 2-4 0,0 1-4 15,2 0-2-15,-1 2-1 0,0 1 0 0,3 2-3 0,-2-1-4 0,4 4-6 16,1 0-11-16,-1 0-9 0,1 2-13 0,2 1-11 0,1 0-13 0,0 1-12 16,4 0-12-16,-1 0-11 0,2 1-10 0,1 0-11 0,3 1-10 0,0-1-11 15,2 1-10-15,1 1-18 0,3-1-24 0,0-2-50 0,0 0-64 16,2-1-31-16,-1-2-16 0</inkml:trace>
  <inkml:trace contextRef="#ctx0" brushRef="#br0" timeOffset="131757.07">18232 13825 177 0,'-3'-5'348'16,"-2"-3"-13"-16,2 4-19 0,-1-2-70 0,0-1-93 0,0 3-47 0,-2-1-26 15,1 1-11-15,0 0-4 0,1 0-7 0,-1 1-10 0,2 1-6 0,-1-2-5 16,0 4-2-16,-1-3 0 0,3 2-1 16,-2 0-2-16,3-1-5 0,-2 1-5 0,2 1-5 0,1 0-6 0,0 0-3 0,0 0-5 0,0 0-1 0,0 0 0 15,0 3 0-15,0-1-1 0,1 1 1 0,1 1 0 0,0 1 0 0,-1 0-1 16,2 2-1-16,-1-1-2 0,3 1-5 0,-2 2-5 0,-1-1-3 0,2 1-2 15,-2 2-8-15,1-2-10 0,2 1-8 0,-3 1-11 0,2-1-8 0,-1 0-8 0,-1-1-9 16,3 0-6-16,-1 0-5 0,-1 0-2 0,1 2-4 0,0-2-3 0,2-1-9 16,-2 2-8-16,1-2-10 0,1 1-12 0,-1-1-18 0,1-1-25 15,-1 1-37-15,3-3-48 0</inkml:trace>
  <inkml:trace contextRef="#ctx0" brushRef="#br0" timeOffset="131965.07">18482 13829 120 0,'-1'-6'347'0,"0"-1"-4"16,-4 2-8-16,1-1-79 0,1 0-110 0,-2 1-58 0,-3 2-35 0,3-1-16 0,-2 2-7 15,-2-1-8-15,2 3-7 16,-2-1-3-16,0 1-4 0,1 1-4 0,-1 0-3 0,0 2-1 0,0-1-1 0,1 2 2 0,-1-1-1 0,2 2-1 0,-1 2-2 16,3-2-4-16,-2 3-4 0,2 1-4 0,0 2-4 0,1-1-7 0,-1 4-6 15,1 0-5-15,2 0-3 0,-2 3-8 0,2 2-7 0,-2-1-10 0,3 3-10 16,-2 1-15-16,2 2-18 0,1-1-24 0,-1 2-29 0,1 0-52 0,0-1-60 15,0 1-27-15,0-2 194 0</inkml:trace>
  <inkml:trace contextRef="#ctx0" brushRef="#br0" timeOffset="132192.07">18223 14081 308 0,'0'-14'385'0,"-2"-2"0"0,0 1-1 0,-2 1-67 0,3 0-96 15,-3 0-80-15,3 3-73 0,-1-1-30 0,-2 3-12 0,3-2-9 0,-2 3-5 16,2 1-4-16,-1 1-4 0,0 1-1 0,1 1-1 0,1 1 0 0,0 2-2 16,0 0 0-16,0 1-1 0,0 1 2 0,1 2 0 0,2-1-2 0,-1 4-1 15,2 0-4-15,1 2-5 0,0 0-5 0,1 2-5 0,3 1-6 0,0 2-6 16,2 0-8-16,0-1-9 0,1 2-8 0,3 1-11 0,0-1-7 0,2 2-7 16,2-2-6-16,0 1-6 0,1-2-13 0,1 1-12 0,1 1-23 0,2-2-31 0,-2-1-53 15,3-1-67-15,-1 0-26 0,2-3 62 0</inkml:trace>
  <inkml:trace contextRef="#ctx0" brushRef="#br0" timeOffset="132863.07">19091 13788 189 0,'6'-5'335'0,"-2"0"-38"0,0 0-55 0,0-3-50 0,-1 3-42 16,2-3-22-16,0 2-11 0,-2 0-7 0,-1-1-4 0,2 1 0 0,0-1 1 0,-2 1 0 15,-1-1 2-15,2 1-2 0,-2-1-3 16,2 0-1-16,-1 1-2 0,-1-1-5 0,3 0-11 0,-3 0-9 0,3-1-9 0,-2 1-6 0,2 0-4 0,2 1-4 15,-2 0-6-15,1-1-3 0,0 1-5 0,1 2-2 0,-1-2-3 0,1 1-5 16,2 2-6-16,-2 0-6 0,0-1-3 0,3 2 0 0,-3 0 1 16,-1 2 2-16,3 0 1 15,-2 0 2-15,1 1 2 0,-2 2 2 0,0-1 4 0,0 2 1 0,0 0 2 0,0 3 2 0,-2 1 3 0,-1 1 0 0,-2 0-1 16,0 3-1-16,-1 2-2 0,-3 2-2 0,0 1-1 0,-2 1-3 0,1 1-4 0,-2 2-2 16,-2-1-1-16,0 2-4 0,0-1-1 0,1 1-2 0,-2-2-4 0,3 1-1 15,0-3 0-15,-1-2 0 0,3 0-1 0,0-3-1 0,0 0-1 0,1 0-1 0,3-4-1 16,1-1-5-16,1 1-6 0,2-5-18 0,3 1-19 0,1-2-39 0,7-2-47 15,3-2-40-15,8-6-39 0,10-2-55 0,7-4-62 0,13-5-65 16,11-3-65-16,12-8-33 0,13-8-16 0,12-5-6 0,10-4 5 0</inkml:trace>
  <inkml:trace contextRef="#ctx0" brushRef="#br0" timeOffset="133864.07">20857 13792 273 0,'4'-6'308'0,"-1"-1"-49"15,-1-1-69-15,2 2-63 0,-2-2-61 0,3 0-26 0,-1 0-10 16,0 2-2-16,1-2 1 0,2 0 1 0,-1-1 3 0,4 0 4 0,1-2 7 0,3 2 5 16,2-4 4-1,3 2 4-15,2-1 1 0,3-1-1 0,3-1-4 0,3 1 1 0,1-3-1 0,2 2-2 0,6-2-3 0,3 1-3 0,0 0-5 16,3 0-4-16,2 1-7 0,3 1-3 0,-2 0-5 0,5 1-5 0,0 1-2 0,0 1-5 16,3-1-1-16,1 2-4 0,3 1-4 0,-2 0-4 0,1 1-3 15,0 2-6-15,2-1-8 0,0 2-5 0,-1-1-6 0,-1 1-5 0,1 0-5 0,-2 1-6 16,-2 1-5-16,0-2-6 0,0 1-3 0,-3 0-1 0,0-1-1 0,-4 1 0 0,-2-1 0 15,-2 0 0-15,0 0 0 0,-3 0-1 0,-3 1-3 16,-5 2-2-16,0-4-1 0,-4 1-4 0,-2 1-6 0,-4 0-12 0,-1 0-17 0,-4-1-26 16,-3 0-33-16,-2 0-46 0,-3 0-55 0</inkml:trace>
  <inkml:trace contextRef="#ctx0" brushRef="#br0" timeOffset="134225.07">22303 13113 118 0,'-24'-2'293'0,"2"-1"-53"0,0 0-78 0,-1 0-56 0,2 1-48 16,3-1-20-16,0 2-7 0,2-2-2 0,1 1 1 0,4-1 1 0,0 0 2 15,2 1 0-15,3-2 1 0,4 0 1 0,2 1 2 16,2-2 1-16,5 0 2 0,2-2 2 0,2-1 0 0,4 0 1 0,4 0 1 0,1-2 2 0,2 1 3 16,5-2 1-16,-1 0 0 0,4-1 0 0,-1 2 1 0,1 0 0 0,1 0 3 15,-1-1-3-15,-1 2-2 0,2-1-6 0,-3 1-2 0,0 3-4 0,-3-1-4 16,1 1-5-16,0 0-4 0,-2 0-1 0,-2 2-3 0,2-1-2 0,-2 1 1 15,-2 1-4-15,-1 0-2 0,-2 0-2 0,2 1-1 0,-2 0 1 0,-1 0 3 16,-1 2 1-16,1 0 2 0,-3 0 0 0,-1 0 3 0,0 3 1 0,-1 0 1 16,-2 0 0-16,0 2 0 0,-2-2 0 0,0 5-1 0,-2-1-1 0,0 1 1 15,-3 2-3-15,-2 1-3 0,0 2-3 0,0 3-1 0,-5-1-4 0,2 4-5 16,-2-2-2-16,-2 4-4 0,-1-1-3 0,-1 3-3 0,-1-1-3 0,0 2-5 0,-2 0-6 16,-1-2-4-16,3 3-4 0,-2-3-4 0,0 1-3 0,0-1-5 0,1-1-5 15,2 1-5-15,-2-2-6 0,4 1-5 0,-2-2-5 0,3 0-5 16,-2-2-4-16,5 0-3 0,-1-3-3 0,0 1-3 0,3-1-2 0,-3-1-4 0,3-1-2 15,1 0-5-15,0 0-5 0,0-2-4 0,0-1-11 0,0-1-16 0,0 0-33 0,0-1-43 16,0-2-37-16,0 0-23 0</inkml:trace>
  <inkml:trace contextRef="#ctx0" brushRef="#br0" timeOffset="134847.07">22768 12911 8 0,'2'-16'334'16,"2"2"-3"-16,-2-2 0 0,3 1-73 0,-1 4-103 0,0-3-67 0,1 3-50 16,2 0-22-16,-1 0-10 0,4 1-3 0,-2 1 2 0,3-1 0 15,0 2 1-15,2-2 0 0,0 0 0 0,3 1 1 0,-1-1 0 0,4 1 0 0,1 2-1 16,0-1 0-16,1-1 0 16,0 1-2-16,1 0 1 0,-1 2-4 0,3-1-3 0,-2 1-4 0,2-1-3 0,1 1-2 0,-2 0-1 0,2-1-4 0,1 1-4 15,-1-1-3-15,0 0-4 0,2 1-3 0,-2 1-2 0,2-4 1 0,0 2-2 16,0-2 1-16,-1 1 1 0,1 0 2 0,-2-2 2 0,-1 2 3 0,-1-3 0 15,0-1 5-15,-2 2 4 0,-1-2 6 0,-2 0 5 0,0-1 3 0,-2-1 3 16,-3 0 4-16,1-1 3 0,-4-1 4 0,0-1 3 0,-3 0 2 0,0 0 3 16,-1-2 2-16,-4 0 2 0,0 0 1 0,-2 1 1 0,-2-2-1 0,-3 3 0 15,-3-1 0-15,-1 1 0 0,-5 1-1 0,-2 2 1 0,-2 2-1 0,-5 1 1 16,-3 2 1-16,-4 1 1 0,-5 2 2 0,-2 4 2 0,-7 1 0 0,-4 3 0 16,-4 4 2-16,-5 3 1 0,-5 3 2 0,-2 4 5 0,-4 2 4 0,-3 7 4 0,-1 2 6 15,-1 4 6-15,1 4 5 0,-4 3 7 0,0 7 5 0,3 3 5 16,1 2 6-16,1 5 8 0,4 4 3 0,5 5 2 0,1 3-1 0,7 4-4 0,4 2-5 15,4 4-5-15,6 0-8 0,8 0-7 0,5-1-10 0,4-3-10 0,6 1-5 16,8-1-8-16,4-1-5 0,5-2-4 0,7-5-2 0,6-2-2 0,6-4 0 16,4-2 1-16,8-6 0 0,5-4 1 0,4-4 1 0,5-3-2 15,6-6-1-15,2-4-1 0,5-4-1 0,2-6-1 0,1-3-3 0,6-5-5 0,4-4-2 16,3-3-2-16,6-8-5 0,3-3-6 0,-1-6-7 0,5-6-10 16,3-5-17-16,-1-5-19 0,-1-4-22 0,-3-6-22 0,-1-4-17 0,-1-4-16 0,-3-6-5 0,-4-5-3 15,-3-3 3-15,-5-6 6 0,-2-3 9 0,-6-5 9 0,-6-3 20 0,-3-1 21 16,-6 0 33-16,-8 1 38 0,-3 3 34 0,-7 2 32 0,-7 2 23 0,-8 5 18 15,-2 1 8-15,-8 5 6 0,-6 2-1 0,-7 4-3 0,-7 4-4 0,-5 2-4 16,-8 7-10-16,-8 2-13 0,-4 6-18 0,-8 3-16 0,-5 5-11 0,-7 5-10 16,-6 3-5-16,-7 4-3 0,-2 5-2 0,-4 4-4 0,-2 4-1 0,-4 5-4 15,1 3-3-15,1 3-4 0,3 3 0 0,3 2 1 0,9 2-4 0,6-1-2 16,6 4-3-16,6-2 0 0,6 2-4 0,7 0-3 0,6 0-2 0,8-1-2 16,3 1-3-16,5 0-3 0,8 2-3 0,4 0-4 0,4-2-7 0,6 2-6 15,5 2-9-15,5 0-9 0,5 0-13 0,4 0-14 0,7-1-14 0,3 1-16 16,7-1-16-16,3-1-17 0,4-1-16 0,3 0-16 0,5-3-14 0,2-1-15 15,4 0-20-15,1-4-22 0,2-1-34 0,0-4-39 0,2-1-36 0,0-2-33 0,-3-3-4 16,2-1 181-16</inkml:trace>
  <inkml:trace contextRef="#ctx0" brushRef="#br0" timeOffset="134995.07">23971 12791 0 0,'-23'4'125'0,"-1"3"38"0,-3-1-94 0,-1 5-112 0,1 1-123 16</inkml:trace>
  <inkml:trace contextRef="#ctx0" brushRef="#br0" timeOffset="135582.07">24565 13635 0 0,'0'0'387'0,"0"0"40"0,-1-1 13 0,-2-2-17 16,2 0-32-16,-2 0-80 0,-1-2-104 0,2 0-47 0,0 0-21 0,-1 0-13 15,3-3-8-15,0 3-7 0,1-3-7 0,3 1-9 0,2-1-9 0,2 2-13 16,3-3-12 0,2 1-11-16,3-2-8 0,4-1-5 0,4 2-2 0,1-3-2 0,5 1-4 0,0 1-3 0,2-3-3 0,4 2-6 0,0 1-8 0,0 2-10 15,1-3-10-15,1 5-14 0,-4-2-13 0,0 4-17 0,-2-1-16 0,-3 1-17 16,-1 0-15-16,-3 3-11 0,-2 0-7 0,-2 0-7 0,-3 1-8 0,-3 0-6 0,0 0-6 16,-2 0-4-16,-2 0-5 0,-4 0 0 0,-1 0 5 0,-1-1 7 0,-2 1 10 15,-2-2 4-15,-2 0 3 0,-2 1-3 0,-3-3-6 0,1 1-17 0,-1-1-22 16,-3 0-25-16,-1-1-28 0,-1 0-22 0,0-2-21 0</inkml:trace>
  <inkml:trace contextRef="#ctx0" brushRef="#br0" timeOffset="135813.07">25041 13232 0 0,'-12'-10'44'0,"1"-2"278"0,-1 1 14 0,1-1-14 0,-1 0-29 0,1-2-42 15,3 1-48-15,-1 0-33 0,1 0-25 0,2 0-16 0,0 0-9 0,2 1-9 0,2 0-8 16,-1 0-4-16,3 1-1 16,0 1-2-16,2 1-5 0,1-1-2 0,1 2-3 0,2 0-4 0,0 1-6 0,4 0-2 0,-1 2 2 0,2-1 1 0,-1 2 5 15,4 0 1-15,-1 0 1 0,2 2-4 0,0-1-6 0,3 2-6 0,-1 1-6 16,3 0-7-16,1 2-6 0,0 1-6 0,0 1-2 0,2 1-4 0,-1 0-5 15,3 3-5-15,-3 0-4 0,1 3-5 0,-1 0-2 0,0 3-5 0,-1 0-3 16,-1 2-2-16,-1 2-2 0,-2 2 1 0,-2-2-1 0,0 3 0 0,-4 0-2 16,-1 3 1-16,-4-3 0 0,-1 3-1 0,0-1-1 0,-5 2-3 0,0-1-1 15,-5 0-5-15,0 0-5 0,-1 0-6 0,-4 1-7 0,0-1-7 0,-1 0-8 16,0 0-11-16,-2-1-12 0,0 0-18 0,-1-1-22 0,-1-1-25 0,3 0-23 0,-2 0-20 16,2-2-21-16,1-1-14 0,-2 1-15 0,2 0-16 0,2-2-21 0,1-3-43 15,0 0-54-15,1 0-43 0,-1-3-35 0,3 0-5 0,0-2 12 0</inkml:trace>
  <inkml:trace contextRef="#ctx0" brushRef="#br0" timeOffset="136015.07">25539 13314 26 0,'3'-12'427'0,"1"-1"-2"0,-1-2-1 0,-1 1-3 0,-2 1-1 0,1-2-96 15,-1 2-139-15,0 1-93 0,0 2-69 0,-1-1-34 0,1 1-17 0,-1 2-12 16,0 0-8-16,-1 3-8 0,2-2-8 0,0 3-9 0,-1 2-8 0,1 0-14 15,0 2-15-15,0 2-14 0,0 0-11 16,0 1-30-16,-1 3-35 0,0 0-54 0,-1 2-62 0,2 0-30 0,-1 2-17 0</inkml:trace>
  <inkml:trace contextRef="#ctx0" brushRef="#br0" timeOffset="136989.81">26717 13384 175 0,'-1'-2'228'0,"-1"-2"-46"0,0 1-52 0,1 1-40 16,1-1-39-16,-1 0-20 0,0 1-15 0,-1 0-9 0,2 0-6 16,0 0-4-16,0 1-4 0,0 0-4 0,0 0-3 0,-1 1-2 0,1-1-3 0,0 0-1 15,0 0-1-15,-1 1 0 0,1 0 0 16,0 0 0-16,-1-2 2 0,-1 1 0 0,2 1 2 0,-1-1 1 0,1 0 1 0,-1 1 0 0,0 0-3 0,-2 0-1 15,3 0-2-15,-2 0-4 0,-1 0-2 0,1 0-6 0,-1 0-7 0,-2 0-9 0,0 0-9 16,0 1-7-16,0 0-6 0,-1 2-5 0,0-2-1 16</inkml:trace>
  <inkml:trace contextRef="#ctx0" brushRef="#br0" timeOffset="137779.81">26574 13371 68 0,'-3'2'82'16,"-1"-2"5"-16,0 0 2 0,3-2 0 0,0 1 0 0,1 1-5 0,0-2-7 0,0-1-11 16,1 0-13-16,-1 0-6 0,1 0-7 0,2 0 2 0,-2-2 4 0,3-1 6 15,-2 2 6-15,-1-1 3 0,2 0 4 0,-2 0 3 0,2-2 2 0,-1 2-2 0,0 0-2 16,-1-2-3-1,0 1-4-15,1-1-2 0,-2 0 0 0,2 0-3 0,-1 1-4 0,0 0-2 0,0-1-2 0,-1-1-1 0,2 2-2 0,-1-3 0 0,0 2-1 16,-1-1-1-16,1 2 1 0,1-2 1 0,-1 2 3 0,0-1-2 0,-1 1-2 16,1 0 0-16,1 2 0 0,0-1-1 0,-2-1-2 0,0 4-1 0,0-2-3 15,0 0 0-15,0 1-2 0,0 1-3 0,0 0-1 0,0 0-2 0,-2 2-5 16,0-2-1-16,1 1-2 0,-1 1-4 0,-1 0-2 0,-1 0-4 0,-1 1-3 16,-1 1-2-16,-1 0-3 0,-2 1-2 0,2 1 0 0,-3 1-1 0,0 0 0 15,-1 2-2-15,-1 0 1 0,1 2-1 0,-1 0 0 0,0 1 0 0,0 2 1 16,-1 0-1-16,0 2 2 0,-2 1-2 0,2 0 1 0,-1 0 0 0,0 2 0 15,2 1 1-15,-2 1 0 0,2-1 0 0,-1 2 0 0,2 0 0 0,-1 0 0 0,0 1 0 16,1-2 2-16,1 2-1 0,0-3 0 0,3 2 0 16,-2-2-1-16,2 0 1 0,-1-2 2 0,3-1-1 0,0 1 0 0,2-3 0 0,-1 0 0 15,0-1 1-15,3 1 0 0,0-3 1 0,1 1-1 0,0-2 1 0,1-1-1 16,0 0 1-16,2-1 0 0,-1-1 1 0,3 2-1 0,-2-3 0 0,0 0-2 16,1 2 2-16,2-3-1 0,-2 1 0 0,0 0-1 0,0-2-1 0,-1 2 0 0,2-1 1 15,0 0-1-15,-2-1 0 0,-1 0 1 0,2 1-1 0,0 0 0 0,-1-1 1 16,0 1 1-16,-1 1 0 0,2-2 0 0,-3-1 0 0,3 1 0 0,-3 1 0 15,2-2-1-15,-1 1-3 0,-1-3-3 0,2 3-2 0,-2-3-1 0,2 1-3 16,0 0 0-16,-1 1 0 0,0-2-1 0,-1 0-3 0,3 0-3 16,-1 0-5-16,-1-2-5 0,3 1-2 0,-1 0-3 0,-1-2 4 0,1 2 2 15,1-3 2-15,1 0 0 0,-1 0 2 0,0 1 0 0,0-1 0 0,0-1-1 0,-1 1 1 16,0 0 3-16,1 0 4 0,-3 1 5 0,2 0 2 0,-2-1 2 16,1 0 1-16,-2 1 1 0,2 1 0 0,0 0 0 0,-3 1 1 0,1-2-2 0,1 1 0 0,-1 2 3 15,0-1 1-15,-1-1 0 0,2 1 0 0,-2 1 2 0,0 0-1 0,0 0 0 16,0 0 0-16,0 0 1 0,0 0 0 0,1-1-1 0,-1 1 1 0,0 0 2 15,0 0-1-15,0 0-1 0,0 0 1 0,0 0 1 0,0 0 1 0,0-2-1 16,1 2 0-16,-1 0 0 0,1-1 0 0,-1 1-2 0,2-1 1 0,-1-1 1 16,0 1 0-16,0 0-1 0,2-2 1 0,-1 2 1 0,1-2 1 0,-1 2 0 15,2-1-1-15,0 0 2 0,0 1-2 0,0-2 1 0,1 2 0 16,-1-2 0-16,1 2 1 0,-1 1-1 0,-1-1 2 0,1 1-1 0,2 0 0 0,-1 0-1 16,-1 0-1-16,1 1-1 0,0-1 0 0,-1 1 1 0,-1 0 0 0,1 1 0 15,2-2 0-15,-2 1 2 0,-1 0-1 0,0 1 1 0,0-1 0 0,-2-1 2 16,3 1 4-16,-2 0 3 0,-1 1 4 0,1-2 4 0,-1 0 2 0,0 0 3 15,-1 0 4-15,0 0 5 0,0 0 4 0,0 0 0 0,0 0 1 0,0 0 1 16,0 0-2-16,-1 0-1 0,-2 0-4 0,1 1-5 0,-4 1-1 0,0-1-4 16,-3 0 1-16,0 2 1 0,-4-1-3 0,-2 2-4 0,-3 0-2 0,0 3 1 15,-3-2 2-15,-3 3 4 0,-5 0 2 0,2 2 4 0,-4 1 3 0,0 1 1 16,0-1 2-16,-1 3 1 0,-1 0-2 0,2-1-1 0,3 3-3 0,-1-2 0 16,2 2-1-16,-1-2-2 0,5 1-2 0,2-1-3 0,1 2-3 0,1-2-2 15,3 2 0-15,1-2-1 0,0 1 0 0,5 1-1 0,-1 0 1 0,5-1 0 0,-1 2 2 16,3 0 2-16,1 2-1 0,3-2-1 0,0 1 0 0,4 2-2 0,1-3-1 15,2 3-2-15,2-2-1 0,4 0-3 0,0 2-2 0,3-3-4 0,4 1-3 16,0-2-5-16,1 0-5 0,4-3-6 0,2-1-10 0,1 0-10 0,1-3-14 16,4-3-16-16,0-2-16 0,3-1-17 0,0-3-18 0,2-1-21 0,0-3-17 0,-1-3-15 15,2-1-15-15,-1-2-18 0,2-2-25 0,-1 0-33 16,0-4-55-16,1-2-66 0,0-2-25 0,-2-2-4 0</inkml:trace>
  <inkml:trace contextRef="#ctx0" brushRef="#br0" timeOffset="137975.81">27171 13598 0 0,'-5'3'296'0,"0"1"69"0,-2 1 7 16,0 0-58-16,-2 2-86 0,1 1-62 0,-1 0-49 0,-1 1-22 0,1 1-11 0,-2 1-5 0,2 0-1 15,1 0-1-15,0 1-1 16,-2 0-2-16,4 1-6 0,-1-1-4 0,-1 1-6 0,3 0-4 0,-2 1-7 0,1 1-7 0,-1-1-5 0,0 1-7 0,2 0-9 16,-3 1-16-16,1 2-18 0,-2 2-19 0,0-3-19 0,0 3-18 0,-1-1-18 15,0 1-16-15,-1 1-15 0,-2-1-16 0,2 2-17 0,0-2-26 0,-1 1-30 16,0-1-55-16,1-2-67 0,0 0-32 0,-1-1-13 0</inkml:trace>
  <inkml:trace contextRef="#ctx0" brushRef="#br0" timeOffset="138150.81">26777 13871 0 0,'1'-21'374'0,"0"3"92"0,1-1-3 0,-2 2 0 0,0 2 0 16,0-1-78-16,-2 3-114 0,1 1-81 0,1 1-68 0,0 2-35 0,0 1-19 15,0 2-21-15,0 2-19 0,1-1-11 16,2 3-10-16,-2 1-4 0,3 1 0 0,1 1-1 0,-1 1 0 0,1 3 0 0,2-1 0 0,-1 1 0 0,2 3 1 15,0 0-1-15,1 2 3 0,3 2-3 0,1 0-4 0,-2 1-10 0,4 3-10 0,0-1-19 16,1 2-22-16,0 1-22 0,3 0-26 0,-1 2-21 0,2 2-19 0,0-1-18 16,1 4-17-16,0-1-27 0,2 0-29 0,-3 3-49 0,-1 0-54 0,1 1-39 15,-2-2-27-15,-1 1-2 0,-1 1 207 0</inkml:trace>
  <inkml:trace contextRef="#ctx0" brushRef="#br0" timeOffset="138325.81">27343 14122 97 0,'5'-20'440'0,"1"-1"10"0,-2 4 12 16,0 1-21-16,-1 0-37 0,-1 2-80 0,-1-1-100 0,2 3-51 0,-2 0-32 0,-1 3-22 0,0 1-17 16,0 0-14-16,0 1-15 0,-1 2-11 15,1 0-10-15,0 2-10 0,0-1-8 0,0 3-6 0,0 1-7 0,0 2-4 0,0 2-1 0,0 2-2 0,1 1 0 16,0 3-1-16,0 2 0 0,1 2-2 0,0 3-4 0,-1 1-10 0,2 5-12 16,-2-1-14-16,2 4-18 0,-1 2-21 0,-1-1-26 0,-1 2-23 0,1 0-24 15,1 3-20-15,-1-1-18 0,0 0-15 0,-1 2-15 0,1-2-14 0,1 0-16 16,-1 0-22-16,0 0-27 0,-1-3-47 0,0 1-58 0,0-2-11 15,-1-2 8-15</inkml:trace>
  <inkml:trace contextRef="#ctx0" brushRef="#br0" timeOffset="138563.82">27281 14056 61 0,'6'-18'359'0,"2"-1"5"0,-1 3 4 0,1 1-62 16,-1-1-93-16,1 3-66 0,0 0-54 0,1 2-20 0,1 1-6 15,-1 1-3-15,2 0-1 16,0 2-1-16,1-1 1 0,2 2 2 0,2-1 7 0,-2 3 2 0,2-1 3 0,0 1-1 0,-1 2-3 0,1 0 1 0,0 2 0 16,-1 2-3-16,-1 0-5 0,1 3-2 0,-3 2-2 0,-3 2-2 0,2 1-4 0,-4 4-5 15,-1 1-5-15,-3 4-8 0,-3-1-6 0,0 4-8 0,-3 2-6 0,-3 1-13 16,-1 2-14-16,0-1-16 0,-3 2-14 0,-3-2-18 0,2 2-18 0,-2-2-18 16,-1 0-17-16,-1 1-17 0,1-2-17 0,-2-2-14 0,3-2-15 0,-1 0-14 15,0-3-16-15,4-2-30 0,-1-1-36 0,1-2-50 0,2-4-54 16,0-1-17-16,-1-3 5 0</inkml:trace>
  <inkml:trace contextRef="#ctx0" brushRef="#br0" timeOffset="138880.81">27517 13833 49 0,'5'-10'364'0,"0"0"2"0,1 0 3 0,1 1-54 0,-1 0-78 0,1-1-63 0,-2 1-59 15,3 3-21-15,0-2-7 16,-1 1-2-16,1 2 0 0,0 1 3 0,0-1 2 0,1 1 3 0,1 1 0 0,-1 2 1 0,1 1-1 0,-2 1-3 0,3 2-5 15,-2 2-4-15,1 2-8 0,0 0-7 0,-1 3-7 0,-2 0-6 0,2 3-4 16,-3 2-6-16,-1 3-9 0,1 3-5 0,-2-1-5 0,-3 3-2 0,-1 1-2 16,0 1-2-16,-2 1-1 0,-2 2-3 0,-2-2-1 0,0 3-4 0,-2-1-2 15,2 0-4-15,-2-2-5 0,1 1-5 0,0-2-6 0,-1-2-5 0,3-1-8 16,1-3-2-16,1-1-2 0,0-1-3 0,0-1-1 0,1-3 0 0,1-2 0 16,1-2 0-16,1-3 0 0,3 0 0 0,-2-4-1 0,2-2 0 0,0-2 1 15,2-5 3-15,0-1 2 0,2-3-3 0,0-4-4 0,1-2-6 0,2-4-5 16,-1 0-4-16,3-4-6 0,-1 1-3 0,-2-1-3 0,1 0-1 0,-2 0-1 15,2 2-2-15,-3 1 0 0,0-1-4 0,-3 2-6 0,0 0-1 0,1 3 0 16,-2 0-1-16,1 1-2 0,-2 0-2 0,0 1-2 0,1 0-2 0,-1 2-4 16,0 0-5-16,1 0-3 0,2 2-6 0,-1 1-7 0,0 0-12 0,0 0-13 0,4 1-25 15,-3 2-31-15,4 0-39 0,-2 2-45 0</inkml:trace>
  <inkml:trace contextRef="#ctx0" brushRef="#br0" timeOffset="139728.81">27972 13879 0 0,'-6'17'157'0,"1"0"121"0,1 0-26 0,0-1-36 0,2 0-43 15,-1-2-31-15,1-1-29 0,1-1-9 0,1 0 0 0,1-2 0 0,0 1 3 0,0-2 3 0,4-1 4 16,-1 1 3 0,0-5-1-16,1 1-1 0,2-1-3 0,-1-3-7 0,4-1-8 0,-1-1-12 0,2-4-12 0,0 0-12 0,4-2-14 0,-1-2-13 0,1-4-13 15,0 1-22-15,1-2-26 0,-1-2-23 0,1 0-22 0,0-4-18 16,-1 1-11-16,0-2-10 0,-3-3-7 0,3 2-2 0,-2-3-3 0,-1 1 2 0,-2-2 0 16,-2 1 7-16,0 0 11 0,-2 0 15 0,-1 0 20 0,0 2 20 0,-4 0 20 15,1 2 15-15,-2 3 12 0,-2 1 10 0,0 4 6 0,-2 1 6 16,-2 0 5-16,0 4 1 0,-2 2 0 0,0 3-2 0,-2 2-1 0,-3 2-1 0,1 2 0 15,-2 3 0-15,-1 2 3 0,0 4 5 0,0 0 5 0,1 1 3 0,0 1 4 16,1 2 2-16,2-1 0 0,1 2 4 0,-1 0 4 16,5 0 1-16,-1 0 1 0,3 0 5 0,1-1 6 0,2-1 2 0,1 1 0 0,1 0 0 0,1-2 0 15,1 2 0-15,1-3-3 0,2 2 0 0,0-2-3 0,1 0-2 0,1-1-4 16,-1 0-2-16,1-1-1 0,2 0-5 0,0-2-8 0,-1 0-5 0,2-1-4 16,-1 0-4-16,1-2-6 0,1 1-4 0,1-2-3 0,-1 0-2 0,3-1 0 15,-1-2-3-15,0 0-1 0,1 0-4 0,-1-4-5 0,1 0-5 0,0-1-7 16,1-2-3-16,-2-2-3 0,2 1-2 0,-1-4-1 0,-1-1-1 0,-2-1 0 15,-1-1 0-15,0-2 1 0,-2 0-2 0,0-2 0 0,-3-1 3 0,-2-1 4 16,-2 1 6-16,0-1 7 0,-2-2 6 0,-3 2 4 0,1-1 2 0,-2 0 1 16,-1 3 4-16,-2-1 1 0,0 1-1 0,-3 1 0 0,3 3 0 0,-3 1-1 15,1 1 1-15,-2 1-1 0,2 3-3 0,-2 1-2 0,1 2-3 0,-1 0-1 16,0 3-2-16,1-1 1 0,-1 4-3 0,1-1-1 0,0 3 1 0,1-1 0 16,2 2 1-16,1 1-1 0,0 1 0 0,2 1 2 0,1 0 2 0,3 1 0 15,1 0 1-15,4 1-1 0,0 1 1 0,0 1-1 0,5 1 3 0,0 0 3 16,1-1 0-16,3 0-1 0,-2 1 1 0,3 0 3 0,1 0 2 0,1-1-1 0,-1 1 1 15,0 0 0-15,0 0 4 0,-2 2 4 0,1-2 2 0,-2 1 4 0,1 1-1 16,-3-2-1-16,0 1 1 0,-2 1 4 0,0-1 0 0,-3-1 1 16,-1-1-2-16,0 1 1 0,-3 0-2 0,1 0-1 0,-2 0-3 0,-2 0-2 0,-2 1-3 15,1-3-2-15,-1 1-2 0,-3 1 0 0,1-1-5 0,0-1-4 0,-1-2-1 16,0 1-1-16,-1-1-1 0,0-1-1 0,2 0-1 0,0-1 1 16,0 1-2-16,2-3-3 0,-1-1-4 0,1 1-4 0,-1-2-10 0,2-1-9 0,-2 0-9 15,3-2-10-15,-1-3-7 0,0 2-7 0,1-5-1 0,1 0-4 0,0-2-1 0,0-4 0 16,3-1 0-16,-1-1 3 0,4-2 2 0,-1-1 5 0,0-1 8 0,5-1 10 15,-1 1 11-15,2-2 11 0,0 3 9 0,0-3 3 0,3 2 6 0,-3 1 8 16,3 0 8-16,-2 0 8 0,2 1 4 0,-3 2 3 0,0-2 3 16,-2 3 3-16,1 0 2 0,-4 1 0 0,3 0 1 0,-3-1 0 0,-1 1 1 0,0 2 2 15,-3-2-2-15,1 1-5 0,-2 1-7 0,0-1-6 0,-1 1-4 0,0 1-2 16,0-2-3-16,-1 2-1 0,1 0-1 0,-1 0 0 0,-2 1 0 0,2 0 0 16,-2 1 0-16,0 1-2 0,3-1 0 0,-1 1-2 0,0 2 0 0,-1-2 1 15,1 1-1-15,1 2-2 0,-1 1-2 0,0-2 1 0,-1 1-3 0,2 1-1 16,-1 2-2-16,1 0 0 0,0 0-2 0,0 1 0 0,0 2 1 0,1 2-1 15,-1-2 1-15,2 3 0 0,-1 2 0 0,0 0 0 0,2 2 1 0,-1 1 2 16,1 2 1-16,0 0 1 0,1 1-1 0,-2 1 1 0,2 1 0 0,0 1-1 16,1 0 1-16,-1 0-1 0,-1 1-1 0,1 1 1 0,2-1 0 0,-2 2 0 15,0-3 2-15,0 2-2 0,-1 1 0 0,2-3 2 0,0 3 1 0,-1-2 1 16,0 1 0-16,0-1 1 0,0 1 0 0,-1-1 1 0,-1 0 0 0,-2-1-1 0,2 1-1 16,-2-2-1-16,-2 1 1 0,0 0-2 0,-2 0-1 0,-1-1-3 15,-2 1-3-15,-1-2-3 0,-2 0-6 0,-1 0-7 0,-3 1-10 0,1-3-13 0,-2-1-14 16,-1-1-17-16,-2 0-13 0,1-3-14 0,-2-1-13 0,2-1-14 0,-3-2-13 15,1-2-13-15,2 0-14 0,-2-4-12 0,3 0-20 0,1-3-23 0,2-1-60 16,0-3-78-16,2 0-30 0,1-3-8 0,3-2 3 0,1-2 202 0</inkml:trace>
  <inkml:trace contextRef="#ctx0" brushRef="#br0" timeOffset="140083.81">28810 13790 277 0,'11'-8'507'0,"-1"0"2"0,-1 0-1 16,-3 0 1-16,0 0-2 0,1-1-76 0,-4 3-108 0,1-2-107 0,-3 4-104 16,2-3-49-16,-2 2-22 0,-1 2-12 0,0 1-8 15,0-1-6-15,0 2-4 0,0 0-3 0,0 1-1 0,0 0-1 0,0 1 0 0,0 0 0 16,0 2 0-16,0 1 1 0,0 0 0 0,0 2-3 0,0 1-5 0,0 2-8 0,0 0-10 16,1 3-17-16,2 0-18 0,-2 1-24 0,0 3-25 15,2-2-26-15,-1 2-23 0,2 1-20 0,0 2-16 0,2 0-15 0,-1 2-15 0,1-3-9 0,1 2-8 16,1 1 2-16,-2-1 1 0,4-1 13 0,0 0 15 0,-1-1 26 0,1-1 30 15,-2-3 28-15,2 0 29 0,0-5 25 0,0 0 22 0,-1-2 20 0,1-4 17 16,-1 0 15-16,-1-4 15 0,1-3 12 0,-2-2 9 0,0-3 10 0,-1-1 6 16,0-5 6-16,-4-2 3 15,1-2 3-15,-2-1 4 0,-1-4 5 0,-1-3 6 0,-2 0 10 0,1-3 11 0,-3-1 8 0,1 1 5 0,-1-2 4 0,0 1 1 0,-1 1-1 16,0 1-4-16,0 0-4 0,-2 1-7 0,3 2-9 0,-3 4-8 16,0-1-14-16,2 3-16 0,-3 0-22 15,4 4-25-15,-1 2-30 0,-1 0-33 16,2 2-29-16,0 0-24 0,0 4-20 0,1-1-15 0,0 1-12 0,3 3-13 0,-2 0-17 0,2 2-19 0,1 3-38 0,0 0-46 0,0 0-47 0,3 2-44 15,-1 1-7-15,3 0 160 0</inkml:trace>
  <inkml:trace contextRef="#ctx0" brushRef="#br0" timeOffset="140726.81">29167 13695 231 0,'8'2'362'0,"2"-2"-1"0,0 0-5 15,1 0-77-15,-2 0-109 0,1 0-52 0,-1 0-24 0,-1 0-12 0,1 0-7 16,-2 1 4-16,1 0 9 0,-2 2 5 0,0-1 6 0,-1 2-1 15,-1-1-3-15,2 4-4 0,-3-2-2 0,-1 3-2 0,1 1-3 0,-1 0-6 0,-2 2-6 16,0-1-3-16,0 2-2 0,-2 1-9 0,-1 2-10 0,1-1-9 0,-3 0-6 16,0 1-4-16,-1 1-4 0,-2-2-4 0,1 2-1 0,-1-2-5 0,-2 1-2 15,2-1-5-15,-2-1-1 0,1 0-1 0,-1 0-4 0,0-1 0 0,0 0 0 16,0-2-1-16,3 1-2 0,-2-3 1 0,0 1 1 0,3-4 0 0,-1 2-2 16,1-2-3-16,1-3-2 0,0 0-2 0,1-2-3 0,0-2-2 0,3-1-3 15,-2-4-1-15,2 0 1 0,1-4-2 0,1-1 2 0,2-1 0 0,-1-4 2 16,2 1 2-16,0-2 5 0,2-2 3 0,-1 3 5 0,1-3 3 0,2 2 3 15,-2 0 2-15,0 2 3 0,0 0 2 0,-1 3 1 0,0 1-1 0,1 2 0 16,-1 0-2-16,-1 1 0 0,1 3-3 0,0-2-2 0,0 4-3 0,0 0-1 16,1 1-1-16,-1 1 3 0,0 2 1 0,0 0 0 0,1 0 0 0,1 2 0 15,0 1 2-15,-1 1 2 0,-1 0 1 0,3 2 2 0,-1 1 0 0,-2 0 2 16,3 0 2-16,-2 0 1 0,0 2 0 0,0-1 0 0,-1 1-1 0,0 2 0 16,1-2 0-16,-1-1 0 0,0 2 0 0,-1-1-2 0,1 1-1 0,-1 0-2 15,-2-2-2-15,2 1-2 0,-2 2-1 0,3-3-1 0,-3 0-2 0,0 1-1 0,-1-3-1 16,2 2-1-16,-1-1 0 0,-2-1 1 0,2-1-1 0,-1 2 0 15,0-2 1-15,-1-2-1 0,1 1 1 0,2-2 1 0,-3 1 1 0,1-1-1 0,-1 0 0 0,0-2-1 16,0 0-1-16,0 0-3 0,0 0-3 0,0-2-3 0,0 0-3 16,0-3-3-16,0-1-4 0,1 0-5 0,-1-2-4 0,1-2-3 0,1-2-2 15,0 0-2-15,-1-1 0 0,2-3 0 0,0-1 0 0,0 0 3 0,3 0 1 16,-2-3 1-16,1 1 3 0,2-1 3 0,0 0 3 0,0 2 2 0,1-2 5 0,-1 2 4 16,0 0 0-16,1 2 2 0,-2 0 0 0,3 0 1 0,-3 3 1 0,0 1 3 15,-1 1 0-15,0 0 1 0,0 2-1 0,0 1 0 0,-2 3-1 0,-1-2 2 16,2 3 0-16,-3 0-1 0,2 0-1 0,0 2 0 0,0-1-4 0,-1 3-1 15,2 0-4-15,-1 0-3 0,0 0-2 0,2 3-1 0,0-2-3 0,1 3 0 16,3-2-6-16,-1 2-6 0,1-1-6 0,1 1-6 0,2 1-3 0,0-1-1 16,-1 1 0-16,4 2 1 0,-1-3 2 0,1 4 3 15,-2-3 2-15,2 3 2 0,0-1 0 0,1 0 3 0,-1 0 4 0,0 2 6 0,-2-1 7 0,0 1 5 16,2 2 4-16,-1-2 3 0,-2 0 3 0,1 3 1 0,0-3 0 0,-3 3-2 16,3-2-2-16,-2 1-2 0,-1 2-4 0,0-1 0 0,-2 0-4 0,2-1-7 15,-4 1-6-15,2 0-6 0,-1 1-7 0,-3-1-8 0,1 1-6 0,1-2-7 16,-2-1-5-16,-1 2-5 0,0-2-6 0,-1 1-5 0,0-2-6 0,-1 1-7 15,3 0-8-15,-2-2-8 0,-2 1-20 0,2-3-24 0,-1 2-52 0,0-1-66 16,-1-2-31-16,0-1-15 0</inkml:trace>
  <inkml:trace contextRef="#ctx0" brushRef="#br0" timeOffset="149311.9">7145 16377 0 0,'-1'21'255'0,"-1"0"163"16,1 1 0-16,0-1-2 0,-3 2-1 0,3-2-83 0,1 1-119 16,0 1-82-16,5 0-63 0,0 2-25 0,1-2-8 0,5 2-3 0,4 0 0 0,4-1 4 0,2-3 6 15,5-2 5-15,6-2 2 0,7-2 5 0,6-5 2 0,6-3 3 0,12-3 4 16,9-7-3-16,10-5-6 0,12-6-6 0,11-7-6 0,10-8-5 0,7-5-5 16,15-5-5-16,7-7-8 0,7-6-4 0,13-5-6 0,6-5-4 0,4-2-5 15,8-5-10-15,3-1-12 0,3-5-6 0,0 2-5 0,-2-3-8 0,-1 1-8 0,-2-3-9 16,-7 1-7-16,-4 1-7 0,-10 1-9 0,-6 1-3 0,-10 0-4 15,-7 0-2-15,-8 1-4 0,-11-1 2 0,-8 3 3 0,-12-1 3 0,-10 1 2 0,-13 3 10 16,-12 0 11-16,-11 2 11 0,-9 2 14 0,-12 4 11 0,-9-2 13 0,-10 0 7 16,-12 2 5-16,-13 1 8 0,-10 3 8 0,-13 2 9 0,-13 3 8 15,-14 3 9-15,-13 4 10 0,-17 6 5 0,-11 1 2 0,-17 7 4 0,-9 5 4 0,-15 5 4 16,-11 7 5-16,-13 4 5 0,-11 8 6 0,-12 6 6 0,-13 7 6 16,-6 6 2-16,-6 10 0 0,-11 6 3 0,-4 8 3 0,-2 9 2 0,-3 4 0 0,-1 6-1 15,0 5-3-15,5 5 2 0,6 1 4 0,5 3-1 0,13 2-1 0,8 0-3 0,10 0-3 16,12 0-4-16,10 2-5 0,11-1-8 0,10 0-11 15,16-2-5-15,12-3-6 0,16-3-5 0,10-1-7 0,13-3-11 0,12-5-12 0,11-2-13 16,11-5-12-16,10-3-15 0,12-2-15 0,8-2-12 0,10-3-9 16,10-1-8-16,11-1-8 0,10-1-7 0,11-1-7 0,13-4-5 0,12-3-4 0,9-1-7 0,12-5-8 15,9-3-8-15,10-3-8 0,7-4-8 0,9-4-9 0,11-4-10 0,9-2-10 16,7-6-11-16,3-2-14 0,5-5-8 0,2-2-5 0,7-3-4 0,-2-2-3 16,1-3 1-16,1 0 3 0,-4-2 4 0,-2-3 3 0,-2 2-2 0,-5 0-4 15,-6-1-24-15,-9 0-34 0,-5 1-27 0,-7 1-24 0</inkml:trace>
  <inkml:trace contextRef="#ctx0" brushRef="#br0" timeOffset="164191.28">6710 1563 0 0,'3'-3'207'0,"-2"-2"174"0,-1 2 2 0,0-3-63 0,0 4-91 15,0-4-63-15,0 1-53 0,0 0-24 0,-1-2-9 0,0 3-4 0,-1-2-4 16,1-1-4-16,-1 3-7 16,-2-1-8-16,1-1-8 0,1 2-4 0,-2-3 0 0,0 2 0 0,1 0 0 0,-2-2 0 0,1 2-3 0,-1 0-3 0,-1 0-3 15,1 2-7-15,-1-3-8 0,-2 1-2 0,2 1-2 0,1 0 0 0,-4 0-1 16,3 2-3-16,-1-1-5 0,-2 0-2 0,1 3-4 0,0 0-1 0,-1 0-1 0,-1 0 0 15,1 3-1-15,0 0 0 0,-1-1 0 0,-2 4 0 0,1-3-1 16,0 3 0-16,0 0-2 0,0 0 0 0,-3 1 2 0,2 0 0 0,-2 1 1 0,3-1 1 16,-3 2-1-16,2-1 1 0,-1 1-1 0,1-1 2 0,-2 0-1 0,3 1-1 15,-1-3 1-15,-1 2 0 0,3-1 1 0,-1 0-1 0,1 1 1 16,1 0-1-16,2-2 2 0,-2 1-2 0,3-1 1 0,-1 1-1 0,0-2 1 0,2 1-1 16,2 0 1-16,-2-1 0 0,1 1 0 0,0-1 0 0,2-1-1 0,-1 1 3 0,1 0 0 15,1 0 0-15,-1-1 0 0,1 1 0 0,1-2 0 0,0 0 0 16,0 1 1-16,1 0 1 0,2-1-1 0,-1 1 1 0,2 0 0 0,-1-1 0 15,0 0 1-15,2 0 0 0,3 0 1 0,-2 0-1 0,3-1 0 0,-2-1 1 16,4 1 1-16,-1-1 1 0,4 0 0 0,-2 0 0 0,2-1 0 16,1 0-1-16,1 0 0 0,0 0 1 0,-1 0-1 0,1 0 0 0,0 0 1 0,-1 0-2 0,1 0 2 15,1 2-1-15,-3-2 0 0,1 1 0 0,0 2-1 0,-1-2 1 16,0 0 0-16,-2 1 1 0,2 0-2 0,-3 0 1 0,0 1-3 0,-2 0 2 16,-1 0 1-16,1 1 0 0,-2 0 2 0,0 1 2 0,-2-2 3 0,1 3 2 15,-2 1 3-15,-2-1 3 0,1 1 5 0,-2 1 4 0,-1 0 4 0,-1 1 6 0,-2 0 5 16,1 0 4-16,-2 1 3 0,-2 0 2 0,-2-2-1 0,2 2 0 0,-4-1-1 15,0 1-1-15,2 0-1 0,-4-2-3 0,1 1-5 0,0-1-3 16,-1 0-6-16,0 1-5 0,0-3-5 0,2 2-3 0,-2-2-5 0,-1 0-2 0,3-1-3 16,-1 1-1-16,0-1-1 0,2-2-4 0,-1 2-1 0,2-1-2 0,-2-2-1 15,2 1 2-15,-2 0-1 0,3-2-4 0,-1 1-3 0,1 0-8 0,1-2-7 16,-2 0-8-16,2 0-9 0,1 0-17 0,0 0-18 0,0-3-19 0,0 1-17 16,0 0-15-16,-1 1-15 0,1-3-17 0,1 1-16 0,0 1-12 0,0-2-13 0,1 2-33 15,-1 0-44-15,2-2-54 0,-1 1-59 0,2 1-18 0,-1-1 0 16</inkml:trace>
  <inkml:trace contextRef="#ctx0" brushRef="#br0" timeOffset="164719.26">6912 1991 341 0,'1'4'385'16,"0"-1"-33"-16,2 1-53 0,-1-3-57 0,4 1-55 0,-1 0-23 0,0-2-8 15,4-2-1-15,0 0 0 0,0 1-1 0,1-3-4 0,3 0-5 0,-1 0-6 16,1-3-7-16,-1 1-11 16,3-2-5-16,-4 1-6 0,3-1-11 0,-2-1-13 0,2 0-13 0,-3-1-12 0,2 0-10 0,-1 0-8 0,-2 1-5 0,0-3-6 15,-1 3-4-15,-1-3-3 0,0 1-4 0,-2 0-3 0,0-1-3 0,-2 1-6 16,0 1-2-16,-2-2-1 0,-1 2-3 0,2-1-1 0,-3 2-3 0,-3-1-2 16,2 0-4-16,-3 2 0 0,2 0-3 0,-2 2-5 0,-2 1-2 0,0-1-3 15,-2 4-1-15,1-1 0 0,-2 2-1 0,-1 2 0 0,0 2 0 0,-1-1 1 16,1 4 1-16,-2-1 1 0,-2 3 1 0,2 1 1 0,-1-1 3 0,-2 2 4 15,2 1 2-15,-1 2 1 0,1-1 3 0,1 1 1 0,-2 0 1 0,3 0 0 16,0-1 1-16,0 0-1 0,2 1 1 0,2-2 0 0,-2-1 0 0,4 0 2 16,0-1 2-16,-1 2 0 0,2-3 3 0,2 1 0 0,-1-3 2 0,3 2 4 0,-1-2 1 15,1 1 1-15,1-1 1 0,0-1 0 0,3 0-1 0,0 0 0 16,2 1 0-16,0-2 0 0,3 0 0 0,1-1-2 0,0 0-3 0,1 0-3 16,4-3-10-16,0 0-9 0,2 0-15 0,2 0-15 0,1-3-21 0,1-1-23 0,0-1-24 15,5 0-25-15,-1-4-20 0,1 1-19 0,4-3-21 0,0-1-17 16,-2-1-15-16,3 0-15 0,0-1-33 0,-1-2-44 0,1 1-47 0,0-2-51 0,-3-1-9 15,0-1 8-15</inkml:trace>
  <inkml:trace contextRef="#ctx0" brushRef="#br0" timeOffset="165267.26">7750 1392 154 0,'-3'-2'389'0,"2"-1"0"0,-1 1 0 0,-1 1-59 0,-2 1-84 0,3 0-61 0,-2 1-48 15,0 1-21-15,1 1-7 0,-2 0-6 0,1 1-9 0,-1 1-4 16,0 0-3-16,-1 0-2 15,1 2-2-15,0 1-4 0,-1 0-8 0,2 2-4 0,0-1-3 0,-1 1-6 0,0 2-3 0,3 0-8 0,-2 2-8 0,3-1-4 16,-2 2-2-16,2 0-3 0,1 0-1 0,-1 2-2 0,1 0-3 0,0 1-5 0,1 0-2 16,-1-1-6-16,1 2-5 0,2-1-2 0,-1 1-2 0,2-2 0 0,1 1-1 15,0-1 1-15,0-1 0 0,3 0-2 0,0-1-1 0,3 0-3 0,-2-3-2 16,3 0-2-16,3-2-2 0,-1-2-6 0,2 1-7 0,0-5-6 0,3 1-5 16,1-1-8-16,0-4-6 0,2-1-5 0,-1-3-3 0,0-1 0 0,-1-2 1 15,0-2 2-15,1-3 2 0,-2 0 3 0,-1-2 4 0,1-1 5 0,-3 0 7 16,0-1 10-16,-1-3 10 0,-3 1 14 0,0 0 14 0,-1 2 8 0,-4-3 4 15,2 4 6-15,-4-1 2 0,-1 2 4 0,1 2 3 0,-3-1 0 0,-1 2 1 16,1 1 1-16,-2 2 1 0,-2 0-1 0,1 3-3 0,-4-1-4 0,2 3-4 16,-2 0-5-16,-2 1-2 0,0 4-4 0,-2 0 0 0,-2 1-4 0,-1 2-1 0,-1 1-2 15,1 3 1-15,-2 0-1 0,0 2-1 0,1 0-3 0,-1 1-3 16,2 0-3-16,0 1-2 0,0 0 0 0,1 0 2 0,2 0-3 0,-2 1-1 16,4 0-2-16,-1-1 0 0,3 0-2 0,0 1-1 0,0 0-4 0,3-1-4 15,-2-1-7-15,4 1-9 0,0-1-11 0,0 1-11 0,4-1-10 0,-2-2-11 16,3 2-12-16,0-2-12 0,1 1-16 0,2-2-16 0,2-1-10 0,0 0-10 0,2-2-5 15,4 0-3-15,0-1 3 0,4-3 6 0,1 0 6 0,3-2 10 16,4-2 7-16,1 0 8 0,2-3 14 0,0-2 12 0,3 0 17 0,-2-3 17 0,0 1 14 16,2-3 12-16,-2 0 14 0,-3-1 11 0,-1-1 17 0,-3 1 18 0,-1 1 11 0,-4-1 10 15,-3 1 9-15,-5 1 8 0,1 1 9 0,-3-3 7 0,-3 2 6 16,-3 1 6-16,0 0 3 0,-3 0 3 0,-1 2 1 0,0 0 0 0,-4 2-6 16,0-1-8-16,-1 3-3 0,-2 0 0 0,-2 2-4 0,-1-1-4 0,-1 2-3 0,-1 2-6 15,-3 2-3-15,-1-1-4 0,-2 3-6 0,1 1-5 0,0 0-5 16,-2 1-4-16,2 2-7 0,-2 0-5 0,2 2-6 0,0-1-4 0,1 1-5 0,1-1-4 15,2 1-3-15,-1 1-3 0,4-1-6 0,-1 0-8 0,2 1-8 16,1-2-8-16,0 1-13 0,2 2-17 0,2-3-16 0,2 1-16 0,-1-2-17 0,3 3-17 16,0-3-16-16,3-1-15 0,0 1-12 0,5-1-16 0,-1 1-8 0,3-4-8 15,3 2-17-15,3-3-21 0,2-2-46 0,5 0-54 0,0-4-26 0,4 0-13 16</inkml:trace>
  <inkml:trace contextRef="#ctx0" brushRef="#br0" timeOffset="165459.26">8859 1592 0 0,'7'-18'406'0,"-2"2"70"0,-1 2 15 15,0-2-36-15,-3 1-60 0,2 4-62 0,-2-3-63 0,0 3-37 0,-1 2-22 16,0-1-21-16,0 1-20 0,0 3-20 0,0-2-20 16,-1 2-20-16,0 3-21 0,-2-3-18 0,2 4-17 0,1-1-12 0,-1 0-12 0,0 2-7 0,-1 0-6 0,2 1-8 15,0 1-3-15,0 0-4 0,0 3-1 0,0-1-2 0,0 4-1 16,0-1-3-16,0 1-4 0,0 2-4 0,0 3-6 0,0-2-9 0,0 3-10 0,0 0-12 16,0 3-14-16,0 0-18 0,-1 0-18 0,1 0-21 0,-1 2-22 0,-1 0-19 15,1 0-22-15,0 0-16 0,1-1-12 0,0 1-11 0,0 0-11 16,0 0-18-16,0-1-21 0,0 0-58 0,0-2-73 0,0 0-23 0,0-1 0 0</inkml:trace>
  <inkml:trace contextRef="#ctx0" brushRef="#br0" timeOffset="165654.26">8777 1764 0 0,'0'-10'259'0,"0"-2"130"0,0 1 3 0,0 2-54 0,0 0-82 0,0 0-57 0,0 2-48 16,0-1-24-16,0 2-12 0,0 1-14 0,0-1-12 15,0 1-10-15,1 0-10 0,1 1-7 0,0-1-5 0,-1 1-7 0,3-1-6 0,1 0-7 16,0 0-7-16,0 0-7 0,4 0-7 0,-2-2-10 0,4 1-11 0,-1-1-12 0,4 0-16 15,-1 0-16-15,1 0-17 0,1-1-14 0,1 2-17 0,2-3-12 0,-1 2-12 16,-1-1-13-16,2 1-13 0,-2 0-13 0,0 1-14 0,-1 0-18 0,-3 0-24 16,1 3-19-16,-2-3-21 0,-4 4-31 0,0-1-36 0</inkml:trace>
  <inkml:trace contextRef="#ctx0" brushRef="#br0" timeOffset="166018.26">10142 1171 13 0,'3'-7'499'0,"-1"0"3"0,1 0-2 16,0 1 0-16,0-1-2 0,-2 2-80 0,0 0-114 0,1 0-92 0,-1 2-78 15,-1 0-48-15,0 2-33 0,0 1-21 0,0 1-17 0,1 2-7 0,-1 0-2 0,0 4 1 16,0 1 1-16,0 2 1 15,0 4 2-15,0 0 2 0,0 3 0 0,0 4 1 0,-1 2-1 0,0 1-1 0,-2 2 0 0,2 1-2 0,-2 0 1 0,0 3-7 16,0 1-8-16,-1-3-14 0,2 3-19 0,-2-1-21 0,2 0-25 0,-2-1-27 0,3-1-26 16,-2-1-24-16,2-1-20 0,1-1-15 0,-1-2-13 0,1-1-21 0,1-2-20 15,-1-3-45-15,3-3-54 0,-1-1-42 0,2-2-36 0,-1-2-3 0,1-5 66 16</inkml:trace>
  <inkml:trace contextRef="#ctx0" brushRef="#br0" timeOffset="166390.26">10289 1502 0 0,'6'-25'138'0,"0"4"286"0,-2 2 0 0,0 1-38 0,-2 3-50 0,2 1-70 0,-3 1-74 15,-1 4-41-15,-1 2-27 0,-3 1-21 0,2 3-18 0,-2 2-15 16,-2 3-15-16,-3 2-9 0,0 2-7 16,-2 3-2-16,-1 3-1 0,-1 1 2 0,-3 2-1 0,1 4 0 0,-2-1-2 0,-2 2-1 0,2 0-6 0,-2 2-13 0,0-1-15 15,2 1-19-15,-2-1-18 0,2 1-18 0,0-2-15 0,1 0-13 0,1-2-10 16,2-1-7-16,0-1-4 0,0-1-9 0,3-2-11 0,0 0-6 0,3-5-7 16,-2 0 2-16,4-2 7 0,0-2 11 0,-1-2 12 0,4-2 14 0,-1-2 14 15,2-2 14-15,0-1 13 0,1-1 12 0,1-3 10 0,0 0 20 0,0-1 19 16,2-2 20-16,-1 0 18 0,3-1 11 0,-2 0 9 0,0 0 8 0,1 0 5 15,1 1 2-15,0 0 2 0,0 0-1 0,0 0-1 0,1 1-2 0,-1 0-3 16,1 0-5-16,3 1-4 0,-1 1-6 0,1 0-7 0,1 0-6 0,2 1-5 0,0 1-4 16,-1-1-4-16,4 1-3 0,0 0-1 0,0 1-2 0,1 0-4 15,-1 1-4-15,1 1-2 0,-1 1-5 0,1 0-8 0,0 1-3 0,0 1-5 0,-1 1-3 16,-1 1-5-16,1 1-7 0,-3 1-9 0,2 0-12 0,-4 2-13 0,1 1-6 16,-1 0-2-16,-1 2-1 0,-3 0-3 0,1 1-2 0,-3-1-1 0,1 1 0 15,-2 2 1-15,-1-1 2 0,-2 0 3 0,0 0 8 0,0 1 7 16,0-2 14-16,-1-1 14 0,-2 1 10 0,2-1 10 0,-1 1 6 0,-1-3 7 0,2 0 4 15,-4-2 4-15,3-1 2 0,-1 0 2 0,-1-1 2 0,2-1 1 0,-1-1 0 16,-2 0-1-16,3-1-2 0,-2-1-3 0,2 0-8 0,-1 0-14 0,-1 0-15 0,1 0-14 16,-1-1-16-16,1 0-19 0,2 0-16 0,-1 0-19 0,-1 1-29 15,2-1-35-15,0 0-64 0,-2-1-75 0,3 1-46 0,0-1-32 0,0 1-10 0,3-3 310 16</inkml:trace>
  <inkml:trace contextRef="#ctx0" brushRef="#br0" timeOffset="167501.26">11218 1695 178 0,'12'8'408'16,"0"-2"10"-16,-3 1 11 0,1-2-61 0,-4 1-94 0,1-2-56 0,-1 2-39 15,-2-3-18-15,-1 0-8 0,1 0-6 0,0 1-4 0,-2-3-3 0,-1 2-3 16,2-2-5-16,-2 0-3 0,2 0-6 0,-2 0-10 0,1-1-11 0,1 0-14 16,1-1-11-16,-2 0-12 0,3-1-9 0,0-1-9 0,1-1-8 0,2 0-8 15,2-2-6-15,0-2-7 0,2-1-6 0,-1-2-5 0,4-1-5 0,-1-2-3 16,1-1 0-16,-1-2-3 0,-1-2-1 0,2 0-2 0,-1-2-2 0,-1-1-2 15,-2-2-1-15,2-1 3 0,-2 0-3 0,-1 0 0 0,0 0-1 0,-1 1-2 16,-1 0-4-16,0 2-7 0,-2 1-8 0,1 2-5 0,-2 2-7 0,0 3-5 0,0 0-3 16,0 3 0-16,-2 1-2 0,-2 2-1 0,2 1 0 0,-2 2 1 0,0 3 0 15,-1 2 4-15,0 0 5 0,-1 2 6 0,-2 3 7 0,2 2 6 0,-3 1 6 16,2 2 7-16,-2 2 3 0,-2 2 4 0,1 2 1 0,0 1 0 0,-1 1 2 16,1 1 1-16,-2 2-1 0,0 0 1 0,2 2 1 0,0 0 0 0,-1 1 3 15,1 1 3-15,0 0 4 0,0 2 2 0,0 0 3 0,0 1 5 0,3 1 1 0,-1 0 1 16,1 1 3-16,-2 0 1 0,4 3 3 0,-1-2 0 0,1 3 0 0,0 1 0 15,1 1-1-15,1 2-1 0,1 2-1 0,-1-1-3 0,2 0 0 16,0-1 0-16,1 0-1 0,0 0-1 0,1-2-1 0,-1-1-2 16,4-2-1-16,-2 0 1 0,0-6-1 0,1 0-1 0,2-4 1 0,-1-2 0 0,0-1 0 0,0-4 0 15,2-2-2-15,-1-2-1 0,1-3-2 0,2-1 1 0,-2-5-1 0,0-2 3 16,2-1-1-16,-2-4 1 0,0-4-1 0,-1-1 1 0,1-4 0 0,-5-4 1 16,2-4-2-16,-4 0-1 0,-2-6-2 0,-1-1 1 0,-2-4 0 0,0-1 0 15,-3-1-1-15,0-1 0 0,-2 1-1 0,1-2-1 0,-1 3 0 0,-1 2-2 16,0 3 0-16,2 2 1 0,-2 1-3 0,2 4-2 0,0 2-5 0,-1 2-4 15,2 2-9-15,-1 2-7 0,1 3-8 0,1-1-6 0,0 2-7 0,1 2-6 16,-1 1-3-16,2 2-6 0,0 0-2 0,-1 0-1 0,1 1 1 0,1 2 2 16,0 0 4-16,0-1 6 0,0 2 6 0,0 0 8 0,0-1 6 0,1 1 6 0,1 0 6 15,0 0 6-15,-1 0 4 0,2 1 4 0,-1 1 2 0,3-2 3 16,-2 1-1-16,-1-1 1 0,2 3 1 0,-1-2-1 0,0 2 2 0,2-2 1 0,-1 1-1 16,-2 0 0-16,2-2 0 0,-1 1-1 0,0 0 0 0,1 0 0 0,-1-1-3 15,-1 0-3-15,-1-1-2 0,2-1 0 0,-2-1-2 0,-1-1 0 0,0-1-1 16,0 0-2-16,0-2-1 0,-1-1-1 0,-2-1-2 0,2-1 1 0,-3-3-1 15,2 1 2-15,-1-3 2 0,-2 1 2 0,3-1 2 0,-2 0 0 16,2 2 1-16,-1-2-1 0,-2 2-3 0,3 1-6 0,-1 2-9 0,2-2-12 0,-1 3-11 16,-1 1-14-16,3 0-9 0,-1 3-8 0,-1-2-5 0,1 2-2 15,1 1-2-15,-1 0 1 0,1 1 0 0,0 0-1 0,0 2 5 0,0-1 6 0,0 0 10 0,0 0 15 16,0 1 13-16,0 1 13 0,0 0 10 0,0-2 7 0,0 1 5 0,0 0 3 16,0-1 2-16,1 2 0 0,-1-1 0 0,1 0 1 0,1-1 0 15,-1 0 0-15,2 0-1 0,-1 0-1 0,1 1 0 0,-1-2 1 0,4 1 1 16,-2 1 0-16,1-1-1 0,1 0-1 0,-1 0 0 0,1 0 2 0,3 0-1 15,-3 1-1-15,2-1 1 0,-1 1-1 0,1-1 1 0,0 2 1 0,-2 2 1 16,2-1-1-16,-1 1 0 0,1 0-1 0,-1 2 0 0,-1 0 0 0,1 0 1 0,0 2 2 16,-2 1 0-16,0 0 2 0,1 0 1 0,-1 0 1 0,0 1 1 0,-1 0 1 15,2 0 0-15,-2 1 3 0,0-1 2 0,-1 1 5 0,2 1 4 0,-1-2 5 16,-2 1 1-16,1-1 3 0,1 0 4 0,-2 1 4 0,3-1 7 0,-2 0 7 16,-1-1 5-16,3 2 6 0,-2-4 4 0,0 2 4 0,1-1 1 0,1 1-1 15,-1-3 0-15,-2 1 1 0,3 0-1 0,0-1 2 0,-1-1 0 0,0 1-3 16,0 0-3-16,0-3-4 0,1 1-5 0,0-1-5 0,1-1-3 0,1 0-4 15,0 0-3-15,-1-2-5 0,2 0-3 0,0-2-5 0,1-1-3 0,1-2-4 16,0-1-4-16,2-1-5 0,1 0-4 0,-2-3-3 0,3-1-2 0,-2 0-1 16,2 0-3-16,-3-2 0 0,0 1-1 0,0 1 3 0,0-1 3 0,-2 3 3 15,1-1 4-15,-4 2 3 0,3-1 3 0,-4 2 2 0,0 1-1 0,1 0-3 16,-2 2 0-16,-2 0-2 0,2 1 1 0,-1 2 1 0,0-1-3 0,-2 2-2 0,1-1-4 16,-1 2-3-16,-1 1-4 0,0 0-2 0,0 2-3 0,0 1-3 15,0 1 1-15,0-1 1 0,0 3 0 0,0 0 1 0,0 0 0 0,0 2 2 16,0 0-1-16,0 0 2 0,0 2-1 0,0-1 2 0,1 2 0 0,1-1 0 0,0 1 1 15,-1-2 3-15,2 1 2 0,-1 1 2 0,3-1 2 0,-2 0 2 16,0-1 3-16,1 0 1 0,2-1 3 0,-1 1 3 0,2-1 5 0,0 0 4 0,-1 0 4 0,3-2 3 16,0-1 4-16,-1 1 6 0,3-1 4 0,2-2 1 0,-2 0 0 0,4-1 2 15,0-2-2-15,0-2 0 0,1 0-2 0,1-1 0 0,1-2-4 16,0-2-3-16,0 1-1 0,-1-3 0 0,-2-2 0 0,1 1-1 0,-1-2 0 16,0-1 2-16,-3-2-1 0,-2 1-1 0,0-1-2 0,-2 0-1 0,-2-2-1 0,-1 0-4 15,-3 0-1-15,0 1-6 0,-2-1-9 0,-3 0-14 0,1 0-16 0,-3 0-18 16,0 2-20-16,-2 0-22 0,0 1-17 0,-2 0-13 0,-1 1-17 0,0 1-15 15,-1 3-19-15,1-1-22 0,-1 3-23 0,0 0-26 0,1 0-18 0,0 4-16 16,0-2-11-16,-1 3-9 0,1 1-17 0,-1 1-19 0,0 1-59 0,1 0-77 16,-1 0-28-16,1 2-7 0,-2 0 10 0,1 1 215 0</inkml:trace>
  <inkml:trace contextRef="#ctx0" brushRef="#br0" timeOffset="168051.29">12630 1384 0 0,'10'-2'255'0,"-4"0"100"0,0 0-3 0,0 2-59 0,-1 0-84 16,-1 2-55-16,0 0-42 0,2 1-19 0,-2 1-9 0,-2 0-5 0,2 1-4 16,-1 1 4-16,0 0 5 0,1 2 8 0,-1 0 8 0,-1 0 6 0,1 2 4 15,-1 0-1-15,-1 0-1 0,3 1-7 0,-3 0-6 0,-1-1-10 0,1 2-9 16,1-1-5-16,-1 0-3 0,0 1-6 0,-1-1-5 0,1-1-7 0,1 1-8 0,-2-1-2 16,0-2-3-16,0 1 1 0,0-2 1 0,1 1 4 0,-1-4 2 0,1 1 5 15,-1 0 6-15,0-2 3 0,0 0 3 0,0 0 1 0,0-1-1 0,0-1-3 16,0-1-2-16,0 0-4 0,1-1-5 0,1-3-5 0,0 0-7 0,-1 0-4 15,-1-1-8-15,1-3-5 0,2 1-10 0,-2 0-4 0,2-1-5 0,-2-2-3 16,3 0 0-16,-2 1-1 0,3-1 1 0,-1 0-1 0,0 0 1 0,-1 2-1 0,3-2 1 16,0 0 0-16,-1 2-1 0,1-1-1 0,-1 2 2 0,0 0 0 15,0 0 0-15,1 0 2 0,-1 3-2 0,0-1 0 0,1 1 1 0,0 1-1 0,-1 1-1 16,3 1 0-16,-2-1 1 0,0 2-1 0,0 0 1 16,0 2-1-16,1-1 2 0,0 1-1 0,-2 0 1 0,1 2 1 0,2 0-1 0,-2 0-1 0,-1 1 1 15,1 1 0-15,-1-1 1 0,0 1 0 0,1 0 0 0,-2-1 2 0,1 1 0 16,-1-1 0-16,-2 1 0 0,3 0-1 0,-4-2-1 0,2 1 1 0,-2-1 1 15,2-1 0-15,-2 1 2 0,0-2 3 0,-1 2 3 0,1-2 5 0,1-1 5 16,0 0 4-16,-1 1 1 0,-1-1 4 0,0-1 0 0,0 0 1 0,1-1 0 16,-1-1 0-16,2 1-1 0,-2 0-1 0,1-5-2 0,-1 1-3 0,1-1-2 15,1-2-6-15,-1 0-6 0,0-1-3 0,2-2-3 0,-1-1-1 0,3 1-2 16,-1-3 1-16,-1 3-1 0,2-3 1 0,1 0 1 0,0 1 1 0,-1 0 1 16,1 0-1-16,-1 2-1 0,0-1 1 0,0 3 0 0,1-1 0 0,-1 2-1 15,0 1 1-15,1-1 0 0,-1 3 0 0,0 1 0 0,0 0-1 0,2 0 0 16,0 3-1-16,1 1 0 0,-2 1 0 0,2 1 1 0,-1 0-1 0,1 3 0 0,-1 0 0 15,2 2 0-15,-3 0-1 0,3 2 0 0,-3 0-1 0,3-1 0 0,-3 4-2 16,3-2-1-16,-3 2-4 0,0 0-7 0,0 0-10 0,1 1-12 0,-1 0-10 16,0 1-8-16,-1 0-7 0,0-1-6 0,1 1-8 0,-1 1-8 0,0-2-17 15,0 1-18-15,1 1-22 0,-1-2-25 0,0 1-20 0,-1-1-19 0,2 0-9 16,-1-1-4-16,0 0-12 0,1-1-15 0,-1 0-51 0,0-1-67 0,3-2-46 16,-2-1-38-16,0-1-9 0,0-2 5 0</inkml:trace>
  <inkml:trace contextRef="#ctx0" brushRef="#br0" timeOffset="168327.26">13796 920 173 0,'5'-10'358'0,"0"-2"-55"0,-1 4-79 15,0-1-51-15,-1 0-39 0,1 2-25 0,-1 0-17 0,-1 1-12 0,-1 2-7 0,1-1 0 16,-1 3 6-16,-1 1 5 0,0 1 7 0,-1 1 5 0,-2 1 5 0,1 3 5 15,-1 0 5-15,-3 2 6 0,2 1 7 16,-2 2 1-16,-3 2 2 0,2 1-1 0,-1 3-1 0,-3 0-9 0,1 1-11 0,0 0-12 0,-1 3-12 0,1 0-10 0,-1 2-10 16,2 0-9-16,-2 3-6 0,0 0-8 0,1 1-6 0,-2 2-5 0,-1 2-3 15,3 0-2-15,-2 1-4 0,1 0-1 0,-2 1-4 0,2 2-1 0,0-1-5 16,-2 3-2-16,1-2-4 0,2 3-3 0,0-3-4 0,0 2-8 0,0-1-12 16,3 3-16-16,-2-3-19 0,4 2-28 0,1-3-32 0,3 1-26 0,1 0-25 0,1-1-28 15,4-3-26-15,4-1-42 0,1 0-45 0,4-2-58 0,3-2-64 16,3-1-29-16,2-3-13 0,4-1 5 0,3-3 333 0</inkml:trace>
  <inkml:trace contextRef="#ctx0" brushRef="#br0" timeOffset="172430.23">14529 1524 0 0,'3'-6'252'0,"-1"1"-14"0,-1-1-76 0,3 1-46 0,0-1-33 0,-2 0-17 16,2 1-10-16,-3-1-3 0,2 2-3 0,-1-1-1 0,-1 1 0 0,1 0 1 0,-1 2 0 16,-1-1-1-16,0 0 0 15,-1 2 0-15,-2 0-3 0,2 0-4 0,-3 1-5 0,0 0-6 0,-2 1-5 0,0 0-4 0,0 0-5 16,-3 3-4-16,-1-1-3 0,-1 1-3 0,1 1-3 0,-4 1-1 0,2-1-1 0,-3 2-1 0,3-1-2 16,-2 2 0-16,-1-2 0 0,2 2 0 0,1-1 0 0,-1 0-1 0,0 1 0 15,2-1 2-15,-1 1-1 0,0-1 0 0,4-1 0 0,-2 0 0 0,1 1-1 16,0 0 0-16,3-2 0 0,0 1-1 0,0-1 1 0,1 1-1 15,1-1 0-15,0-1 0 0,1 1 0 0,0-1 1 0,3 0-1 0,0-1 0 16,0 1 0-16,0 0 0 0,3-2 2 0,0 0 0 0,1 2 1 0,0-3 1 16,0 2 1-16,2-2 2 0,-1 1 0 0,0 0 2 0,0-1 2 0,2 1 3 0,-2-2 2 15,0 1 2-15,2 0 3 0,-2 0 1 0,2 1 2 0,0-2 0 0,-2 1 2 16,0 2 1-16,2-2 3 0,0 0 0 0,-1 1 1 0,1 0 1 0,1 1 0 16,-1 1 0-16,2-2 1 0,0 1-1 0,-2 1-1 0,3 0 2 0,-1 0 3 15,1 1 2-15,-2 0 2 0,2 1-1 0,-1-1 2 0,0 3 1 0,-2-3 0 16,3 3 4-16,-2-3 3 0,-1 2 3 0,2 1 3 0,-2-1 0 0,-1 0 3 15,1 1-3-15,-2 0 0 0,-2-1-1 0,2 0 2 0,-1 1-1 0,-3 1 0 16,0-1-1-16,-1 1-2 0,-1-1-3 0,0 0-2 0,-3 2-5 0,-1 0-4 16,0-2-2-16,-1 2-3 0,-1-1-2 0,-1 0-2 0,1 2-4 0,-3-3-2 15,1 1-5-15,-2 0-2 0,0-1 0 0,1 1-4 0,-1-2-1 0,2 2-2 16,-1-3-1-16,1 1-1 0,-1-2 0 0,3 2 1 0,-2-3-1 0,3 0 2 0,0 0 1 16,0 1 2-16,1-4 1 0,1 2 1 0,-1-1 1 0,1 0 1 0,2-1 2 15,-1 0 2-15,2 1 0 0,0-2 1 0,-1 0 0 0,1-2 0 16,1 1-1-16,0 0 0 0,1-1-1 0,1 0-2 0,0-1-2 0,-1 0-1 15,3 0 0-15,0-3-2 0,2 2 0 0,-1-2-1 0,4 0-1 0,-1-1-1 16,5-1-1-16,-2-3 0 0,4 2-2 0,1-1 1 0,3-1-1 0,1 1 2 16,1-2 0-16,2 1 0 0,2 0 0 0,0-2-1 0,1 1-1 0,0-1 0 0,3 1 0 0,-2 0-2 15,-1 0 1-15,0 0 2 0,0 1 1 0,-1-1 1 0,-2 3 0 0,-2-2-1 16,-3 1 2-16,0 2 0 0,-2 1 4 0,-3-1 1 0,1 2 1 0,-4-1 0 16,0 1 0-16,-2 2 0 0,0-2 0 0,-3 1-2 0,0 1 1 0,1 0-3 15,-3 0 1-15,-1 1 0 0,-1 0-3 0,1-2-2 0,-2 1-3 0,0 0-3 16,-2 0-4-16,1 0-3 0,-3 0-1 0,0 2-3 0,-1 0 1 0,-2 1-1 15,0-1-2-15,-2 2-2 0,1 0-1 0,-1 2 0 0,-2-1-1 0,-1 3-1 16,0 0 0-16,-2 2 0 0,3 0 0 0,-4 3 2 0,2-1 0 0,-1 1 1 16,3 0-1-16,-3 2 0 0,3-1 2 0,0 2-1 0,0 0-1 15,2-1 1-15,-1 1-1 0,1-1 0 0,2 1 1 0,1-1-1 0,1 0 2 0,0-1 3 16,1 0 1-16,3 0 2 0,-1-1 0 0,2 0 1 0,0-1 2 0,2-1 4 16,-1 1 3-16,0-2 4 0,3 1 3 0,0-2 6 0,-1-1 5 0,1 1 4 0,1-1 4 15,2-1 1-15,0 1 4 0,-1-2 1 0,3 0 2 0,-2-1 2 16,3 0 1-16,0-1-1 0,2-1 0 0,2 0-2 0,-3-3-3 0,4-1-3 15,1-1-3-15,2 0-4 0,-1-2-2 0,2-1-1 0,-1-3-3 0,2 1-2 16,0-2-2-16,0 0-3 0,2-1-1 0,-2-3-2 0,0 1-1 0,0 0-2 0,0-2 1 16,-2-1-2-16,1 0-2 0,-2-4 0 0,1 1 0 0,-2-1 0 0,-1-1-1 15,-4 0-1-15,1-2 0 0,0 0 0 0,-4 0 1 0,2-1 0 0,-2 1 0 16,-2 0 1-16,1-1 0 0,0 2-1 0,-2 1 1 0,1 1 1 0,-1 2-2 0,-1 4-1 16,-1 0 1-16,2 1 0 0,-1 2-3 0,-2 1-2 0,2 2-4 0,-1 0-4 15,0 3-2-15,-2 0-2 0,2 1 1 0,-2 2 0 0,2 2 0 0,-2 0-1 16,2 3 1-16,-1 0-1 0,-1 1 1 0,3 1 0 0,-3 3 4 0,2 1 2 15,-1 1 4-15,-1 2 2 0,2 1 3 0,-2 1 2 0,2 1 0 0,-2 1 1 0,3 1 0 16,-3 1-2-16,0 0 1 0,-1 2-1 0,1 2 1 0,1-2-1 16,0 2 0-16,-1 0-1 0,2 1 1 0,-2-1 0 0,3 1 0 0,-2 0 1 0,1-2 0 15,-1 1-1-15,2-1 3 0,0 0 5 0,1-1 3 0,-2 0 3 0,2-1 2 16,3-2 2-16,-2 0 2 0,0 0 2 0,3-2 0 0,-2-1 0 16,3 0 1-16,-1 0 0 0,2-2-1 0,0-1 0 0,3 1-3 0,-2-4-1 0,3 0-3 15,-1-1-2-15,1-2-3 0,1 0-2 0,0-1-1 0,2-1-3 0,-1-2 0 16,0-1-1-16,2-1 1 0,0-2-1 0,-1 0-1 0,0-1-1 0,0-3-2 0,-2 0-1 15,0 1 0-15,-3-3-1 0,1 0-1 0,-2 0-1 0,-3 0-1 16,-1 1 0-16,0-1-3 0,-1 1-3 0,-3-1-2 0,-1 2 0 0,-1 0-2 16,-2 2-1-16,1-2-3 0,-1 1 1 0,-1 1-3 0,0 1-5 0,-3-1-2 0,1 1-2 15,-1 2 1-15,0 0-2 0,-1 1 0 0,0 1 3 0,-2 2 0 0,0 1 1 16,1 0 1-16,-3 1 2 0,3 0 1 0,-4 5 3 0,3-3 2 0,-2 3 5 16,0 2 2-16,1-2 4 0,0 3 0 0,-2 1 1 0,3-2 2 0,-2 3 1 15,3 0 0-15,-2 1 2 0,1-2-1 0,2 2 2 0,0 1-1 0,-1-1 0 16,2 0 2-16,2 1-2 0,-1-1 0 0,1-1 1 0,0 1-1 0,2 1 1 15,2-2-2-15,-1 1 0 0,1-2-3 0,2 1-3 0,2-1-6 0,2-1-7 16,-1-1-13-16,4 0-16 0,3-1-13 0,2 0-18 0,2-1-12 0,3-4-13 16,1 1-8-16,7-2-7 0,1-1-8 0,3-2-4 0,3-1-7 0,3-1-5 0,4-2-1 15,-1-2 2-15,3-1 9 0,0-2 14 0,-2 0 14 0,2 0 17 16,-3-1 12-16,-2-1 14 0,-3 0 9 0,-5 2 9 0,-2 1 8 0,-4-1 10 0,-2 1 11 16,-3 2 15-16,-6 0 13 0,0 3 13 0,-4-2 12 0,-3 4 9 0,-2 1 12 15,-4-1 9-15,-2 3 11 0,-2 0 8 0,-3 0 10 0,-2 1 8 16,1 1 9-16,-4 1 9 0,-1-1 3 0,1 1 0 0,-1 1-1 0,0 1-1 15,-2-2-4-15,1 0-4 0,2 1-8 0,-2 0-10 0,2-1-9 0,-1 1-10 16,1 0-8-16,1-1-10 0,-1 0-11 0,3 0-9 0,0 0-8 0,0 0-7 0,1-1-8 16,1 1-7-16,0 0-7 0,1 0-5 0,0 0-7 0,3-1-8 15,-2 1-10-15,2 1-11 0,1 0-12 0,0 0-15 0,1 0-14 0,2 0-16 0,-2 1-16 16,3-1-15-16,0 1-17 0,3-1-15 0,-1-1-21 0,4 1-28 0,-1-1-36 0,3-1-42 16,3-1-45-16,-1-1-45 0,5-1-15 0,-1-2 71 0</inkml:trace>
  <inkml:trace contextRef="#ctx0" brushRef="#br0" timeOffset="172616.23">16829 1485 217 0,'5'-20'394'0,"2"1"-32"0,-1 1-54 0,-3-1-37 0,1 2-29 16,-1 1-22-16,-1-1-22 0,-1 2-16 0,2 1-14 0,-1 1-12 0,-2 1-10 15,2 1-10-15,-1 3-10 0,0-1-15 0,-1 2-16 16,0 0-14-16,0 2-15 0,0 1-15 0,0 1-14 0,1 2-13 0,-1 1-8 0,2 3-7 0,-1 0-6 16,0 3-2-16,-1 2-2 0,1-1 1 0,1 6-2 0,-1 0 0 0,0 2-1 15,-1 1 0-15,0 3-3 0,0 2-3 0,-1-1-5 0,0 2-9 0,-1-1-8 16,1 2-13-16,1 2-15 0,-1-3-16 0,0 1-18 0,-1 1-19 0,1-1-19 15,1 0-17-15,-1-1-15 0,1 0-18 0,0 0-19 0,1-2-31 0,-1 0-38 16,1-1-56-16,-1-2-60 0,0-3-24 0,-1 1-6 0</inkml:trace>
  <inkml:trace contextRef="#ctx0" brushRef="#br0" timeOffset="172756.23">16793 1684 216 0,'-5'-6'432'0,"4"-1"2"0,-1 2-1 0,-1-2-62 16,2 2-90-16,-2 0-71 0,2 0-61 0,0 0-43 0,1 0-33 0,0 1-23 15,1-1-20-15,0 0-18 0,3 1-16 0,1-1-24 0,2-2-26 16,1 0-21-16,3 1-20 0,2-1-19 0,2-2-22 0,1 1-34 0,1 0-42 0,4-2-65 16,-1-1-74-16,4 2-41 0,-1-2-24 0,0 0-5 0,0 0 369 0</inkml:trace>
  <inkml:trace contextRef="#ctx0" brushRef="#br0" timeOffset="173414.23">18522 1222 0 0,'5'0'21'0,"0"0"361"0,0 0 1 15,0 0-26-15,-2 2-37 0,-1-1-68 0,1 0-81 0,-1 1-55 16,-1-1-39-16,-1 1-23 0,0 1-14 16,0 0-6-16,0 2-1 0,-1 0 1 0,-3 1 0 0,3 3 0 0,-3-3 0 0,2 3 0 0,-2 2-1 0,2-1 1 0,-3 3-3 15,1-1-2-15,0 1-4 0,0 2-4 0,2 1-5 0,-3-1-4 0,3 1-5 16,-1 0-5-16,1 1-1 0,-1-1-7 0,2 1-6 0,0-2-13 0,-2 2-14 15,3-1-16-15,0 0-16 0,0 0-15 0,3-2-12 0,-1 0-13 0,-1 0-14 16,3-3-13-16,0 0-13 0,2 0-12 0,0-2-13 0,1-1-8 0,1-2-8 16,2-2 6-16,1-1 11 0,-1-1 21 0,3-2 25 0,-1-2 31 0,-1-3 34 15,3 0 32-15,-2-2 31 0,1-1 27 0,-2-2 25 0,0-1 23 0,-1 0 21 16,0-1 24-16,-3 1 24 0,2-1 14 0,-4 0 13 0,0-1 1 0,1 2-2 16,-3 0-14-16,-1 1-19 0,-1-1-19 0,1 1-18 0,-1 2-12 0,-1 1-11 15,-1 1-8-15,-1 0-10 0,1 1-9 0,-1 2-12 0,-1 0-8 0,-3 1-10 16,1 0-6-16,0 2-8 0,-4 2-3 0,3 0-2 0,-4 1-1 0,2 0-1 15,-2 2 0-15,1 0 0 0,-2 0-2 0,1 1 1 0,-1 1-2 0,1-1-1 16,-1 1-4-16,-1 0-8 0,2 1-6 0,-1-1-9 0,1 1-6 0,-1-1-8 16,0-1-4-16,1 1-4 0,-1 0-5 0,1-2-3 0,-1 0-2 0,0 0-1 15,2-2 0-15,-1 0 2 0,1 0 4 0,-1-3 7 0,3 0 8 0,-1 0 10 16,0-3 8-16,0 0 9 0,2 0 6 0,0-2 9 0,0 0 6 0,-1 0 8 0,4-2 5 16,-1 2 5-16,0 0 4 0,-1-2 2 0,3 3 2 0,-1-2 0 0,2-1 0 15,0 5 0-15,0-4-1 0,-1 3-1 0,2-2-3 0,0 2-3 0,0-1-3 16,2 1-3-16,0 1-2 0,-1-1-4 0,3 1-3 0,1 0-2 0,0 1-2 0,1-2-1 15,3 0 1-15,-2 3 0 0,4-1 0 0,1 1-1 0,0 0 1 16,0 1 0-16,1 1 0 0,3 0-1 0,-1 1 1 0,0 1-2 0,0-1-3 0,0 2-4 16,-3 1-6-16,2 0-8 0,-2 0-6 0,-1-1-4 0,-1 3-4 15,-1-1-5-15,-2 1-3 0,0 0-1 0,-2-1-4 0,0 0-2 0,-3 1-2 0,1-2 1 16,-2 3 2-16,-1-2 5 0,0 0 6 0,-1-2 8 0,-1 1 7 16,1-1 4-16,0-2 7 0,-2 1 6 0,1-1 7 0,-1-1 6 0,1 0 9 0,-2-2 9 15,2-2 10-15,-1 0 9 0,-2-1 10 0,3-1 11 0,-2 1 10 0,0-2 11 16,-1 2 7-16,0-4 9 0,2 2 6 0,0 0 4 0,-1-1 0 0,2-2-1 15,-3 4-6-15,3-2-6 0,-1-1-9 0,2 3-8 0,-2-1-11 16,3 0-12-16,-1 2-10 0,0-1-9 0,1 0-10 0,0 2-8 0,1 1-9 0,0-1-5 16,1 1-4-16,0-1-4 0,3 2-3 0,1 0-1 0,-1 2-8 0,3-1-9 15,0 1-12-15,1-1-14 0,2 1-18 0,0 0-20 0,1 0-15 0,1 1-18 16,0-1-18-16,-1 1-22 0,4-1-33 0,-1 0-41 0,0-1-57 0,1 1-65 16,0-2-28-16,-2 0-11 0</inkml:trace>
  <inkml:trace contextRef="#ctx0" brushRef="#br0" timeOffset="174564.23">19815 1974 0 0,'-10'8'344'0,"-1"-4"165"0,0 1 3 0,3-1 0 15,1-1 2-15,-2-2-83 0,3 0-117 0,0 1-76 0,2-2-58 0,0 0-43 16,3-2-35-16,1 1-31 0,0 0-26 0,3-2-16 0,-1-1-12 16,3 0-9-16,3 0-2 15,-1-2-4-15,0-2-1 0,2 1-1 0,0-2 0 0,0-1 0 0,0-2-1 0,0 0 0 0,1-1 0 0,0-2 1 0,0-2 0 0,-1-1 0 16,1-2-1-16,-2-2-1 0,2 0 0 0,-2-3 0 0,0-2 1 0,1-1-1 0,0-1 0 16,-2 0 1-16,3-1 1 0,-2 1-1 0,0 0 1 0,-1 1-3 0,0 3-1 15,-1 0-6-15,0 5-6 0,0 0-6 0,-2 4-7 0,0 2-6 16,0 0-6-16,-2 2-3 0,1 2-4 0,-2 2-1 0,2 1-5 0,-1 2 0 0,-1 2-1 15,-1 1-2-15,0 2-2 0,1 2 3 0,-1 1 3 0,0 3 5 0,0 2 4 16,0 1 4-16,0 1 3 0,0 4 4 0,0 1 1 0,0 2 4 0,0 2 1 16,-1 0 3-16,1 4 1 0,-1-1 3 0,-3 2 3 0,3 1 3 0,-3 3 4 15,2 0 3-15,-2 1 4 0,0 1 8 0,-2 4 12 0,1 1 7 0,-1 1 10 16,-1 1 6-16,0 3 8 0,0 2 4 0,-1 3 2 0,1 2 3 0,-3 2 1 16,3 1 0-16,-1-1 3 0,1 1 0 0,-2 0 1 0,3 0-4 0,-1-1-8 15,1-3-5-15,3-3-6 0,-1-2-5 0,0-4-3 0,3-4-1 0,0-1 0 16,1-2 1-16,1-4 2 0,0-2 0 0,3-2 1 0,-2-3-1 0,2-4 0 15,2 0-2-15,1-3-3 0,0-2-1 0,2-2 0 0,-2-3-3 0,3-1-5 16,0-4-3-16,1-3-3 0,0-3-3 0,-2-2-2 0,2-3-4 0,-3-4-2 16,0-1-1-16,-4-6 2 0,1-3 0 0,-4-4 0 0,-1-3 0 0,-1-2-1 15,-3-4 1-15,-1 0 0 0,-1-1 0 0,-1 1 1 0,-2 0-2 0,0 4 0 16,1 0 1-16,0 3-1 0,1 5-1 0,-2 4-3 0,3 1-4 0,-3 3-1 0,3 3-1 16,-3 2-4-16,3 4 0 0,-2 2-1 0,1 2-3 0,0 2-1 0,-2 2-1 15,4 2 0-15,-1 2-3 0,-2 1-1 0,3 0 0 0,2 2 0 0,-1 0 1 16,-1 1 0-16,4 0 2 0,0 1 0 0,-1 0 3 0,2-2 0 0,2 0 3 15,0 1 1-15,2 0 0 0,-1-4 3 0,2 2-1 0,0-1 0 0,3-2-2 16,-2-1-1-16,4-1-2 0,-1-1-1 0,2-1-2 0,-1-2-1 0,2-1-2 0,-1-1-3 16,2-1-1-16,-1-1-2 0,3-3 0 0,-4-1 0 0,3-1 1 0,-3-1 2 15,-1-1 1-15,1 0 2 0,-2-1 2 0,1-3 3 0,-4 0 2 0,0 2 1 16,-2-3 3-16,-2 2 2 0,0-1 2 0,-2 1 1 16,-3 0-1-16,1 1 0 0,-2 2-1 0,-2 1-2 0,-2 1-3 0,0 1-3 0,-1 1-5 0,-1 1-5 15,0 1-5-15,0 2-4 0,0 1-6 0,0 0-9 0,2 1-11 16,-2 0-10-16,2 2-13 0,0 0-9 0,0 1-9 0,2 1-8 0,1-1-3 0,1 2-2 15,0 0 0-15,3 0 4 0,0 2 2 0,1-2 5 0,1 0 6 16,0 2 7-16,3 1 9 0,1-3 13 0,1 1 13 0,2-1 12 0,-2 2 10 0,4-2 9 16,-1 0 8-16,2-2 8 0,0 2 2 0,0-1 5 0,0-1 0 0,3 0 2 15,-3 1 2-15,3-2 1 0,-2 2 0 0,1-2 0 0,-1 2 2 0,-1-1 1 16,1 0 0-16,0 0 1 0,-1 0 2 0,-1 1 1 0,1-2 3 0,-2 2 4 16,1-1 3-16,-1 1 4 0,0 0 5 0,0 1 4 0,0-2 5 0,-2 1 5 15,3 0 3-15,-2 1-1 0,0 0 0 0,1 0 2 0,-3 0-2 0,3 0-1 16,-3 0-2-16,-1 0-1 0,1 0-1 0,-1 1-2 0,0 2-1 0,0-2 1 15,0 1-1-15,-2 0-1 0,-1 1 5 0,2 2 5 0,0-1 2 0,-2-2 3 16,-1 4 1-16,2-1 2 0,-2-2-2 0,2 3-2 0,-1 0-2 0,1-1-2 16,0 1-4-16,1-1-5 0,-1 2-5 0,0-2-3 0,1 0-6 0,1 2-6 15,0-3-4-15,0 1-5 0,2 0-1 0,-2-1-2 0,3 0-1 0,0 0-1 16,1-1-1-16,1-1 1 0,0 0-1 0,1-1 1 0,3-1-1 0,-2-1-3 16,3-1-2-16,0 0 0 0,1-2-1 0,0-1 0 0,3 1-1 0,-3-4-1 0,1 1 1 15,1-3-1-15,-2 1 1 0,-1-2 1 0,1 0-2 0,-1-1 0 16,-1 0 1-16,-1-1-1 0,0 1 1 0,-1-1 0 0,-1 2 1 0,-2 1 0 0,0 0 1 15,-2 2-2-15,1 1 1 0,-1 1 0 0,-2 1 0 0,-1 3 1 0,-2-1 0 16,2 3 1-16,-3 1 1 0,-1 2 1 0,-1 1 2 0,-3 0 0 0,3 2 4 16,-3 1 3-16,2 1 5 0,-2-1 7 0,2 1 7 0,-3 0 7 15,2 1 6-15,-1-1 6 0,2 1 5 0,-2-1 4 0,2 0 2 0,-2 1 5 0,3-2 3 16,-2 1 2-16,2-1 1 0,1 2 0 0,0-4 0 0,0 3-4 0,1-3-4 0,2 3-4 16,-2-3-4-16,4 2-2 0,-1-2-4 0,-1 0-1 0,2 2-2 0,3-3-2 15,-2 0-3-15,0 1-1 0,4-2-2 0,-2-1-4 0,2 1-2 0,0-1-4 16,2 0-2-16,0-2-3 0,2-2-1 0,-1 0-1 0,1-1-5 0,1 0-2 15,0-2-1-15,1-1-3 0,-2-1-1 0,1-1 2 0,-1 0 0 0,-1-1 3 16,-3-1 0-16,1-2 3 0,-2 1 0 0,0 0 2 0,-3-3-1 0,-1 1 0 16,0 0 0-16,-4-1 2 0,0 1-2 0,-1-2 1 0,-1 2-2 0,0-1-3 15,-2 1-3-15,-1 1-5 0,0 1-11 0,-1 1-15 0,0 1-13 0,-3 1-13 16,2 0-11-16,-4 1-9 0,3 1-14 0,-3 2-14 0,0 0-24 0,-1 3-26 16,-2-1-29-16,3 2-29 0,-2 2-26 0,-2 0-24 0,3 2-22 0,-1 0-23 15,-2 1-67-15,3 0-86 0,-2 0-37 0,1 1-10 0,2 1 1 16,-1-1 14-16</inkml:trace>
  <inkml:trace contextRef="#ctx0" brushRef="#br0" timeOffset="175115.23">20856 1698 0 0,'5'-2'229'0,"0"1"174"0,-1 1 2 16,1-2-36-16,-3 1-55 0,2 0-73 0,-3 1-82 0,2 0-45 0,-1 0-27 15,-1 0-12-15,2 0-5 0,-1 1-4 0,1 2-4 16,-1-2-3-16,0 3 0 0,-1-1 0 0,0 0 1 0,-1 3 3 0,1-2 4 0,1 1 1 0,-1 1 1 0,0 0-3 15,-1 1-3-15,1-1-8 0,2 2-11 0,-3 0-6 0,0-1-7 0,1 0-3 16,-1 1-6-16,0-3-1 0,1 2-3 0,-1-2-1 0,0 1 1 0,0 0 0 16,1-2 3-16,1 0 2 0,-1-1 1 0,0 0 3 0,-1-1-1 0,1-1 1 0,1 0 1 15,-1-1-1-15,0-1-1 0,0 0-1 0,2-2-1 0,1-1-1 0,-1-1-4 16,1 1-5-16,0-4-2 0,2 1-4 0,-1-2-1 0,1 0 0 16,0 0 2-16,1 0 3 0,0-1 2 0,0 1 1 0,1-1 4 0,-1 2 2 0,0-1 2 15,-1 2 1-15,1-1 2 0,-2 2 1 0,2-2-1 0,0 4 0 16,-1-3-1-16,-1 2-3 0,2 0-2 0,0 1-3 0,-1 0-3 0,0 1-2 0,0 1-2 15,1-1-3-15,0 2-2 0,-1-1-1 0,-1 1-2 0,4 1 0 16,-3 0 0-16,3 1-1 0,-3 1 0 0,3 0-1 0,-3 1 1 0,0 1 1 16,0-1-1-16,1 2 1 0,-1 1 0 0,0 0 1 0,-1 1 0 0,-1 0 1 0,-1 1-1 15,2 1-1-15,-1 0 1 0,-1 2-1 0,-1-3 2 0,-1 1-1 0,1 1 1 16,-1-1-1-16,-1 1 0 0,0-1 1 0,0-1-2 0,0 0 2 0,0 1-1 16,-1-3 3-16,-1 1 1 0,1-2 6 0,1 2 6 0,0-3 8 0,0 0 8 15,0 0 6-15,0-1 5 0,0 0 2 0,0 0 1 0,0-3 1 0,0 1-1 16,0-1 0-16,1-1 0 0,1-1-3 0,0 0-3 0,2-3-6 0,-2 1-5 15,3-2-9-15,0-1-9 0,1-1-6 0,-1-2-5 0,3-1-2 0,0 0-3 16,1 1 0-16,2-2-2 0,1-1-1 0,0 1-2 0,-1 0 1 0,2 2 0 16,0 0-1-16,0 0-1 0,0 3 1 0,-1 0 0 0,0 0 0 0,0 2 0 0,-2 2-1 15,3 0-1-15,-3 1 0 0,1 2 1 0,-1 0 0 0,-2 0 0 0,2 2 1 16,-1 1 1-16,0 0 0 0,-2 1 1 0,-2 1 0 0,3-1-1 0,-2 2 0 16,-1 1 0-16,-1-2 1 0,0 2 1 0,0 1 0 0,0-1 1 0,-1 0 0 15,-1 1 1-15,2 0-3 0,-3 0-3 0,0 1-7 0,-1-1-13 16,0 1-10-16,0-1-13 0,-1 0-14 0,0 1-14 0,-2-1-20 0,2 1-22 0,-1-1-25 15,0 0-29-15,0 1-27 0,-1-1-27 0,-1-1-26 0,2 0-26 16,-3 1-58-16,0 0-76 0,0 0-42 0,1-3-28 0,-3 3-9 0,1-4 1 0</inkml:trace>
  <inkml:trace contextRef="#ctx0" brushRef="#br0" timeOffset="187592.42">22854 1130 36 0,'2'-8'224'0,"0"-1"-26"0,0 1-21 0,0-1-16 16,-1 1-14-16,2-1-5 0,-2 1-3 0,3 2-3 0,-2-2-1 0,-1 1 0 0,2-2-1 16,-2 3 0-16,2-2 2 0,-1 2-1 15,-1-1-3-15,1 1-4 0,0 1-4 0,-1 0-9 0,-1 1-7 0,0 0-10 0,0 0-9 0,0 0-7 0,0 3-6 16,0-1-9-16,0 0-7 0,0 1-8 0,0 1-6 0,0 0-6 0,0 0-3 0,0 0-3 15,0 0-5-15,0 0-1 0,0 0 2 0,0 0-1 0,0 0-2 0,0 0-1 0,0 0 0 16,1 1-1-16,1 0 0 0,-1 0-1 0,0 1 0 0,2-1-1 0,-1 2-1 16,0 1 0-16,0 0-1 0,-1 0-2 0,4 2-4 0,-2 0-2 0,-1 1-1 15,2 3-3-15,-2 1-1 0,3 0-1 0,-2-1 0 0,-1 3-2 0,0-1-3 16,0 3 0-16,-1 0-1 0,2 1 0 0,-2 0 0 0,3 1 0 0,-2-1 1 16,-2 1 0-16,1 1 1 0,1 0-2 0,-1-1 1 0,0-1-1 0,-1 1-1 15,1 0-1-15,1 0 1 0,-2-1 1 0,1-2-1 0,-1 1 0 0,0-2-1 16,0-1 1-16,1-2 0 0,-1 2 0 0,0-1 0 0,1-3 1 0,-1 0 2 0,0-1 2 15,0-1-1-15,0 0 3 0,0 1 1 0,0-3 3 0,0 1 1 0,-1 0 2 0,1-1 0 16,-1 3 2-16,-2-3-2 0,2 2 4 0,-1 1 1 0,-1-1 3 16,-2 1 0-16,3-1 0 0,-2 3 0 0,2-2 0 0,-2 1-1 0,-1 1 0 15,1-1 0-15,-1 1 0 0,1-1 0 0,1 0 1 0,-2 0 0 0,1-1-1 0,0 2-2 16,-1-3 0-16,-1 1-3 0,1-1 2 0,0 0 1 0,-1 0 2 0,1-1 1 16,-1 1-1-16,-2-1 0 0,2-2-1 0,0 2-1 0,-3-1 1 0,0 0-1 15,0 0 0-15,-1 2 3 0,-3 1 0 0,0 0-1 0,-2 3 0 0,-3 0 0 16,1 3-2-16,-3 2 0 0,-1 2-2 0,-1 4 0 0,-2 0-1 0,-1 3 0 15,0 3 1-15,2 1-2 0,-2 2 1 0,1 0-2 0,3 1-1 0,2-1 0 16,3-1 0-16,0-1-1 0,5-2-1 0,2-1 1 0,1 0 1 0,3-1 1 16,2-3 2-16,2 1 1 0,2-2 1 0,4-2 2 0,1 0-1 0,3-1 1 15,2-2 0-15,0-1 1 0,4-2 1 0,3-1-1 0,0-3 0 0,2-2-1 16,3-1-1-16,1-2 0 0,3-3-3 0,2-3-2 0,1-1 0 0,1-2-3 0,0-3-1 16,4-3-2-16,1-3-2 0,1 0-2 0,-1-5-1 0,2 1-3 15,-1-3 0-15,0 0 0 0,-1-3-1 0,0-2 0 0,0-1 0 0,-2 0 0 16,-2 0-1-16,-5-1 1 0,-1 2 1 0,-2 1 0 0,-4 1 4 0,-3 3 2 15,-2 0 1-15,-1 2 2 0,-6 0 0 0,0 3 0 0,-2 2 0 0,-3 3 0 16,-2-1-1-16,-1 2 1 0,-3 1-1 0,1 2 0 0,-3 1-1 0,0 1-2 0,-1 2-2 16,-3 0-2-16,3 1-2 0,-2 2 0 0,-2 1 0 0,3 1 0 0,-3 2 0 15,3-3 0-15,-2 4-2 0,0 0 0 0,1-1 2 0,1 2-1 16,-1 0 1-16,1 1 0 0,2 0 0 0,-1 0 0 0,3 1 0 0,0-1 1 0,-1 0-1 0,3 1 0 16,-2-1 1-16,2 3 0 0,1-4 1 0,0 3 0 0,0-2-1 0,0 0 0 15,0 1 0-15,1-1 0 0,1 3 0 0,0-4 0 0,0 2 1 0,0-1 0 16,1 1 0-16,-1-1 0 0,4 1-1 0,-2 0 1 0,0-1 0 0,-1-1 0 15,4 1 0-15,-2 0 1 0,0-2 0 0,1 1 0 0,-1 0 1 0,1-2 0 16,1 1-2-16,-2-1 1 0,2 1 0 0,1-3 0 0,-2 1-1 0,2-1 1 16,-1 0-1-16,1 0 1 0,0-1-1 0,1 0 0 0,0 0-1 0,-2 0 0 15,3-1 0-15,-2 0 0 0,2 1 0 0,-2-1-3 0,2 0-1 0,0-1 1 16,0 0-1-16,-1 0-3 0,1 2 1 0,-1-2 0 0,0 1 0 0,0 0 1 16,2 0-1-16,-3-1 0 0,0 2 0 0,1-1 1 0,0-1 1 15,-2 1 1-15,3-1 1 0,-4 0 1 0,2 0 0 0,-1 0 2 0,1 0-1 0,-1 1-1 16,-2 1 1-16,2-1 1 0,-1 0-1 0,-1 0-1 0,0 1 1 0,0-2 0 15,-1 1 0-15,0 0 1 0,1 0-1 0,-1 1 1 0,1-2-1 0,-1 1 0 16,-1 0 0-16,1 1-1 0,2-2 1 0,-1 2 0 0,2-1 0 0,0 0 1 0,-1 1-1 16,4-2-1-16,-2 1 1 0,0 0 0 0,3 1 0 0,0 0-1 15,1 0 1-15,0 0-1 0,-1 0 0 0,1 0 0 0,0 0 1 0,0 1 1 0,-2 0-1 16,3 1 1-16,-2-2 0 0,0 1 0 0,1 0 0 0,0-1 1 16,0 0 0-16,-1 0 0 0,1-1-1 0,1 0 1 0,-1 1 2 0,1-3-1 0,-1 0 1 15,2 0 1-15,-3 0-2 0,2-2 1 0,-1-2-2 0,-2 2 1 0,2-3 0 16,1 1-1-16,-3-2 2 0,1 0-1 0,-2 0 0 0,1-1 0 0,-3-1-1 0,3 0-1 15,-2 0 0-15,0 0 0 0,-3-1 1 0,1 1 0 0,0 0 1 0,-1 0 1 16,-1 0 1-16,0-1-1 0,0 3 2 0,-2-2 1 0,-1 1 0 0,2 2 0 16,-2 1 0-16,-1-1 0 0,0 2-1 0,0 1-1 0,0-1 0 0,0 3-1 15,0 0 0-15,0-1-2 0,0 1 0 0,-1 1-1 0,0 2-2 16,-1-2-1-16,1 2 0 0,-1 0-1 0,-1 2 0 0,1-2 1 0,-1 2 0 0,2 1-1 16,-3 1 2-16,2-1-1 0,-1 0-2 0,2 3-2 0,-3-1-2 0,3-2 0 15,0 2-2-15,0 0-1 0,-1-1-1 0,2 1 1 0,2 0-1 0,-1-1-1 16,0 2 0-16,4-1-1 0,-1-2 0 0,-1 2-1 0,3 0 1 0,1-1 3 15,-1 1 1-15,4-1 2 0,-3-1 0 0,2 1 1 0,2 0 0 0,0 1 0 16,1-2 2-16,0 0 0 0,2 1 2 0,-3 1-1 0,3 0 2 0,-1 0 1 16,1-1-2-16,-3 0 0 0,3 1 1 0,-2 0 0 0,-2 2 0 0,1-2 1 15,-2 0 0-15,1 2 1 0,-4-1-1 0,3 1 0 0,-3 1 0 0,-1 0 0 16,0-2 0-16,-3 2 0 0,2-1 1 0,-3 2 1 0,1-3 0 0,-1 3 0 0,-1-1-2 16,-1 0 0-16,-1 1-3 0,1-2-5 0,-3 2-8 0,2-2-10 15,-3 2-10-15,0-3-13 0,0 2-16 0,0-1-19 0,-1 1-23 0,-2-3-28 0,1 1-39 16,0-1-46-16,-2-2-36 0,0 0-32 0,-1 0-40 0,2-3-44 0,-2 0-57 15,1-3-65-15,-1-2-28 0,1-1-13 0,-1-3 4 0,3-1 13 16</inkml:trace>
  <inkml:trace contextRef="#ctx0" brushRef="#br0" timeOffset="187798.42">24828 1263 0 0,'39'-20'364'0,"-6"2"154"0,-3 2 1 16,-3 1 0-16,-6 1-1 0,-1 3-23 0,-4 0-32 0,-1 0-121 0,-2 2-161 15,-2 1-74-15,-3 2-31 0,0 1-13 0,-3-1-4 0,0 1-2 16,1 2-3-16,-2 0 0 0,-2 0 1 0,1 0-2 0,-2 2 0 0,2 0-2 0,-2 1-1 0,0 1-2 0,-1 0-1 15,3 3-5-15,-2 0-4 0,0 0-6 0,-1 5-9 0,1 1-4 0,1 0-5 16,-1 3-3-16,0 3-1 0,-1 2 0 0,0 2-1 0,0 1-7 0,0 2-9 16,0 2-15-16,-2 3-17 0,-1-1-18 0,1 2-20 0,-2 1-25 0,0 1-28 15,-1 2-26-15,0-2-30 0,-2 0-24 0,1 1-22 0,-1 0-19 0,0-1-18 16,-1-1-16-16,1 0-16 0,0-1-34 0,0-1-43 0,-3-1-41 0,3-2-41 16,-3-1-4-16,-1-1 14 0</inkml:trace>
  <inkml:trace contextRef="#ctx0" brushRef="#br0" timeOffset="188178.43">24679 1767 21 0,'-5'-16'446'0,"0"2"-1"0,3-2 0 0,-2 1-10 0,4 1-9 0,0 0-95 16,1 0-129-16,4 1-80 0,0 0-55 0,1 1-31 0,6 0-17 15,1 0-11-15,1-2-4 0,2 4-3 0,6-1-4 16,-1-1 0-16,4 2-2 0,5-3 0 0,-1 2 0 0,3 0-2 0,2 0-1 0,2 0 0 0,1 1-1 0,0 0-1 16,3 2-3-16,0-1-2 0,0 1-1 0,0-1 1 0,0 3 1 0,-4-2-1 15,0 4 0-15,-4-1 0 0,-2 1-2 0,-1 1 1 0,-6 2 2 0,0 0 1 16,-5 1 2-16,-4 2 3 0,-3 0 4 0,-2 2 4 0,-2 1 4 0,-4 0 7 0,-3 4 8 15,-3 1 5-15,-4 2 6 0,-2-1 8 0,-2 3 10 0,1-1 5 16,-4 2 7-16,1 1 3 0,-1 0 7 0,-1 0 1 0,0 1 4 0,-1 0-1 16,3-2-1-16,0 0-3 0,-1 1-5 0,3-2-3 0,1 1-3 0,0-2-5 15,4-1-6-15,-1 2-5 0,2-2-5 0,1-2-5 0,1 1-1 0,2 1-3 0,1-1-4 16,3 0-1-16,-1-2-3 0,3 0 0 0,3 2-1 0,-1-3-2 0,4 1-1 16,-1-3-3-16,3 2-3 0,0-1 0 0,2-2 2 0,1-1-2 0,3 0-3 15,2-2-1-15,0 0-2 0,0-4 0 0,3 0-2 0,-2-2 0 0,4 0-2 16,-2-3 1-16,0 1-1 0,0-5 0 0,0 1 0 0,-3-2-2 0,0-1-1 15,0 0 0-15,-2-3-2 0,-4 0-1 0,-3-1-3 0,-1-1-2 0,-3 1-1 16,-3-2-1-16,-3-1-2 0,-2 1-3 0,-5-2-3 0,-1 0-4 0,-1-2-3 16,-6 1-3-16,0 0-5 0,-3 0-4 0,-2 1-4 0,-2 0-4 0,0 1-5 15,-1 3-9-15,0 0-12 0,0 3-11 0,-1 0-14 0,1 3-13 0,1 0-12 16,0 5-14-16,1 0-12 0,1 2-11 0,1 2-10 0,3 0-9 0,1 4-10 16,-1 0-12-16,3 2-12 0,2 2-24 0,2 0-29 0,1-1-44 0,1 4-50 15,0-2-15-15,1 1 41 0</inkml:trace>
  <inkml:trace contextRef="#ctx0" brushRef="#br0" timeOffset="189210.42">25508 1524 0 0,'7'5'98'0,"3"-1"248"0,-4 1-8 0,2-1-47 16,-3-1-61-16,0 1-55 0,-2 0-50 0,2-2-27 0,0 3-16 15,-2-2-5-15,-1 1-2 0,2 0 1 0,0 0 3 16,-1 1 3-16,0 1 3 0,-1-2 3 0,2 2 3 0,-1 0 0 0,0 0 0 0,1 2-7 0,-2-3-7 0,1 3-7 16,-2-1-5-16,2 1-7 0,-1-1-9 0,3 0-8 0,-2 1-7 0,-1 0-7 15,2-1-5-15,-2 0-4 0,3 1-4 0,-2-1-3 0,-1 0-3 0,2-1-1 16,-1 0-1-16,0-1 0 0,1-1 0 0,-2 0 3 0,2 0 2 0,-1-1 3 0,-1 0-1 15,3-2 0-15,-3 0 1 0,2 0 0 0,-1-1 2 0,-1-1-2 16,2-1 1-16,0 0-2 0,-1-2 0 0,1 0-3 0,1-1-1 0,0 0-4 0,-1-2-3 16,1 1-1-16,0-2 0 0,1 1 0 0,-1-2-1 0,1 1 0 0,0 0-1 15,1-1-1-15,-1 1 1 0,1 0 0 0,-2 2 2 16,3-3 0-16,0 3 2 0,-1-1 0 0,1 2 1 0,-2 0-2 0,2 0 0 0,-1 2-1 0,2-1 0 16,0 2 0-16,-2 1 2 0,3-1 1 0,-2 1-2 0,1 1 0 0,0 0 1 15,1 1-1-15,0 1 2 0,0-2-1 0,-1 2 2 0,1 1 2 16,0 0 0-16,0 0 1 0,-2 1 2 0,2 1 0 0,1 0-2 0,-1 0 2 0,0 1 0 15,-1 0 1-15,1 0 0 0,-1 1 0 0,0-1-2 0,0 0 0 0,2 1-1 16,-3-1-2-16,0 1 0 0,0-1-1 0,-1 0-2 0,0 1 1 0,-2-4-1 16,0 2 1-16,-1-1-2 0,0 0 1 0,1-2 0 0,-2 1-1 0,-1 1 0 15,3-3 1-15,-4 2-1 0,2-3 0 0,-2 0 0 0,2 0-1 0,-1 0 1 16,-1-3-1-16,3 2-2 0,-3-3 0 0,2 0 0 0,-1 0-1 0,2-1 0 16,-1-3-1-16,0 1 0 0,1 0-1 0,-2-1 1 0,2 0 0 0,1-1 1 15,0 1-1-15,-1 0 0 0,0 1 0 0,-1-1 1 0,2 2 0 0,0-1 2 16,-1 2 0-16,0-2-2 0,-1 4 0 0,2-2 0 0,0 2 1 0,-1-3 1 0,1 5 0 15,1-2 0-15,-1 1 1 0,0 0 0 0,1 1 0 0,-1 0 0 16,0 0 0-16,0 1-1 0,3 0 1 0,-2 0 1 0,1 0 1 0,-2 0 0 0,2 0 2 16,1 0-1-16,-2 0 1 0,2 0-1 0,-1 0-1 0,2 0 1 15,0 0-1-15,0-3 2 0,0 1-1 0,0 0 1 0,2-1-1 0,-1-1 0 0,1 1-1 16,0-2-2-16,1 0-1 0,0 0 1 0,-1-2 0 0,-1 2-1 16,1 0 0-16,-1-2 0 0,0 3 0 0,-1-2-1 0,1-1-1 0,-3 5-1 0,2-4 1 15,-3 1 0-15,-1 1 1 0,1 0 1 0,-2 0 0 0,1 1-1 0,-1-2-1 16,0 2 1-16,-1 0 0 0,-1 0-1 0,0 1 1 0,-2 0 1 0,1 0-1 15,1 0 0-15,-2 0 0 0,0 1-1 0,-2 1 0 0,1-2 0 0,0 2 0 0,-2 0-1 16,0 0 1-16,-2 0-1 0,1 2-1 0,-1-2 2 0,0 2-1 16,-1-1 1-16,0 2-1 0,-1 0 1 0,0-1 1 0,-1 1 1 0,1 1 0 0,0 0 1 15,0-1-1-15,-1 0-1 0,0 3 1 0,2-2 1 0,0 1 0 0,-1 0 0 16,0 0 0-16,2 1-1 0,0 0 1 0,0-1 0 0,2 2-1 0,-1 0 1 16,1-1 0-16,1-1-1 0,-1 3 1 0,2-2 1 0,-1 1 0 0,2-1-2 15,0 1 1-15,0 0 2 0,2 0 0 0,-1-1-1 0,0-1 0 0,2 2 0 16,-2-2-1-16,3 0-1 0,-1 1 2 0,0-4 2 0,2 2-2 0,-1-1 0 15,0-1 0-15,1 0 0 0,1-2 1 0,0 0-1 0,-1 0 0 0,4-4-1 16,-2 0 1-16,2 0 2 0,-2-1-2 0,3-3 0 0,-1 1-1 0,1-1-1 16,-1-2 1-16,0-1 0 0,0 1 1 0,0-1-1 0,-2-2 0 0,2 3 0 15,-3-1 0-15,1-1 0 0,-1 2 0 0,-1-2 0 0,-2 2 0 0,1 0-1 16,1 1-1-16,-3 1-1 0,1 0 0 0,-2 2-3 0,2 0-2 0,-2 1 0 0,0 2 0 16,-1-1 0-16,0 1-1 0,0 2-1 0,0 1 0 0,0 0 0 15,0 0 1-15,0 0-1 0,0 0 1 0,0 2 1 0,0 1 1 0,0 0 0 0,0 0 1 16,0 2 1-16,0-2 0 0,0 3-1 0,0-2 1 0,0 1 1 0,0 0 1 15,0-1-1-15,2 1 0 0,-1-1 2 0,0 0-1 0,0-1-1 16,3 1 2-16,-3 0 1 0,2-1-1 0,-1 2-1 0,-1-2 1 0,3 0 2 0,-1 0-1 16,0-1 0-16,1 2 0 0,-2-1 0 0,2-1 0 0,1 3-1 0,0-3 0 15,-1 1 1-15,0 1 0 0,-1-2 0 0,2 0 1 0,0 2 1 0,0-2 0 0,-1-1 0 16,2 2 0-16,-1 0 0 0,0-2-1 0,1-1 2 0,-1 1 0 0,0-1 0 16,0 0 1-16,3 0-2 0,-2 0 1 0,1-1 0 15,1 0-1-15,-2-1 0 0,4-2 0 0,-3 2-1 0,3-2-1 0,-2 1 1 0,0-2-1 0,1 0-1 16,-1-1 1-16,-1 1 0 0,-1 0 0 0,2-2 0 0,-2 2 0 0,-1 0 0 15,0-2 0-15,-1 4 0 0,-2-2 0 0,2 0 2 0,-3 1 0 0,2 2 0 16,-1-2-1-16,-1 1-1 0,-1 1 0 0,0 0-1 0,0 0 0 0,0 1 2 16,0 1 0-16,0 0-1 0,0 0 1 0,0 0 0 0,0 1-2 0,-1 1 0 15,-1 0 0-15,0 1 0 0,1 0 2 0,1 0-1 0,-1 1 1 0,0 1 0 16,-1 0 0-16,1-1-2 0,1 3 1 0,0-3 0 0,0 2-1 0,0 1 1 16,0-2-1-16,0 1 0 0,0 1-5 0,0 0-8 0,0-1-13 0,0 1-11 15,0-1-17-15,1 3-19 0,1-2-23 0,-1 1-28 0,0-1-25 0,-1 2-24 0,1-3-32 16,1 2-38-16,1-1-73 0,-2 2-90 0,2-3-36 0,-1 2-12 15,2-2 2-15,-1 1 177 0</inkml:trace>
  <inkml:trace contextRef="#ctx0" brushRef="#br0" timeOffset="189500.42">22388 2694 0 0,'-86'29'511'0,"6"-3"35"0,10-2-4 0,6-4-12 0,13-3-11 15,4-4-7-15,7 0-5 0,7-4-155 0,3 0-221 16,9-2-101-16,2 1-43 0,8-3-20 0,2 3-9 0,8-3-4 0,5 3-2 0,7-3 4 0,6 2 4 16,10-2 11-16,6 0 10 0,12 1 10 0,7-1 8 0,10-2 3 0,10 0 4 15,9 0 1-15,10-2-2 0,10-1 1 0,10-1 0 0,9-2-2 0,12 0-2 16,8-3 0-16,11-2 1 0,8-1-3 0,8-1-5 0,7-4-11 0,9 0-10 15,4-3-15-15,8-3-16 0,-1 2-18 0,1-4-20 0,1-2-17 0,-1 0-14 16,0-2-11-16,2 0-8 0,-1 1-15 0,-1-3-18 0,-4 1-16 0,0-3-16 16,-2 1-21-16,-5-1-22 0,-1-2-51 0,-6-1-62 0,-2-3-26 0,-7-1-8 0</inkml:trace>
  <inkml:trace contextRef="#ctx0" brushRef="#br0" timeOffset="189669.42">29506 680 319 0,'-8'-38'359'0,"-5"-1"-10"0,-7 2-11 15,-6 1-93-15,-7 3-125 0,-6 1-76 0,-6 2-53 0,-6 3-28 0,-5 2-18 0,-5 2-15 0,-5 1-11 16,-6 4-14-16,-5 1-16 0,-3 2-26 0,-5 2-30 16,-2 1-56-16,-3 3-67 0,-1 1-28 0,-2 2 137 0</inkml:trace>
  <inkml:trace contextRef="#ctx0" brushRef="#br0" timeOffset="190005.42">26786 410 0 0,'11'5'121'0,"1"-2"182"0,2 0-20 0,1-1-73 15,0 0-95-15,1 0-53 0,0-1-33 0,0 1-15 0,1-1-7 0,2 2-2 0,0-1 1 16,-1 2 0-16,4 0 1 16,0 0 1-16,0 0 4 0,4 3 0 0,-1-1 1 0,2 2 2 0,2 0 2 0,2 1 0 0,3 3 2 0,-1 1 3 0,3 0 4 15,3 3 1-15,-1 1 1 0,3 0 0 0,0 4-1 0,0-1 1 0,1 2 2 0,1 0 1 16,0 1 1-16,-2 1-1 0,0 3 0 0,1-1 0 0,-1 0 1 0,-1 3-2 0,-1-1-2 16,-1 1-1-16,-2 1-3 0,0 0-1 0,-2 0-2 0,-2 0-4 0,-1 2-1 15,-4-1-3-15,-1 3-2 0,-2-2-2 0,-4 1-2 0,-3-1-3 0,-2 1-1 16,-2 3-3-16,-3-2 0 0,-4 2-3 0,-4 0-1 0,-3 3-3 0,-4 2 0 15,-4 0-5-15,-3 2-5 0,-7 1-7 0,-2 0-6 0,-5 1-6 0,-4 2-7 16,-6 1-6-16,-1 0-8 0,-6-1-6 0,-2 0-5 0,-5 1-6 0,-6 1-4 16,0 0-1-16,-6-2 1 0,0 0 0 0,-4-2 2 0,-1 1 3 0,-5-3 6 15,1-1 6-15,-3 0 8 0,-1-4 11 0,-2 1 14 0,2-2 13 0,0-3 14 16,2-1 15-16,3-4 15 0,4 0 12 0,2-3 11 0,4-3 8 0,5-2 9 16,5-1 6-16,4-3 3 0,5-1 2 0,3-2 1 0,6 0-4 0,3-3-7 15,4-2-6-15,2-1-8 0,3 0-8 0,4-1-9 0,1-2-8 0,3 0-9 16,1-2-6-16,2 1-8 0,3 1-4 0,1-2-2 0,1-2-3 0,-1 2-2 0,4-2-4 15,-2 2-5-15,2-2-3 0,-1 1-6 0,0 1-4 0,0-2-6 16,-1 1-8-16,2-1-6 0,-3 2-6 0,3-1-9 0,-3 1-10 0,2 0-10 0,-2 1-27 16,-1-1-33-16,0 1-53 0,-1 0-66 0,-3 2-35 0,3-1 36 0</inkml:trace>
  <inkml:trace contextRef="#ctx0" brushRef="#br0" timeOffset="191208.42">25951 2710 0 0,'4'12'89'0,"-2"-2"280"0,2 1-5 16,0-3-22-16,1-2-28 0,2 0-91 0,1-3-118 0,1 0-63 0,3 0-37 15,1-3-17-15,5-2-7 0,0 0-4 0,5-3 0 0,3-2-1 0,1-2 1 16,4 0 4-16,3-3 4 16,3-4 6-16,3-1 5 0,4-2 4 0,0-3 3 0,1 0-1 0,3-3 1 0,0 0 1 0,3 0 1 0,-1 0 1 0,1 0-1 15,0-1 0-15,0 1 2 0,-3 2-3 0,1-1 0 0,-3 4 0 0,-3 1-2 0,-2 0 0 16,-1 5 0-16,-4-2 0 0,-4 3-1 0,-1 0 0 0,-5 2-2 15,-1 2 1-15,-4 1-1 0,-1 0-1 0,-4 2 0 0,-1-1 0 0,-5 1 1 16,1 2 0-16,-6 0 0 0,-1 0 0 0,0 0 1 0,-4 3 2 0,-4-3 0 0,-1 1 3 16,-2 2 1-16,-3-2 0 0,-4 1-1 0,1 1 1 0,-4 0 0 15,-2 0 1-15,-3 1 0 0,0 0 0 0,-3 0-1 0,-2 2 0 0,-1 0-2 0,-3 2 0 16,-1 2-2-16,1 0-3 0,-4 3-1 0,2 0 0 0,-1 2 1 16,-2 0 0-16,3 1 1 0,-1 1-1 0,2 2 0 0,-2-2-1 0,3 2-2 0,0 0-4 15,2 1-6-15,2-2-7 0,2 1-7 0,3-2-9 0,0 1-8 16,3 0-9-16,3 0-10 0,2-3-14 0,3 0-17 0,2 1-29 0,1-2-35 15,3 2-59-15,2-4-70 0,3 0-31 0,1 1 73 0</inkml:trace>
  <inkml:trace contextRef="#ctx0" brushRef="#br0" timeOffset="191722.43">26037 2875 0 0,'0'-14'393'0,"-2"2"10"16,1 0-1-16,0 3-25 0,-2-3-41 0,2 3-93 0,-1 1-119 0,-2 0-49 15,3 3-17-15,-2-1-4 0,3 0 4 0,-1 4 4 0,0-2 5 16,1 0 5-16,0 1 7 0,1 2 4 0,0 0 4 0,1 1 3 16,0 1 4-16,4 2 4 0,-1 0 5 0,0 3-3 0,4-1-3 0,0 5-8 0,2 1-9 15,0 1-8-15,3 2-8 0,0 3-8 0,3 2-8 0,0 0-6 0,-1 2-4 0,1 3-6 0,2 0-4 16,-2 1-6-16,1 1-7 0,-1 0-5 0,-2 0-3 0,1 0-1 16,1 2-3-16,-3-2 0 0,1 1-1 0,0-1-4 0,-2 0-4 0,-1 0-7 0,2-1-5 15,-3-1-12-15,0 0-12 0,0-1-16 0,-1-2-22 0,1 0-23 0,-1-1-26 16,2-1-22-16,-1 1-23 0,-1-3-21 0,-1 0-21 0,0 0-17 15,1 0-18-15,-1-4-38 0,-2 0-47 0,0-1-49 0,-1 0-48 16,-1-2-13-16,-3-2 4 0</inkml:trace>
  <inkml:trace contextRef="#ctx0" brushRef="#br0" timeOffset="191973.42">25910 3613 36 0,'-16'2'461'15,"1"0"5"-15,1 0 4 0,2-2-8 0,0 2-14 0,3-1-95 0,0-1-130 16,0 0-66-16,2 0-34 0,1 0-22 0,1-1-18 15,1-1-15-15,-1 2-15 0,1 0-8 0,3 0-3 0,-1 0 0 0,0 2 0 0,2-1 2 0,3 0 0 16,-1 3 0-16,3 0-2 0,3-1 0 0,-1 2-1 0,4 1-1 0,3 0-1 16,-1 0 0-16,3 2-2 0,2 0-2 0,1 0-3 0,1 1-3 0,3-1-3 0,0-1-4 15,0 0-4-15,3 1 0 0,-1-1 0 0,0-2 1 0,2 2-1 16,-2-2 1-16,1-2 1 0,-1-1 1 0,0-2-1 0,0 0-1 0,-3 0-1 0,-1-3-1 16,-1 0-1-16,-2-3-2 0,-1 1 0 0,-2-3-2 0,-3 0-4 15,0-1-6-15,-3-1-9 0,-1-1-8 0,-1-2-10 0,-3-1-12 0,-3-1-12 0,0-1-16 16,-1-1-19-16,-1 0-26 0,0 0-25 0,-3 0-28 0,1 0-27 0,-1 0-22 15,0 0-22-15,0 1-23 0,1 3-25 0,-1 0-57 0,0 3-72 16,2 0-40-16,-1 0-27 0,-1 3-1 0,3 1 10 0</inkml:trace>
  <inkml:trace contextRef="#ctx0" brushRef="#br0" timeOffset="193264.42">26659 4019 0 0,'-2'9'165'0,"-2"-2"237"0,-1 0 2 0,-3-3-10 0,2 0-13 16,-4-1-89-16,0 0-120 0,-3-2-64 0,-1 1-37 0,0 0-17 0,-3 0-9 15,-2 0-6-15,-3 1-2 0,0-1-2 16,-1 1 2-16,-2 2 1 0,1-1 1 0,-1 2 3 0,-1 0 3 0,1 0-1 0,0 1-2 0,0-1-4 0,1 1-6 16,3 0-3-16,0 0-4 0,2 0-1 0,3-1-1 0,2 1-2 0,1-1-3 15,3 0 0-15,0-2-2 0,5 3 1 0,1-1-1 0,3-2 0 0,2 3 3 16,3-2 2-16,1 0 1 0,4 2-1 0,1 0 1 0,4-1 0 0,2-1 1 15,2 3 0-15,2-2-1 0,1 1 1 0,2-1 0 0,1 1-1 16,3-1-1-16,0 2 0 0,0 0 0 0,0-1-2 0,1 1 0 0,-1 3 0 0,1-3-2 16,-1 2 1-16,-2 1-1 0,-3 0 2 0,2 0 2 0,-5 1 0 0,0 0 2 15,-2-1 0-15,0 2 1 0,-5-1-2 0,1 0 0 0,-5 0 0 0,2 1 2 16,-5 0-1-16,1-1 3 0,-5 1-2 0,-1-1 1 0,-1 2-2 0,-5-1 0 16,1 0-1-16,-5 0-3 0,-1-1-1 0,-4 0-3 0,-1 0-1 0,-4 0 0 15,-1 0-3-15,-5 1-2 0,-1-2-2 0,-4-1-3 0,-3 0 0 0,2 1-2 0,-3-3-1 16,-1-2-2-16,0-1-1 0,1 1-2 0,2-3-4 0,0-1-4 0,5 1-6 15,-1-3-10-15,4 0-7 0,3-2-12 0,3 0-13 0,3-2-16 0,5 0-18 16,1-2-19-16,4-1-15 0,3-1-13 0,3-1-8 0,3-2-6 0,2 2 0 16,3-4 3-16,3 2 5 0,2 1 5 0,2-2 8 0,1 1 10 0,4 0 13 15,0 1 16-15,1 1 17 0,0 0 18 0,0 1 16 0,3 1 14 0,-2 0 8 16,-2 2 8-16,1 0 3 0,-1 2 4 0,-1-3 2 0,-2 4 3 0,1 1 4 0,-2-1 4 16,-1 1 5-16,-1-1 5 0,1 2 7 0,-3 0 7 15,1 0 5-15,-2 2 6 0,1-1 10 0,-1 1 9 0,-1-1 9 0,1 1 7 0,0 1 3 0,-1 0 3 16,1 0 2-16,-1 2 5 0,2-2 3 0,1 3 2 0,-2-1 2 0,0 1-2 15,2 0-2-15,-2 2-4 0,1-2-6 0,-2 2-9 0,3-1-5 16,-1 2-7-16,-2-1-3 0,2 1-3 0,0-1-4 0,-2 0-6 0,1 1-7 0,-3-1-10 16,2 1-5-16,-1-1-4 0,0 0-2 0,-2-1 1 0,1 0-2 0,-2-2 2 15,0 2-1-15,0-4 2 0,-1 2 0 0,0-3-3 0,0 0 0 0,1-1 1 16,-1-2-1-16,0-1 2 0,1-2-1 0,1 0-1 0,-1-3-2 0,0-1-3 16,0-4-3-16,1-1-3 0,0-2-2 0,-1-1-2 0,-1-2 1 0,0-1 2 15,0-3 5-15,0 2 6 0,0-2 8 0,-1 2 8 0,-2-2 9 0,2 3 6 16,-3 1 8-16,2 1 9 0,-2 2 5 0,0 1 4 0,-1 1 2 0,0 2-1 15,0 1-2-15,0 2-1 0,0-1-5 0,-1 3-7 0,0 0-9 0,1 1-9 16,0 0-9-16,0 2-7 0,0 0-7 0,0 0-9 0,1 3-3 0,0 0-4 16,3 0-2-16,-2 3 1 0,2 1 0 0,1 0-1 0,2 1 1 0,1 2 0 15,-2-2 1-15,4 3-1 0,-1 0 1 0,2 1-1 0,0 0 2 0,-1 0 1 0,3 2-1 16,0-3 0-16,-1 1 0 0,1 1-1 0,2-1 1 0,-1 1-1 16,-2-1 0-16,3 0 0 0,-1-1 1 0,-1 1 0 0,-1-1-2 0,0 0 1 0,0-2-2 15,-2 1-2-15,1-2-3 0,-1 0-3 0,0-1-8 0,-1 0-6 0,1-2-10 16,-3 0-9-16,3-2-10 0,-2-1-8 0,-1 0-7 0,1-2-6 0,0-1-4 0,-3-1-2 15,2-1-3-15,0-1-3 0,-1-1-3 0,-1-1 0 0,0-1 1 16,0 0 4-16,-1-1 6 0,-2 0 8 0,2-2 5 0,-3 1 5 16,1-1 4-16,-2 1 3 0,0-3 2 0,-2 1 3 0,1 1 3 0,1-2 4 0,-2 1 4 15,-1-1 5-15,2 2 5 0,-2 0 4 0,2 0 5 0,0 1 2 0,0 1 3 16,1 0 5-16,0 0 6 0,0 2 6 0,0 1 4 0,1 0 5 0,0 2 5 0,0 0 3 16,-1 1 4-16,0 2 3 0,0-1 3 0,0 2 5 0,0 0 2 15,0 2 3-15,0 0 1 0,0 0 1 0,0 0-1 0,0 0-2 0,0 2-3 0,0 0-1 16,2 2-3-16,-1-1-2 0,0 2-3 0,2 0-2 0,-1 2-4 0,3-1-3 15,-1 2-3-15,-1 0-1 0,3 1-2 0,1 2-2 0,-1 1-1 0,4 1-2 16,-1 1 0-16,2 1-1 0,-1 0-1 0,2 0-2 0,-2 3 0 0,4-1-2 16,-2 0 1-16,2 1-1 0,-2 0 0 0,3 0-2 0,-1-1-1 0,0-1 1 15,-2 0-2-15,3 0 0 0,-1-1-4 0,-1-1-2 0,0-1-3 0,-1-3-5 16,0 1-3-16,0-2-5 0,-1-2-5 0,0 0-6 0,-2-2-6 0,1-2-3 16,-3-1-6-16,1-2-2 0,-1-2-3 0,-2-1 0 0,0-4 1 0,0-2 1 15,-3 0 5-15,1-5 3 0,-2-3 4 0,-1 0 3 0,0-2 7 0,-1-4 8 16,-2 1 8-16,1-2 9 0,-3-2 11 0,0 0 13 0,0-1 9 0,0-1 9 15,-1 0 5-15,1 2 7 0,0 0 6 0,-1 1 4 0,1 0 5 0,1 3 4 16,0 1 2-16,-2 4-1 0,4 0-2 0,-1 1-5 0,-1 1-7 0,3 4-8 16,-1 1-7-16,-1 0-8 0,2 3-5 0,0 0-5 0,0 2-4 0,-1 2-5 0,2 1-4 15,0 2-4-15,0 0-2 0,2 2 1 0,-1 1-2 0,1 2 0 0,1 2 0 16,-1 1 0-16,1 1 0 0,-1 2 3 0,3 1-2 0,0 1 0 0,-1 1-1 16,1-1 1-16,0 3 0 0,2-1-2 0,-2 2 0 0,1-2 1 15,3 1-1-15,-3 1 0 0,3 0 1 0,-3-1-2 0,2 0 2 0,0-1 0 0,-3 1 0 16,3-1-1-16,-2-1 1 0,-1-1 0 0,0-1 0 0,1-1 0 0,-2-1 0 0,0 0 0 15,-1-2 0-15,2-1 1 0,-2 0 1 0,-1-1-1 0,2-2 1 0,-2 0-2 16,3-1 1-16,-2-3-1 0,-1 0 0 0,2-3 0 0,1-1-1 0,1-1-1 16,-1-2 0-16,0-1 1 0,4-3 0 0,-3-1-1 0,4-1 0 0,-1 0 0 15,1-2 0-15,0-1 0 0,1 2-1 0,0 0 0 0,0-1 1 0,1 1 0 16,0 1 0-16,0 1 1 0,-1 2 0 0,1 1-2 0,-1 0 1 0,-1 2 1 16,1 1-2-16,-1 1 0 0,-2 2-1 0,2 0 1 0,-2 3 0 0,-2 0 1 15,1 0 1-15,-2 4 0 0,1-1 1 0,-2 2-1 0,0 0 0 0,-1 2 0 16,-1 1 0-16,-2 0 1 0,0 0 0 0,0 2-1 0,-2-1 1 0,-1 2 1 15,-1 1-1-15,-2-1 1 0,-1 1-2 0,-2 0 0 0,0 1-5 0,-2 0-4 16,0 1-6-16,-3-1-9 0,1-1-17 0,-2 1-23 0,0 0-28 0,1 0-30 16,-1-4-30-16,-1 2-29 0,3-2-25 0,1-3-21 0,0 1-25 0,1-1-23 15,2-1-36-15,-1 0-38 0,4-2-51 0,1 1-55 0,1-1-12 0,3-1 5 16</inkml:trace>
  <inkml:trace contextRef="#ctx0" brushRef="#br0" timeOffset="194164.41">28356 4416 1 0,'28'-12'315'0,"1"0"-29"0,-2 0-40 0,-3-1-35 15,-2-1-35-15,-2 0-22 0,-3 0-17 0,-1 0-7 0,-1 0-5 0,-5 0-4 16,0 2-5-16,-4 1 1 0,1-1-1 0,-4 1 5 16,-3 0 3-16,0 3 3 0,-2 0 2 0,-3-1-4 0,-1 2-8 0,-2 0-10 0,-2 2-9 0,-2 0-7 15,-1 1-8-15,0 1-5 0,-2 2-1 0,-1 0-7 0,-2-1-3 0,1 2-8 16,-2 2-10-16,2-1-7 0,-2 0-9 0,2 5-6 0,1-3-3 0,-2 3-3 0,2 2-3 16,1-2-4-16,2 3-1 0,-1 1-3 0,5-1-4 0,-2 2-2 15,4 3 0-15,-1-3-2 0,3 3 0 0,0-1-1 0,3 1 0 0,-1 1-1 0,3 0 0 16,1 0 0-16,2-2 0 0,0 1 0 0,0 1-1 0,2-2 1 0,1 0 0 15,1-1 0-15,1 0-1 0,0-1 1 0,-1 0-1 0,3-2 2 0,-1-1-1 16,1-2 1-16,1 0 0 0,-1-4 1 0,2 0-1 0,-2-1 1 0,3-2 0 16,0-1 0-16,-1-2 1 0,1-2 0 0,0 0-1 0,0-3 1 15,-1 1 0-15,1-1-1 0,-1 0 3 0,0 0 1 0,0-1-2 0,-1 2 0 0,-2 0 2 16,1-1-1-16,-3 2-1 0,1 1 1 0,-1 0-2 0,-2 1 0 0,0 1-1 16,0 2 1-16,0 0-1 0,-2 1 0 0,-1 1-2 0,1 0 1 0,0 1 2 15,-1 2-1-15,0 1-2 0,-1 1 1 0,2 0 0 0,-1 2 1 0,0 1 1 16,0 1-1-16,3-1 2 0,-3 0 0 0,2 3 2 0,0-1 0 0,0 1-3 15,1 0 1-15,-2 2 1 0,2-1-1 0,0 1 2 0,1 0 0 0,-1 1 0 16,1-1 0-16,1 3 2 0,-1-1-1 0,-1 0 0 0,1 0-1 0,-1 0-3 16,0-1 3-16,0 1 2 0,1-1-1 0,-1 0-1 0,-1-1-1 0,2 0-1 15,-2 0 1-15,0-1-2 0,0-1 0 0,-1 1-2 0,1-2 2 0,-2-1 1 0,2-1 3 16,-1 0-1-16,-1-1 0 0,3-2-2 0,-3-1 1 0,2-2 1 16,-1 0 0-16,1-2 0 0,-1-2 1 0,2-2 0 0,0-2-1 0,1-1-2 0,2-4 0 15,-1-1-1-15,2-1-1 0,0-4 1 0,1 1-1 0,0-1-1 16,1-2 1-16,-1 1 0 0,1 1-1 0,0 0-1 0,-1 1-1 0,0 2 1 0,-3 0 0 15,2 3 1-15,-3 0 0 0,-1 2-1 0,0 1 1 0,1 0 0 16,-2 2 0-16,-1 0-2 0,-1 1 0 0,3 2 0 0,-4 0 1 0,2 1-1 16,-1 0 0-16,2 0 0 0,-1 2 0 0,0 2 0 0,1-1-1 0,0 2 0 0,-1-1-1 15,1 1 1-15,2 0 0 0,-1 0 0 0,0 3 1 0,0-1 0 0,1 1 0 0,1 0 1 16,-1 2-1-16,1-2 1 0,0 2 1 0,1-1 3 0,-2 2 0 0,2 0 2 16,-1 0 1-16,1 2-1 0,-1-2 1 0,1 1 0 0,0 1 1 0,-1-1-1 15,0 0 0-15,-1 0 0 0,0 2 0 0,1-3 0 0,0 2 0 0,-2-1-3 16,0-1 0-16,1-1 0 0,-1 1 0 0,0-2 0 0,0 1-1 0,1-2-1 15,-2 1 0-15,0-4 1 0,0 2 2 0,0-1-1 0,0-1-1 0,1-1 0 16,0-2 0-16,1 0 0 0,-2 0 1 0,2-2-1 0,2-1 1 0,-1-1-2 16,1-1 1-16,-1 0 0 0,1-1 0 0,0 1-2 0,1-4-2 0,0 2 0 15,-2-1 0-15,1 1 0 0,-1 0 1 0,-1 1-1 0,2-1-1 0,-2 2-2 16,1 0 1-16,-2 1 0 0,0 1 0 0,0 0-1 0,1 0 1 0,-1 1-1 16,0 2 2-16,2-2 0 0,-2 2 0 0,0 0 1 0,2 0 0 0,-1 0 1 15,-1 2 0-15,4-2 0 0,-3 1 0 0,4 0 1 0,-1 0-1 0,2 1 1 16,0-2 0-16,0 0 1 0,3 0 0 0,-2 0-2 0,3 0 0 0,1 0 0 0,2-2-1 15,-1 1 0-15,3-1 2 0,-1-1 0 0,1 0 1 0,0 1 0 0,-1-2-1 16,5-1 0-16,-2-1 0 0,-1 0-2 0,2-1 1 0,0-1 0 16,-3 2 0-16,1-3-2 0,0 1-2 0,-1-1-3 0,0-1-1 0,0 1-4 15,-2-1-1-15,0 0-1 0,-2 2-1 0,-1-3-1 0,0 2-1 0,-4-2 0 16,2 0 0-16,-2 1-1 0,-4 0 0 0,2-2 1 0,-3 1 3 0,-2-1 2 0,-2-1 1 0,0 0 1 16,-2-1 1-16,-2 0 2 0,0-1 1 0,-2 1 2 0,-1-1 0 15,-2 1-1-15,1-2 2 0,-1 1 0 0,-1 4 1 0,0-3 1 0,-2 3 0 0,3 2-2 16,-2 1 0-16,0 2 1 0,1 3-1 0,0 0 0 0,-3 3 0 0,2 3 2 15,-2 2 2-15,0 1 1 0,-1 6 0 0,-1 0-2 0,1 2 0 16,-1 2-1-16,0 1 1 0,0 2 1 0,1 2 2 0,-1 0 1 0,2 0 0 0,1 0 0 16,0 0 0-16,4 1-2 0,0-2-2 0,0 0 0 0,2 1-4 0,0-3-4 15,3 0-9-15,0-1-14 0,2-1-26 0,0-1-32 0,3 0-41 0,1-3-42 16,1-3-45-16,2 0-46 0,0-1-78 0,2-2-89 0,3-3-49 0,-2 0-27 16,1-3-12-16,3-3-3 0</inkml:trace>
  <inkml:trace contextRef="#ctx0" brushRef="#br0" timeOffset="196422.42">15964 15112 56 0,'-3'5'322'0,"-2"-2"-43"0,2 2-64 0,-1-1-63 0,0 1-62 16,0 1-33-16,-2 0-23 0,1 0-7 0,0 1-3 0,-1 0 0 0,1 1-1 0,-1 0 2 0,-2 1 0 16,3-1 2-16,0 0 1 0,0 1 5 15,0-2 3-15,2 2 4 0,-1-3 2 0,0 2 3 0,3-3 6 0,0 2 1 0,-2-2 0 0,3 0 1 16,3 0 0-16,-1 0 1 0,1 0 1 0,0 0 2 0,2-1 2 0,3 0-1 15,-2 0-4-15,4-1-1 0,0 0 2 0,1 1-6 0,2 1-2 16,2-2-5-16,1-1-4 0,1 1 0 0,4-1-2 0,0 0-3 0,4-2-3 0,1 2-3 16,1-2-4-16,2 0-5 0,2-2-2 0,3 1-5 0,3-2-3 15,0 1-2-15,4-1-1 0,1-1-2 0,2-1-1 0,1-1-3 0,3 0-1 0,4-2 0 16,2 2-1-16,0-2 0 0,1-1 1 0,1-1-1 0,1 1 1 0,0 0 1 0,4 0 0 16,-2-1-1-16,2 0-1 0,1 2 1 0,-1-2-1 15,3 2-1-15,-3 0-2 0,-1-1-2 0,2 2-4 0,-2-2-2 0,0 4-2 0,-3-3-4 0,-4 5-1 16,0-2-4-16,-3 1-4 0,1-1-1 0,-2 4-3 0,-2-1-1 0,0 0-4 15,-2 1-5-15,-1-1-5 0,-1 2-2 0,-2 0-4 0,0 2-1 0,-3-1-2 16,-1 0 0-16,-2 0 0 0,-2-1 2 0,0 3 4 0,-2-3 3 0,0 3 1 16,-1-2 4-16,0 0 5 0,-3-1 5 0,3 2 6 0,-3-1 6 0,1 0 7 15,0-1 4-15,-3 0 6 0,2 0 4 0,-1 0 0 0,-1 0 2 0,1-1-2 16,-1 0-2-16,1-1-1 0,-1 2-2 0,0-1-1 0,0-1-2 0,-2 0-1 16,1 1-2-16,0-1 0 0,-1 0-2 0,-2-1-2 0,1 2-2 0,-1-2 0 15,0 2-1-15,-3 0 3 0,0-1 2 0,-1 1 0 0,-2 0 4 0,0-1-1 16,0 2 2-16,-2-1 2 0,0 0 1 0,-2-2 0 0,1 3 2 0,-2-2 0 15,0 1 2-15,-1 1 3 0,0-1-1 0,-2 0-1 0,-2 0-1 0,3-1 0 16,-3 2 0-16,0-1 1 0,1 0 0 0,-1-1-1 0,-1 1 0 0,-1-1-1 16,3 0-1-16,-1 1-4 0,0-1-1 0,1 0-5 0,1-1-4 0,-1 2-2 15,0-2-3-15,2 2-2 0,0 0-2 0,-1-1-2 0,0 0-1 0,3 0-2 16,-3 2 0-16,3-1 1 0,-2 0 1 0,0 0 1 0,1-1 4 0,1 2 1 16,-2 0 5-16,1 0 5 0,0 0 1 0,0 0 4 0,-2 2 1 0,3-1 3 15,-2 0 0-15,0 0 3 0,1-1-1 0,-1 2 0 0,0-1 1 0,1 0 2 16,-2-1 0-16,1 2 0 0,-1-2 0 0,1 0 0 0,-2 0-1 0,3 0 1 0,-2 0-1 15,0 0 0-15,0 0 0 0,-1 0 0 0,0 0 0 0,0 0 0 16,-1 0 0-16,1-2 0 0,0 2 0 0,-1-1-1 0,-2 0-1 0,2-1-2 16,0 2-2-16,-2-1-2 0,-1 0-3 0,2 0 0 0,0-1-1 0,-1 2-1 0,0 0 1 15,-1 0 0-15,2 0-1 0,0 0-3 0,-2 0-2 0,2 0-4 0,-2 0-2 16,2 0-5-16,0 0-6 0,1 0-6 0,-1 0-8 0,-2 2-10 0,2-1-12 0,-2 0-15 16,3 0-17-16,-2 1-17 0,-1 0-20 0,2 0 134 0</inkml:trace>
  <inkml:trace contextRef="#ctx0" brushRef="#br0" timeOffset="197088.41">16080 16420 243 0,'-12'-2'300'0,"-3"2"-64"0,0-3-91 0,0 2-63 0,0-2-50 0,2 2-23 16,-2 1-11-16,0-1-3 0,0-1-1 0,0 1 3 0,1 1 5 0,1 0 4 15,-1 0 6 1,2 0 4-16,0 0 4 0,1 0 3 0,1 0 2 0,0 0 2 0,3 0-1 0,-2 0 0 0,3 0 0 0,2 0 1 0,-2 0-3 16,4 0 0-16,-1 0-3 0,3 0-3 0,1 0-1 0,3 0-1 0,2 0 2 0,1 0 0 15,1-1 1-15,6 1 2 0,2-1 7 0,4 0 3 0,1 0 5 0,6-2 2 0,3 1-2 16,5-2-1-16,1 1 0 0,4-1-1 0,3 0-2 0,7 0-3 0,0 2-3 15,3-2-2-15,2 0-2 0,3 0-5 0,0 2-5 0,3 0-4 16,2 1-4-16,2-1-3 0,0 2 0 0,-1 0-3 0,3 2-3 0,2-1 0 16,-1 0-1-16,-1 1-1 0,1-1-2 0,2 2-1 0,-2-2-3 15,1 1-2-15,0 0-5 0,-2-2-2 0,1 1-5 0,0-1-1 0,-1 0 0 0,-2 0-1 0,0 0 0 16,0-1-3-16,-3 1 0 0,0-2-1 0,-4 0 0 0,1 1 1 0,-3-2-2 16,-3 1-1-16,-2 0 1 0,-3-3-1 0,0 1-2 0,-3 0 0 0,0 0 0 15,-3-1-2-15,-2-1 0 0,0 0-1 0,-4 1 1 0,-4-1-1 0,-2 0-3 16,0 0-1-16,-4 0-2 0,0 1-6 0,-5-1-7 0,-1 1-15 0,-4 1-20 15,0-1-25-15,-2 0-31 0,-4 1-38 0,-2 0 8 0</inkml:trace>
  <inkml:trace contextRef="#ctx0" brushRef="#br0" timeOffset="198161.42">20092 16319 14 0,'25'-2'224'0,"-1"-4"-32"0,2 0-35 0,1 1-33 0,4-3-34 16,0 0-23-16,4 0-20 0,1-1-10 0,1-2-6 0,4 1-2 16,3-2-3-16,2-1 0 0,0-1 0 0,2 0-3 0,-1 0-2 0,4 0-3 0,-1-1-4 15,-1-1-2-15,0 0-1 16,2 1-3-16,-3-2 0 0,1 1 0 0,-3 0-2 0,-3 1 0 0,-1-1-1 0,-3 1-2 0,-3 1 0 0,-4-1-1 0,-4 1-1 15,-1-1-1-15,-4 2 1 0,-1-2 1 0,-4 0 2 0,-2-1-2 0,-1 0 0 16,-6-3 0-16,1 1-1 0,-4-2-1 0,-2-1 0 0,-2 0-1 0,-1-1 1 16,-2-4 0-16,-1-3 1 0,-2 0-1 0,-1-1-1 0,-1-4-2 0,-3 0 0 15,2-5-2-15,-3 0 2 0,0-2-1 0,-2-2 2 0,-1-2 0 0,2 1 0 16,-3-2 1-16,-2 0 2 0,1-2 1 0,-2 0 1 0,-2-2 4 0,1 2 5 16,-2 1 4-16,-1-2 6 0,-2 3 3 0,-2-1 2 0,-1 1 1 0,-3 0-1 0,-5 0 1 15,0 1 0-15,-2 2 0 0,-6 3-1 0,1 0-1 0,-6 0-1 16,1 3-2-16,-5 0-5 0,-2 2-5 0,-2 0-5 0,-1 3-3 0,-2-1-2 0,-3 3-2 15,0 1-2-15,-1 0 0 0,-3 3-1 0,2 0 0 0,-3 1-1 0,-1 1-1 16,0 0 0-16,-1 3 0 0,-2 0 0 0,-2 3 2 0,0-2 0 0,-1 2 1 16,-4 1 0-16,-5 0 1 0,-1 1 1 0,-2 2-1 0,-2-1-1 0,-2 2 2 15,-2 1-1-15,-2 1 0 0,-3 0 0 0,-2 2 1 0,0 0 0 0,-4 2-2 16,0 0 0-16,-2 1 1 0,0-2 1 0,-1 3-1 0,0 0 1 0,-1-1 0 16,1 1-1-16,-1 0 1 0,4 2 1 0,-1-1 1 0,4 0 0 15,-1 2 2-15,5-1-2 0,0 2 1 0,1 1-3 0,2 0 1 0,1 0 1 0,2 3-2 0,3-1 1 16,1 2-1-16,0 1 0 0,2 1-2 0,0 0 0 0,2 2-1 0,0 1-2 15,3 2 1-15,0 0-1 0,0 3 1 0,2 0 2 0,1 3 0 0,1 0 2 16,0 2 1-16,2 1 2 0,3 2 2 0,-1 1 1 0,4 1 1 0,3 1 0 16,2 1-1-16,4-1 0 0,4 3-1 0,2 0-2 0,2 0 0 0,7 0-3 15,2 0 0-15,3 1-2 0,2-1 1 0,4 0-3 0,4 0-1 0,2-2 0 16,5-1-1-16,0-1 0 0,4-1-1 0,0 1 2 0,4-3 0 0,0 3-1 16,3-3 2-16,1 1 0 0,-1-1 1 0,3 1 1 0,1-1 0 0,-1 0-1 15,2-1 0-15,0 1 0 0,2-1 1 0,-2 0-2 0,2 0 0 0,-2 1-2 16,0 0 1-16,2 0-1 0,-2 1 1 0,3-2-2 0,-2 2-1 0,1-1-1 15,-1 0-1-15,2-1 0 0,0 2 0 0,0-2 0 0,-1 1 0 0,2-1 0 16,0 1-1-16,0-3 1 0,2 3-1 0,-1-3-1 0,0 1-2 0,2-1-1 16,-2-1-2-16,4 0-4 0,-3-1-2 0,2 1-5 0,0-1-5 0,1-2-6 15,-2 2-7-15,1-1-7 0,0-4-7 0,1 2-9 0,0-2-9 0,0 1-12 16,0-2-9-16,1-1-8 0,-1 0-6 0,0-2-6 0,1 0-6 0,3-1-6 0,-3-1-4 16,4 1 44-16</inkml:trace>
  <inkml:trace contextRef="#ctx0" brushRef="#br0" timeOffset="198504.42">17555 15804 0 0,'12'-5'28'0,"3"0"197"0,-1-1-53 0,-1 1-47 0,1-1-44 15,0-1-34-15,1 1-32 0,-1-1-19 0,1 1-13 0,-1 0-16 0,2 0-14 16,-2 0-16-16,-1 1-15 0,0-1-16 0,1 1-14 0,-1 1-17 0,-3 0 1 31</inkml:trace>
  <inkml:trace contextRef="#ctx0" brushRef="#br0" timeOffset="199321.45">17619 16056 86 0,'10'-3'155'15,"0"2"-33"-15,1-1-30 0,-1 0-24 0,3 0-24 0,-1 0-13 0,-2 0-13 16,2 1-6-16,0 0-8 0,-2 1-2 0,1 0-2 0,-1 0 0 0,0 0-1 0,-2 1 2 15,2 0 0-15,-2 1 1 0,-1-2 1 0,-1 2 2 0,1 0 3 0,-1 0 3 16,-2 0 2-16,-1 2 3 0,1-1 0 16,-4 1 3-16,0 0 0 0,0 2 2 0,-2 0 2 0,-2 1-1 0,-1 0 3 0,-4 0 0 0,-1 1 2 0,-3 1 0 15,-2 0-4-15,-3 1 2 0,0-1-1 0,-4 0 2 0,0 1 2 0,-4 0-2 0,-1-2 1 16,-3 1 1-16,0-1 2 0,-4 0 2 0,1-2 2 0,-2 0 1 16,-1-1-1-16,-1-2 1 0,0 0 5 0,-2 0-1 0,-2-2 0 0,0-1-2 15,0-3 0-15,-1 1-1 0,-1-3-1 0,0-1-3 0,1-2-3 0,-4 0-2 0,-1-2-1 16,0-3-2-16,-2-1 1 0,2-1-3 0,-4-2-3 0,-2-3-3 0,-2-1-1 15,2-2-1-15,-2-2-2 0,-1-3 2 0,1-1 0 0,1-1 0 0,-1-3 0 16,2 0 1-16,-1-3 3 0,3-1 3 0,2-1 2 0,1-1 5 0,3-2 5 16,1 0 4-16,4-1 3 0,2 0 4 0,6 3 5 0,2 0 6 0,1 0 3 15,4-1 4-15,4 3 4 0,1 0 0 0,4 2-1 0,3-1-3 0,3 1-5 16,1 1-5-16,3-1-7 0,2 1-5 0,3 1-3 0,2 0-4 0,1 0-5 16,3 0-5-16,3 1-6 0,3-1-5 0,3 1-4 0,2-2-1 0,2 0-1 15,5-1 1-15,1-1 3 0,3 3 1 0,3-3-1 0,3 0 1 0,5-1 3 16,4 0 0-16,4-2 1 0,3 1-1 0,6 0-1 0,5 0 0 15,5 0-3-15,6-1 0 0,5 2-2 0,6-1-1 0,5 0-4 0,4 1 1 0,4 3 1 16,6 0-2-16,4 0-4 0,5 2-1 0,1 1-2 0,4 2 0 0,1 3 0 16,0 1 1-16,-2 1 2 0,3 6 1 0,-4 0-1 0,-1 2 0 0,-4 4 2 15,-1 3-1-15,-2 2 0 0,0 2 1 0,-5 4 0 0,-2 1 0 0,-5 1-1 16,-2 3 1-16,-2 3 0 0,-3 0 0 0,-1 3-2 0,-3 0 2 0,-3 2 0 16,-2 1 0-16,-3 1 0 0,-1 2-1 0,-2 0 0 0,-2 2 1 0,1 2 1 15,-3-2 1-15,-1 5 3 0,-1-1 0 0,0 4-1 0,-2-1-1 0,1 3 0 0,-1 0-3 16,-1 4-2-16,0 0 0 0,-2 3-2 0,-2 0-1 0,-2 4-3 0,0 1-2 15,-4 2-2-15,-1 1 0 0,-1 2 0 0,-5 1-1 0,-3-1 2 0,-6-1 0 16,-4 3 2-16,-2-1 1 0,-5 0 2 0,-3-1 1 0,-6 1 1 0,-1-2 3 16,-4 2 3-16,-6 1 1 0,-1 1 1 0,-5-2-1 0,-3 1-2 0,-5 1 0 15,-3 2 0-15,-5-1-1 0,-3 1 0 0,-6 0 0 0,-4 2 3 0,-4-2-1 16,-6 0-3-16,-3-2-1 0,-4-1-4 0,-7 1 1 0,-3-2 0 0,-5-2-1 0,-4 0 3 16,-3-4-1-16,-5 0 0 0,-4-3 0 0,-3-1 0 0,-7 1 1 15,-5-4-2-15,-4 1 1 0,-5-4 3 0,-3-1-1 0,-4-1 2 0,-3-1 0 16,-4-4 2-16,-2 0 3 0,0-1 4 0,-3-2 2 0,-1-1 2 0,-1-2 1 0,1-1 1 15,-1-1-2-15,3-4 0 0,3-1 0 0,3-3-2 0,-1-1 1 0,4-4 0 16,0-2-1-16,3-2-2 0,4-2-3 0,2-4-4 0,0-1-3 0,5-2 0 16,4-3-1-16,1-2-2 0,3-2-3 0,3-3-2 0,3-2-3 15,3-2-2-15,7-1-4 0,3-1-2 0,5-2-3 0,6-1-3 16,6-1-2-16,4-1-3 0,7 0-5 0,6-1-3 0,7 1-7 0,6-2-5 0,7-1-6 0,5 0-3 16,8-3-6-16,8 0-4 0,9-2-10 0,8 0-9 0,12-2-11 0,8 1-9 15,9 1-9-15,8 0-9 0,12-1-11 0,11 2-13 0,6 0-26 0,9 2-31 16,5 1-56-16,5 2-67 0,6 0-29 0,4 3-10 0</inkml:trace>
  <inkml:trace contextRef="#ctx0" brushRef="#br0" timeOffset="200295.42">21119 15789 105 0,'-14'2'340'0,"-1"-2"-5"0,2 0-6 0,-1-2-84 0,2 1-118 0,2 0-55 16,0 1-26-16,4-2-9 0,1 2-1 0,0-1 1 0,3 0 3 0,2 1 3 0,2 0 6 31,3 0 3-31,1-3 2 0,2 2 5 0,4-3 5 0,3 1 0 0,1 1 0 0,5-1-5 0,0-1-3 0,4 0-4 0,4 2-6 16,2-1-3-16,2 0-4 0,2 1-5 0,5 0-5 0,0 1-5 0,2 1-3 0,1 1-7 0,1 1-6 16,-1-1-4-16,3 3-2 0,-1-3-6 0,2 2-7 0,-2 1-6 0,1 0-6 15,-1 0-6-15,1 0-5 0,1-1-4 0,-3 0-5 0,4 0-1 0,-2-2-4 16,-1 2-1-1,0-3-4-15,1 0-2 0,0 0-1 0,0 0 2 0,-1-3 3 0,1 2 5 0,-3-3 4 0,2-1 3 0,-3-1 5 0,-1 0 5 16,-1-1 6-16,-3 1 4 0,-1-2 3 0,-2-1 4 0,-6 1 5 0,-2-1 3 16,-1 1 0-16,-6 0 2 0,-3-1 0 0,-5 2 1 0,-1-1 3 15,-5 1-1-15,-2-2 2 0,-6 3 0 0,-2-2-2 0,-5 1 0 0,-1 0 1 0,-6 1 0 0,-3-2 0 16,-4 2 0-16,-3-2 4 0,-3 3 3 0,-2-3 2 0,-3 2 3 0,0 1 4 16,0-1 4-16,-1 0 3 0,0 3 4 0,-2-3 4 0,3 2 4 0,0 0 2 15,4 1 3-15,0-2 1 0,4 3 0 0,1-1 1 0,3-1-1 0,4 3-1 16,1-1-3-16,2 1-2 0,4 0-4 0,3 0-2 0,3-1-4 0,2 2-3 15,4 0-3-15,4 0-4 0,2 0 1 0,6 0-1 0,2 0 0 0,6 0 0 16,6 3 0-16,4-1-1 0,3 0-1 0,8 2 1 0,2 1-1 0,5-1-1 16,2 1-1-16,3 2-1 0,3 0-2 0,2 1-3 0,3-1-5 0,0 0-6 15,1 1-5-15,0-2-5 0,1 3-3 0,-2-2-4 0,-1 1-3 0,1-1-3 16,-4-1-2-16,-4-1 0 0,-2 1 1 0,-5-3-1 0,-1 2 2 0,-5-3 2 0,-2 1 4 16,-3-1 4-16,-3 0 4 0,-2-2 5 0,-4 0 1 0,-2 0 2 15,-3-3 3-15,-2 0 3 0,-2 0 1 0,-2 0 0 0,-3-2 0 0,0-1 0 0,-3 0 2 16,0-2 2-16,-1 0-1 0,-2-1-1 0,-2-2 1 0,-1 2-1 0,2-1 1 15,-4-1 2-15,1-1-3 0,-1 1-1 0,-1 0 0 0,0 0 0 16,0 0-2-16,0-1 0 0,0 1-1 0,0 0-1 0,0 0-1 0,1-1 0 0,-1 0 0 16,3-1 1-16,-1 0-2 0,1 1-1 0,2 1 0 0,0-3 1 15,1 1-1-15,1 0 1 0,2-3-3 0,2 1 1 0,-1-1-3 0,5-1-1 0,1-2-5 16,1 0-6-16,2-2-2 0,2 0-1 0,2-1-3 0,0-2-1 0,2 0-1 16,2-1 0-16,-1-2 0 0,3-2 1 0,-2-1 1 0,3-2 1 0,-4 1 3 15,3-2 3-15,-3-2 6 0,1-1 4 0,-3 0 4 0,-2-1 1 0,2-1 2 16,-4 0 3-16,-3 2 1 0,-3 0 1 0,-2 0 2 0,-1 2-2 0,-2 1 1 0,-4-1-2 15,-4 4-1-15,-1 0-3 0,-2 1 0 0,-6 0-3 0,-3 3-1 0,-1 0-1 16,-6 1 0-16,-7 0-1 0,-1 0-1 0,-6 1-3 0,-4 3 1 0,-4-1 0 16,-7 2-1-16,-5-1 1 0,-5 3 1 0,-4 1 1 0,-5 1 3 15,-6 0 4-15,-6 3 0 0,-5 2 0 0,-2 2 1 0,-7 4 0 0,-6 2 2 0,-3 3 1 16,-4 3 1-16,-6 6 1 0,-2 4 1 0,-6 6 1 0,-3 3 1 0,-2 7-2 16,1 5-3-16,-4 3-2 0,-2 5-2 0,0 4 1 0,4 1-1 0,-1 5 0 15,3 1 1-15,3 1-1 0,6-2 0 0,4 2 0 0,7-3 2 0,6-2 3 16,7-1 4-16,5-1 5 0,8-1 9 0,8-2 8 0,5-1 11 0,10-2 9 15,5-1 10-15,9 1 6 0,8-2 7 0,7-2 5 0,4 3 2 0,11 1 2 16,5 1-2-16,9 0-3 0,6 3-6 0,7 1-4 0,9-1-7 0,8-1-9 16,4-1-8-16,7 2-10 0,9-2-7 0,4-1-6 0,5-2-7 0,6-2-6 15,3-1-10-15,3-3-12 0,5 0-13 0,3-4-15 0,0-2-13 0,4-1-14 16,1-2-15-16,2-1-14 0,-1-2-16 0,-2-5-16 0,-5 0-18 0,3-1-15 16,-3-1-37-16,0 0-46 0,-4-1-59 0,-5-2-65 0,1-1-21 0,-2 0-2 15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0" units="cm"/>
          <inkml:channel name="Y" type="integer" max="20400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259.84253" units="1/cm"/>
          <inkml:channelProperty channel="Y" name="resolution" value="1285.44421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9-06T12:25:44.57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21138 8800 75 0,'-4'-1'114'0,"-1"1"-23"16,-1-1-18-16,2 1-18 0,2-2-16 0,-2 2-14 0,2 0-11 0,-2 0-8 0,3 0-8 15,-2 0-4-15,2 0-2 16,-1 0 0-16,0 2-4 0,0-2-2 0,0 1-3 0,1 0-7 0,1 2-6 0,-1-2-12 0,-1 2-13 0,0-2-16 0,2-1-19 16</inkml:trace>
  <inkml:trace contextRef="#ctx0" brushRef="#br0" timeOffset="448">21261 8764 71 0,'4'0'141'0,"-2"1"-17"0,2 0-20 0,0-1-19 0,-2 3-19 15,2-2-18-15,-2 1-19 0,2 0-10 0,-3 1-5 0,3-1-1 0,-3 2 0 16,3-2 0-16,-2 0 3 0,2 2-1 0,-1-1 3 0,2-1-1 0,-2 1 1 0,1 0 0 15,1-1 1 1,2 2 2-16,1-3 2 0,-2 2 1 0,4-3 0 0,0 3 3 0,0-2-2 0,1-1-1 0,3 1 0 0,1 1 1 0,1-1 1 16,0 0 2-16,3-1 1 0,1 0 0 0,1 0 0 0,2 0 0 0,3 0-1 15,3 0 0-15,0 0-1 0,3 0 0 0,3-1-3 0,3-2 0 0,3 2-2 16,4-3-1-16,2 1-2 0,5 0-3 0,2-3 1 0,3 2 0 0,5-3-1 16,2 0 1-16,3-2 0 0,3 0-2 0,1-1 1 0,1 0-2 0,1-2-2 0,0 2 0 15,2-1-4-15,-2-1 0 0,0 1-2 0,-2 0-3 0,-3 3-6 0,-4-1-5 16,-6 1-5-16,-3 2-5 0,-5 0-2 0,-4 1-3 0,-4 1-1 0,-5 2-1 15,-3 0 2-15,-6 2 0 0,-2 0 0 0,-6 0 1 0,-2 0 0 0,-5 2 4 0,-3 0 2 16,-3 1 3-16,-3-1 2 0,-4 2 1 0,-4-1 1 0,-3 2 1 0,-2 0 0 16,-3-1-1-16,-3 2-1 0,-3 0 2 0,-2-2 1 0,-3 0 0 0,-3 1 0 15,-4 1 0-15,-2-1 0 0,-4 0 0 0,0-1 1 0,-4 1 3 0,-1-1 2 16,-2 1 2-16,-2 1 2 0,-3 0 3 0,-2-2 1 0,3 3 0 0,-3-2 2 16,-1 0 2-16,-1 2 1 0,2-3 2 0,-1 2 0 0,2-2 2 0,-1 0 1 15,4 1 1-15,0 0-1 0,1-2 2 0,3 1-1 0,5-1 1 0,1-1 2 16,4 0 0-16,2-1-1 0,4-1-1 0,1 0-2 0,4 0 0 15,2 0-2-15,3 0-2 0,2-1-1 0,4-1-2 0,3 1-2 0,3-2-1 0,4 1-3 16,3-1-1-16,4 0-3 0,3 0-1 0,5-1-2 0,4-1 0 0,3 0-1 16,5 0 1-16,4 0 2 0,3 0-1 0,4-2 1 0,2 3 0 0,4-1 2 15,5 0-2-15,3 1-1 0,3 0-5 0,1 0-9 0,1 0-5 0,2 3-5 16,1-2-3-16,1 3-6 0,0 0-5 0,1 0-3 0,-2 1-4 0,0 1-4 16,-1 0-5-16,-2 1-7 0,-2 2-6 0,-3-1-8 0,-5-1-11 0,-1 2-14 15,-4-1-30-15,-3-1-40 0,-3 1-44 0,-3-1-47 0</inkml:trace>
  <inkml:trace contextRef="#ctx0" brushRef="#br0" timeOffset="607">24306 8554 44 0,'40'-15'188'0,"-1"2"-119"0,-1-1-155 0,0 0-95 15,-1 1 147-15</inkml:trace>
  <inkml:trace contextRef="#ctx0" brushRef="#br0" timeOffset="915.99">25999 8403 186 0,'10'-4'298'0,"0"0"-64"0,-1 0-95 0,-2 0-61 0,3 1-47 16,-1 1-22-16,2-2-10 0,-2 3-4 0,1-1-3 15,0 1 0-15,1-2 0 0,-1 2 1 0,1 0 0 0,1-1 0 0,0 1 3 0,0 0 1 0,2-1-1 31,-2 1 1-31,1 0-2 0,0 1-2 0,1 0-1 0,-2-2-1 0,3 1-4 0,-1 1 1 0,1-1-1 0,0-1-1 0,-2 1 1 0,2 0 0 0,0 1 1 16,1-3-1-16,0 2 2 0,1-1 0 0,0 0 1 0,-1 1 2 0,0-2 2 16,3-1 0-16,-2 2 0 0,2 0-4 0,0-2-4 0,-1 2-6 0,3-1-6 15,-2-1-12-15,1 2-12 0,0 0-15 0,0-2-14 0,-1 0-17 0,1 0-14 16,0 2-13-16,0-2 34 0</inkml:trace>
  <inkml:trace contextRef="#ctx0" brushRef="#br0" timeOffset="1095.99">27063 8226 0 0,'11'-4'48'15,"1"2"34"-15,-1 0-15 0,-1-2-13 0,1 1-17 0,0 1-12 0,0-1-13 0,-1 2-5 16,1-2-4-16,0 0-4 0,-1 1-1 0,1-2-1 0,-1 2 0 0,1 0-1 16,1-2 2-16,0 1-1 0,0 1 1 0,-1-1 0 0,1-1 0 15,1 0 1 1,0 0 2-16,-1 2-2 0,0-2 0 0,2 0 0 0,-3 0 2 0,4 0 0 0,-1 0-2 0,-1 0 0 0,1 0-1 0,0 3-1 0,0-3 0 16,-1 1-2-16,-2 1 1 0,3-2-2 0,-2 4 0 0,0-3 0 0,0 2 0 0,-1-1 0 15,-1 1-1-15,1 1-1 0,-2 0 0 0,0 0-5 0,-2 0-4 0,1 0-10 16,-2 1-11-16,0 1-10 0,0-1-11 0</inkml:trace>
  <inkml:trace contextRef="#ctx0" brushRef="#br0" timeOffset="1264.99">27669 8104 5 0,'-3'-2'84'0,"2"1"-11"16,-3 1-9-16,1 0-12 0,-1 0-15 0,0 0-15 0,-1 0-12 0,-1 1-7 0,1 1-4 15,-1-1-8-15,-2 1-9 0,2 0-14 0,-1 2-14 0,-2-2-23 0,0 1-27 16</inkml:trace>
  <inkml:trace contextRef="#ctx0" brushRef="#br0" timeOffset="2730.47">27099 7208 234 0,'8'6'174'0,"2"-1"-44"0,0 3-38 0,3-2-26 0,0 1-21 15,-1-1-10-15,1 1-6 0,3 1 0 0,-1 0-2 0,2-1 0 0,1 1-2 16,1 0 0-16,0-1 0 0,3 0 3 0,0 1 3 16,-1-2 1-16,4 1 0 0,-2 0 1 0,2-1-1 0,3-1 1 0,-1 1 1 0,3-1 1 0,1-2-1 15,0-1 2-15,3 1 1 0,3-3 1 0,1 0-1 0,4-3-2 0,1 1-1 16,1-1-5-16,4-4-1 0,1 1-2 0,2-2-1 0,-1 0-1 0,1-2-4 16,0 0-3-16,-2-2-1 0,2-1-3 0,-3-1-3 0,1-2-2 0,-2-1-2 15,-1-1-3-15,0-3-2 0,-1 0-2 0,-3-5 0 0,2 1-4 0,-3-3-2 0,-3-2 0 16,1-2-1-16,-2-1 1 0,-2-3-2 0,-2-1 0 0,0-4-1 0,-2-1 2 15,-1-3 0-15,-1-3 2 0,-1-3 1 0,-1-1 2 0,-2-2 0 0,-2-1 2 16,0-2 2-16,-2-2 0 0,-3 0 0 0,1 0 1 0,-3-1 1 0,-2 1 3 16,-3-2 3-16,0 4 2 0,-4-1 1 0,-1 2 0 0,-4-1 1 0,-3 3 1 15,-4 2 0-15,-4-2 1 0,-3 2 0 0,-5 0 2 0,-5 3 0 0,-3 0 1 16,-4 2-1-16,-6-2 1 0,-5 2-2 0,-2 0 1 0,-5 1-1 0,-3 2-2 16,0 0 1-16,-2 2 0 0,0-1 1 0,-3 1 1 0,3 0 2 0,-1 1 2 15,1 2 2-15,3 1 3 0,3 1 3 0,4 2 2 0,1 1 4 16,3 1 2-16,2 2 0 0,3 1 0 0,5 3 1 0,-1-1 0 0,5 3 0 0,3 2 0 0,1 0-2 15,3 2-1-15,0 0-2 0,2 2-4 0,1 4-5 16,4 0-3-16,-1 1-4 0,2 0-3 0,-1 3-2 0,3 1-1 0,-2 1-1 0,4 1-3 16,0 3-3-16,-1-2 0 0,1 2-2 0,1 2-2 0,1 1-2 0,-1 0 0 0,0 2 0 15,2 0 0-15,-1 2-2 0,1-1-1 0,-1 2-1 0,2 1-1 16,-3 1-2-16,3 0-6 0,-1 2-7 0,-1-1-4 0,2 1-4 0,-2-1-7 0,2 1-8 16,-1 0-7-16,-1 1-9 0,1 0-7 0,-1-1-9 0,2 0-7 0,-3 2-7 15,2-3-8-15,-1 2-8 0,-2-1-4 0,3 0-4 0,-2 0-16 0,0 0-17 16,-1-1-47-16,0-2-57 0,0 0-39 0,0 0-33 0</inkml:trace>
  <inkml:trace contextRef="#ctx0" brushRef="#br0" timeOffset="3147.48">27682 4110 143 0,'-3'-10'328'0,"-2"-1"-19"0,0 0-26 0,0 2-85 16,-3-1-108-16,2 2-49 0,1 0-22 0,-3 1-11 0,0 2-6 0,-2 2-1 15,1 0-1-15,-2 1 0 0,1 1 1 0,-1 1 0 0,-3 1 0 16,2 3 0-16,-2-1 0 0,-2 2 0 0,1 0-1 16,-1 2 0-16,0 1 1 0,-3 0 1 0,2 1 1 0,-2 1-2 0,2 1 1 0,0-1 0 0,-1 4 0 15,3-3-1-15,-2 4 1 0,1-1 1 0,0 1-1 0,1 0 0 0,0 1 0 16,2 1 0-16,-2 0 0 0,2 0 1 0,-1 0-1 0,3 3 0 0,-3 0 1 0,2-3 0 15,1 2-1-15,-2 0 0 0,0-1 0 0,0 1-1 0,1 0 1 0,-2-2 1 16,1 2 0-16,0-2 1 0,-1 0-1 0,-1-2 1 0,2 1 0 0,0-2 1 0,-2 0 2 16,2-1 6-16,-1-1 8 0,4-3 7 0,-1 0 6 0,2 0 4 15,-1-2 3-15,3 1 1 0,0-4 0 0,2 0 0 0,1-1 0 0,1-1-1 0,2-1-1 16,1-1-2-16,1-1 0 0,3-2-6 0,1-1-10 0,1 0-5 16,4-2-6-16,1-1-3 0,2-2-3 0,2 1-3 0,1-2-1 0,1 0-2 15,1-1 1-15,1 0 0 0,1-1 0 0,2-1-1 0,1 1 0 0,-1 1 0 16,2-3-2-16,-2 4 0 0,3-1-1 0,-2 0 0 0,0 2 0 0,1-1 0 0,-1 1-3 15,-2 3-5-15,1-2-9 0,-2 4-6 0,-2-1-8 0,0 1-5 0,-1 1-6 16,-1 0-7-16,-1 2-5 0,-2 0-6 0,1 1-9 0,-1 1-6 0,-1 2-5 16,-2-2-6-16,2 3-4 0,0 0-10 0,-2 1-13 0,1 0-32 15,-3 1-45-15,2 0-46 0,-1 1-50 0</inkml:trace>
  <inkml:trace contextRef="#ctx0" brushRef="#br0" timeOffset="3317.48">27584 4622 0 0,'-17'0'221'0,"1"0"97"0,0-1-8 15,1-1-82-15,2 1-117 0,0-2-54 0,1 2-28 0,1-3-15 0,4 3-10 16,-2-2-8-16,3 1-10 0,0 0-9 0,1 1-9 0,1-3-9 0,0 2-10 0,3 0-20 16,0 2-25-16,-1-3-60 0,2 0-81 15,0 0-41-15,0 0-11 0</inkml:trace>
  <inkml:trace contextRef="#ctx0" brushRef="#br0" timeOffset="13526.97">5185 3133 0 0,'-6'-2'379'0,"2"0"6"0,0-1 0 0,-1 3-62 15,-1-3-91-15,1 2-60 0,2-2-45 0,-1 2-19 0,-1-1-9 16,0 0-10-16,1 1-10 0,0-1-7 0,2 1-6 0,-3 1-3 0,3-1-1 15,-1 0-3-15,-1-1-5 16,2 2-1-16,-2-1-4 0,-1 0-6 0,1 1-8 0,-1 0-8 0,-1 0-9 0,0 1-4 0,1 0-4 0,-4 2-2 0,2-1 0 16,-3 1 0-16,0 2 1 0,0 2 0 0,-2 0 3 0,-2 1-1 0,-1 2 1 0,-1-1-1 15,1 3 3-15,-2 1 1 0,-2 0 1 16,2 4-1-16,-2 0 0 0,-2 4 1 0,1-1 1 0,0 2 0 0,-1 2 1 0,1 1-1 0,1 2-1 16,1 1 0-16,-1 2-1 0,3 0 1 0,0 3-1 0,1 1-1 0,-1 1-1 0,5 1 0 0,-2 1 1 15,2-1 0-15,2 1 0 0,1 1 3 0,2-4 1 16,0 3 4-16,4-4 6 0,-2 0 4 0,4-2 4 0,4-2 5 0,-2-3 3 0,4-2 9 0,0-1 5 15,2-3 8-15,2-2 4 0,3-1 4 0,0-2 4 0,2-2 0 16,3-2-1-16,0-3-3 0,3-3-4 0,3-1-3 0,1-4-3 0,2-4-6 0,3-1-5 16,0-3-8-16,5-6-6 0,-2 0-7 0,2-4-5 0,0-2-4 0,-2-2-2 15,2-2 1-15,-4-4 2 0,0 0 8 0,0-3 10 0,-5-1 11 0,0-1 9 16,-2-2 7-16,-4 0 6 0,-3-3 5 0,-2 3 2 0,-4-2 1 0,-1 2 0 16,-2-2-1-16,-2 0-3 0,-5 2-4 0,-1-1-5 0,-1 1-8 0,-5 2-13 15,-2 2-13-15,0-1-11 0,-2 3-8 0,-4 2-8 0,0 1-4 16,-1 1-8-16,-1 2-6 0,-1 0-7 0,-2 3-9 0,2 2-10 0,-2 2-10 0,2 0-12 15,-2 3-12-15,2 3-14 0,-2-1-16 0,-1 3-17 0,2 3-16 0,-1 1-17 16,-2 3-20-16,1 1-21 0,0 1-23 0,0 2-24 0,0 2-20 0,2 1-16 16,-1 2-16-16,-1 2-12 0,3 1-24 0,0 1-27 0,0 1-47 0,3-1-56 15,1 1-24-15,2 0-10 0,0 2 8 0,2-1 236 0</inkml:trace>
  <inkml:trace contextRef="#ctx0" brushRef="#br0" timeOffset="14097.95">4914 4084 68 0,'3'-3'394'16,"-2"0"-8"-16,0 1-14 0,1-1-61 0,-1 3-83 0,0-1-59 15,-1 0-49-15,0 1-24 0,0 0-12 0,0 0-6 0,0 0-4 0,0 1-2 0,0 0 3 16,0 4 3 0,0-1 5-16,0 2 6 0,0 1 4 0,0 3 4 0,0 2 2 0,0-1 2 0,0 5 1 0,0 2-7 15,0 1-8-15,-1 1-8 0,0 2-8 0,-1 1-11 0,1 1-11 0,-1 2-10 0,-1 0-10 0,1 1-8 0,-2 2-6 16,0-2-4-16,2 1-3 0,-1 0-5 0,-1 0-4 0,2 0-6 0,-3-2-6 16,4 0-15-16,-2-2-15 0,2-1-21 15,0-3-20-15,0 0-22 0,1-2-24 0,0-2-18 0,1-1-19 0,0-1-16 0,0-4-17 16,2-1-20-16,-1-1-24 0,3-4-30 0,0-1-39 0,-1-3-42 0,3-3-45 0,1-3-11 0,-2-3 3 15</inkml:trace>
  <inkml:trace contextRef="#ctx0" brushRef="#br0" timeOffset="14283.95">5132 4266 0 0,'-2'-6'269'0,"1"0"92"0,-1 4-28 0,-2-1-34 0,0 0-35 0,1 2-33 16,-3 0-34-16,0 1-21 0,0 0-17 0,0 0-14 0,-3 1-13 15,2 0-9-15,-2 1-8 0,-1 0-13 0,0 1-13 16,0-2-14-16,-1 5-13 0,0-3-12 0,0 3-12 0,-3-4-11 0,2 5-9 0,-1-2-5 0,-2 2-6 0,2 0-2 0,-1 1-4 15,0 0-2-15,1 1-7 0,-1 1-7 0,-1 0-8 0,3 1-10 0,-2 0-14 16,2 0-15-16,-2 0-17 0,4 0-18 0,-2 1-16 0,2-1-18 16,0 0-18-16,1 0-19 0,2-1-20 0,-1 2-27 0,2-1-32 0,1-3-54 0,0 1-63 15,2-1-28-15,1-2-9 0</inkml:trace>
  <inkml:trace contextRef="#ctx0" brushRef="#br0" timeOffset="14508.95">4899 4353 0 0,'4'-7'174'0,"0"1"139"0,0 2-31 0,-2 0-53 0,2 1-62 16,-2 1-45-16,2 0-38 0,2 2-19 0,-2-1-8 0,0 1 0 0,1 1 2 15,2-1 5-15,-2 2 9 0,4 0 6 0,-3 1 4 0,3 1 4 0,1-1 4 16,-2 0 4-16,3 1 3 0,1 0 0 0,-1 0-3 16,1 1-3-16,3 0-6 0,0 0-6 0,-1 0-6 0,2 1-7 0,1 0-8 0,2 1-6 0,2-1-3 15,-1 1-3-15,2-1-6 0,1 2-5 0,-1 0-5 0,2-1-5 0,0 0-5 16,0 1-4-16,2-2-5 0,-1 2-7 0,0-1-8 0,1 0-18 0,0 0-20 15,0 0-23-15,-1-1-24 0,0 1-21 0,1-2-19 0,-3 2-15 0,1-4-15 16,-3 2-13-16,-1-2-15 0,-3 1-16 0,1-1-18 0,-5-1-25 0,1-2-28 16,-3 1-41-16,-3-1-48 0,-3-1-10 0,-2 0 203 0</inkml:trace>
  <inkml:trace contextRef="#ctx0" brushRef="#br0" timeOffset="14768.95">5036 4551 253 0,'-21'4'342'0,"1"0"-39"0,-1-1-58 0,1 0-62 0,-1-1-63 15,-1 1-35-15,-2 3-20 0,-1-3-10 0,0 2-4 0,-2 0-1 16,1-1 1-16,-4 2 1 0,3 1-1 0,-4 1 2 16,-3 0 0-16,1 1 1 0,-2 1 1 0,-1 0-1 15,0 2-3-15,0-1-2 0,0 1-2 0,0 0-4 0,0 1-4 0,1 0-5 0,0 0-4 0,4 0-8 0,0 0-9 16,5 0-10-16,0-2-11 0,2 1-15 0,3-2-16 0,1 0-17 0,4 0-15 15,0-1-15-15,4 0-14 0,2-1-15 0,1 0-16 0,3 0-22 0,0 0-24 16,2-2-38-16,4 0-39 0,0-2-45 0,2-1-44 0,3-1-13 0,0-1 276 16</inkml:trace>
  <inkml:trace contextRef="#ctx0" brushRef="#br0" timeOffset="15009.95">4866 4585 0 0,'-9'5'286'0,"-1"-1"59"0,0 3-6 15,-1-1-65-15,-2 1-90 0,-2 1-54 0,0 1-35 0,-4-1-15 0,0 4-7 16,-3 0 0-16,0 2 2 0,-2 1 2 0,-3 0-1 0,-1 2 1 0,0 1-2 16,-2 1-1-16,-1 0-1 0,0 1-7 0,0 0-6 15,0 1-7-15,0 0-6 0,0-2-6 0,2 1-7 0,-1 0-7 0,4-2-10 0,2 0-10 0,1-1-8 0,2-2-12 16,2 1-9-16,2-3-15 0,2 0-13 0,1 0-13 0,3-1-11 0,0-3-13 15,3 0-13-15,0 0-13 0,4-2-15 0,0 1-17 0,3-4-17 16,2 1-25-16,3-1-23 0,0-2-35 0,4-2-39 0,3-2-32 0,1-2-28 16</inkml:trace>
  <inkml:trace contextRef="#ctx0" brushRef="#br0" timeOffset="15285.95">4855 4682 85 0,'-4'-1'367'16,"0"-2"-6"-16,3 0-8 0,-1 1-71 0,0-1-100 0,1 1-67 0,1 0-51 16,0 0-25-16,1 2-13 0,2-1-8 0,-2 1-3 0,3 1 1 0,1 0 2 15,0 2 4-15,1 2 4 16,1-1 6-16,2 1 5 0,0 3 3 0,1 0 5 0,2 0 3 0,-2 3 2 0,4 0 2 0,-1 1 0 0,2 1 0 15,-1 0-2-15,1 1-5 0,0 0-6 0,1 1-6 0,0 0-5 0,0 0-5 0,-1 0-6 16,1 1-5-16,2-2-7 0,-1 2-10 0,-1-2-13 0,2 2-15 0,-1-2-17 16,-1 1-15-16,1-2-19 0,1 0-14 0,-2-1-16 0,0 0-16 0,-1 0-16 15,-1-2-33-15,-1-1-41 0,1-2-59 0,-3-1-68 0,3-1-30 0,-3-3-11 16</inkml:trace>
  <inkml:trace contextRef="#ctx0" brushRef="#br0" timeOffset="15523.95">5179 4645 76 0,'-8'-2'344'0,"1"2"-5"0,-2 0-7 16,3 0-79-16,-1 2-110 0,0 1-65 0,1 1-46 0,0 2-19 0,1 1-9 16,0 2-4-16,1 2-2 0,-1-1 1 0,3 1 1 0,-2 2 1 0,3 0-1 15,-2 0 1-15,2 0 0 0,1 0 0 0,0 0-1 16,1 0 1-16,2 1 0 0,-2-3-1 0,3 1 1 0,0 0 0 0,2 0 0 0,-1-2-1 0,1 1 0 0,1-1-1 15,1 1-1-15,-1-3-4 0,2 2-6 0,0-2-8 0,-2 0-8 0,2 0-11 16,-2 0-10-16,1-2-12 0,-1 1-8 0,1-2-17 0,-2 0-18 0,0-2-27 16,-1 1-33-16,-1 0-40 0,-2-3-46 0,3-1-30 0,-5 0 166 15</inkml:trace>
  <inkml:trace contextRef="#ctx0" brushRef="#br0" timeOffset="16608.04">5005 3849 0 0,'2'-7'154'0,"1"-2"207"0,-2 2 0 15,1 0-56-15,-1 0-85 0,0-1-65 0,-1 3-56 0,0-1-29 0,0 1-17 16,0 0-11-16,0 1-8 0,0 0-9 0,0 2-7 0,0-1-4 0,0 1-7 16,-1 0-5-16,0 0-7 0,-1 0-8 0,1 2-9 15,1 0-8-15,0 0-8 0,0 0-10 0,-1 2-8 0,-1 0-11 0,1 0-10 16,0 1-17-16,1 0-22 0,-1-1-36 0,-1 1-44 0,1 1-52 0,0 1-55 0,1-3-24 0,-1 1 199 15</inkml:trace>
  <inkml:trace contextRef="#ctx0" brushRef="#br0" timeOffset="16773.02">5334 3699 0 0,'0'0'288'0,"1"-1"-9"0,1 0-56 0,-2 1-58 0,0 0-56 0,0 0-41 15,0 0-31-15,0 0-16 0,0 0-9 0,0 0-6 0,0 0-4 0,0 0-4 0,0 0-4 16,1 0-6-16,-1 0-3 0,1-2-7 0,-1 2-7 16,0 0-10-16,0 0-10 15,0 0-23-15,0 0-26 0,0 0-51 0,0 0-62 0,0 0-42 0,0 0 0 0</inkml:trace>
  <inkml:trace contextRef="#ctx0" brushRef="#br0" timeOffset="17109.05">4793 3659 215 0,'-3'0'268'0,"-1"0"-45"0,2 0-54 15,-2 0-45-15,3 0-45 0,-1 0-24 0,-1 0-19 0,2 0-10 0,-1 0-6 16,2 0-5-16,-1 0-6 0,0 1-3 0,1 1-3 0,0 0-1 0,0 1-3 16,0 0 0-16,0 3 0 15,0-1 0-15,0 1 1 0,0 1-1 0,0 1 0 0,1-1 0 0,0 2 0 0,1-1-1 0,-1 0 1 0,0 1 1 0,2-1-1 16,-2-1 0-16,3 1 0 0,-2 0 0 0,2-1 0 0,-2 0 0 0,2-1 0 16,-1 0 1-16,0-2-1 0,1 2-1 0,1-3 0 0,-1 1-3 0,1-2-6 0,-2 0-5 15,1-2-9-15,1 0-6 0,1-1-8 0,-1-2-11 0,0-1-15 0,3 1-17 16,-2-3-19-16,-1 1-23 0,1-3-26 0,-1 2-41 0,0-2-48 0</inkml:trace>
  <inkml:trace contextRef="#ctx0" brushRef="#br0" timeOffset="17280.02">4911 3678 0 0,'1'0'114'0,"0"-1"108"15,-1 1-46-15,0 0-40 0,0 0-41 0,0 0-27 0,0 0-23 0,1 1-11 16,1-1-7-16,-1 2-3 0,0-1-3 0,-1 0-3 0,1 2-1 0,1-1-3 15,-1 0-3-15,0-1-3 0,-1 1 0 0,0 0-2 0,1-1-2 0,-1 2-2 0,3-2 2 16,-3 2-1-16,1-1-1 16,0-1 0-16,-1 1-2 0,1-2-2 0,1 2-1 0,-1-1-5 0,-1-1-7 0,0 0-12 0,2-1-16 0,1-1-30 0,-2 1-37 15,3-1-51-15,0-3-58 0,-1 1-37 0,1-1 112 0</inkml:trace>
  <inkml:trace contextRef="#ctx0" brushRef="#br0" timeOffset="19990.02">5987 3632 0 0,'-2'0'17'0,"1"0"125"0,-2 0-18 0,2 0-15 0,-3 0-14 0,3 0-15 16,-1 0-14-16,-1 2-13 0,2-2-9 0,-2 0-9 0,2 1-6 0,1-1-5 15,-1 1-5-15,0-1-2 0,-1 0-5 0,0 0-3 0,2 0-1 16,0 0-2-16,0 0-2 0,0 0-1 0,0 0-1 0,0 0 0 0,0 0-1 0,0 0-1 15,0 0 1-15,0 0 0 0,0 0-2 0,0 0 1 0,0 0 1 0,0 0-1 0,0 2-1 16,0-1-1-16,2 0 1 0,-2-1 0 0,0 0 1 16,0 0 0-16,0 0-1 0,0 0 0 0,0 0 0 0,0 0 0 0,0 0 1 0,0 0 0 0,0 0-1 15,0 0 1-15,0 0 1 0,0 0-1 0,0 0 0 0,0 0 0 0,0 0-1 16,2 0 1-16,-2 0 0 0,0 0 0 0,1 2 0 0,-1-2-1 0,1 1 0 16,-1-1-1-16,0 1 2 0,0 0-1 0,1-1-1 0,-1 2 0 0,0-1 0 15,0-1 0-15,2 0-2 0,-2 2-1 0,1-1-3 0,-1 0-4 0,0 0-6 16,0-1-10-16,0 2-13 0,0-2-17 0,0 0-24 0,0 0-32 0,0 0-39 15,0 0-48-15,0 0 45 0</inkml:trace>
  <inkml:trace contextRef="#ctx0" brushRef="#br0" timeOffset="20708.02">5755 3910 0 0,'-1'3'257'0,"1"-2"28"0,0 1-49 0,0 0-59 0,0-2-62 15,0 0-42-15,1 2-32 0,2-2-15 0,-2 0-10 0,4-2-4 0,-1 1-4 16,1-2-1-16,2 1 1 0,2-3-1 0,1 0 0 16,1-2 1-16,2-1-1 0,2-3 1 0,1 2 0 0,3-3 0 0,1-2 1 0,1-2-2 0,3-1 0 15,2 0 0-15,0-1-2 0,1-1-1 0,2-1 0 0,2 0-1 0,1-1 0 0,-2 0-3 16,4-1-3-16,-1 0-4 0,2 2-5 0,-2 0-9 0,2 0-8 16,-4 0-10-16,2 2-11 0,-2 0-12 0,-4 2-15 0,0 2-13 0,-3 0-15 15,-3 3-15-15,-1 1-15 0,-4 0-14 0,-2 2-13 0,-2 1-15 0,-3 0 52 16</inkml:trace>
  <inkml:trace contextRef="#ctx0" brushRef="#br0" timeOffset="20990.02">6338 3380 0 0,'-10'-2'18'0,"-1"-1"272"0,2 2-38 0,-1-2-37 0,1 1-37 0,1-1-37 16,0 0-38-16,0 1-24 0,1-1-15 0,2-1-11 0,-1 2-5 0,2 0-6 15,1-2-7-15,0-1-5 0,1 1-3 16,0 1-3-16,2 0-2 0,0-3-3 0,2 2-2 0,0-1-1 0,1-1-2 0,0 0 0 0,2 1-1 0,3 0-1 0,-2-2 0 15,4 2 0-15,-3-2 0 0,3 1-1 0,0 2 1 16,3-3-3-16,-1 2 0 0,-1 1-1 0,3-1-1 0,-2 1-1 0,2 0-2 0,0 1 1 16,-1 2-1-16,1 0 0 0,-3 0 3 15,3 1-2-15,-2 2-1 0,-1 1 1 0,2 0 1 0,-2 2 1 0,-1 1 1 0,0 0 2 0,-3 1 2 0,3 1 2 0,-4 3 2 16,1 0 2-16,-1 1 2 0,-2 3 1 0,-2-1-1 0,-1 3-1 0,1-1 1 16,-2 5-1-16,-2 0-3 0,1 0-1 0,-3 0-3 0,1 3-1 0,-3-1-3 15,-1 1-4-15,2-1-2 0,-2 1-5 0,-1 0-6 0,1-1-9 0,-1 0-13 16,1 0-11-16,-2-2-10 0,3 0-9 0,-3-4-9 0,3 2-10 0,0-4-8 15,-1 1-16-15,2-3-16 0,0-1-36 0,-2-1-44 0,4-1-56 0,-1-3-63 16,0 0-23-16,-1-4 153 0</inkml:trace>
  <inkml:trace contextRef="#ctx0" brushRef="#br0" timeOffset="23587.01">7649 2648 267 0,'-5'2'243'0,"2"-1"-47"0,-2 2-47 15,-3-1-36-15,2 2-34 0,-3-1-19 0,-1 2-10 0,2 0-6 0,-5 2-5 16,1 1-1-16,-3 0-2 0,1 1-1 0,-2 1-2 0,0 2-1 0,0 0 0 15,-2 1-2-15,1 0-1 16,1 2-1-16,0-1 0 0,0 3-3 0,2 0-1 0,-1-1-2 0,0 4 0 0,4-1-2 0,0 1-1 0,0 2-2 0,3 1 2 0,0-1-1 16,1 4 1-16,2-1 2 0,0 0 0 0,3 1 1 0,-1 2 0 15,2-2 4-15,1 2 4 0,1 0 6 0,2-3 5 0,-1 1 6 0,4-1 6 16,1-1 7-16,-1 0 8 0,3-3 8 0,-1-2 8 0,3 0 7 0,1-2 7 16,-1-1 5-16,1-3 4 0,3-2 0 0,0-1-2 0,0-4-2 0,4 1-4 0,-1-5-3 15,3 0-6-15,0-4-7 0,3-3-8 0,1-1-8 0,1-4-10 0,0 0-8 16,0-5-7-16,0 0-6 0,1-4-2 0,0 1-1 0,-1-3-2 0,-3 0 0 0,0-3 0 15,-3 2 2-15,-3-3 0 0,-1 0 2 0,-2 3 2 0,-4-2 0 16,-2-1 0-16,-3 1-1 0,-1 0-1 0,-4 0-3 0,0-2-2 0,-2 4-5 16,-2-2-4-16,-1 2-5 0,-2-1-3 0,-1 1-4 0,-1 1-1 15,1 0-4-15,-2 3-2 0,0-2-2 0,-1 2-2 0,1 2-2 0,0 0-5 0,1 2-7 16,-1-1-11-16,1 2-11 0,1 1-11 0,0 1-20 0,1 0-24 0,1 2-27 0,-1 0-29 16,0 2-26-16,2-1-23 0,0 3-19 0,-1 0-19 0,1 1-17 15,0 2-22-15,-1 0-56 0,-1 2-71 0,1 1-39 0,0 1-22 0,0 2 1 16,-1 1 107-16</inkml:trace>
  <inkml:trace contextRef="#ctx0" brushRef="#br0" timeOffset="25139.02">7514 3160 119 0,'4'-5'356'0,"1"-2"-32"0,-2-1-49 0,1-2-52 0,1-1-53 0,1 2-26 0,-2-4-14 16,1 1-6-16,0 1-1 0,1-1-2 0,-1 0-1 0,0 0-5 0,1 0-8 15,-1 1-6-15,0 0-7 0,-1 3-10 0,2-1-10 0,-2 1-12 0,0 2-13 16,-2 0-10 0,3 1-11-16,-3 1-5 0,1 2-5 0,2 1-4 0,-1 1-2 0,1 1-1 0,0 1 2 0,0 2-1 0,2 1 0 0,-1 2 1 0,2 1 2 0,0 0 1 15,0 1 0-15,3 2 0 0,-1 1 1 0,1 1-1 0,-2 2 1 0,2-1-1 16,0 2-3-16,-1 1 0 0,1-1-1 0,-1 1 0 0,1 0-2 0,1 0 0 16,-2 0-1-16,1-1-1 0,-1 1 1 0,1-1 0 0,0-1-2 15,-1 1-1-15,1-2-1 0,0 1 1 0,2-2 2 0,-1-1 2 0,-2 0 0 16,3-2 2-16,0-1-1 0,-3-1 1 0,3 1 2 0,-1-3 2 0,-2-1 1 0,2-1 0 15,2-2 2-15,-3 0 0 0,3-2 1 0,-2-1 0 0,1 0-1 0,-1-4 0 0,2 1-1 16,-3-2 0-16,1-2-1 0,1 0-1 0,-2-4-2 0,0 2 0 16,-1-2-1-16,0-1-2 0,0-2 0 0,-3 1-2 0,1-2 2 0,-2 0-1 15,0 1 0-15,-1-1-1 0,0 0-2 0,0 2 1 0,-2-1 0 0,-2 1-1 0,1-1 0 16,0 2 0-16,-1 1 2 0,-1 1 0 0,0 2 0 0,0 1-1 16,0 0-1-16,-1 1-2 0,-1 2-2 0,0 0 2 0,1 2-1 0,-2-1 0 0,1 2-2 15,-1-1 1-15,-2 3-1 0,2 0-2 0,-1 1-1 0,0 2-2 16,-2-1 0-16,2 1 0 0,0 1 1 0,1 0 1 0,0 1 0 0,-2 1 2 0,3 0 0 15,-1-2 0-15,2 4 1 0,0-3 0 0,0 3 0 0,-1-2 1 0,2 1 0 16,0 1 1-16,2 0-1 0,-1-1 1 0,0 0 0 0,3 1 0 0,-2-1-1 16,3-2 1-16,0 3-2 0,-1-2 2 0,3 1 0 0,0-1 2 15,0 1 0-15,0-2 1 0,1 1-1 0,1-1 0 0,-2 0-1 0,3-1 0 0,-1 0 0 16,1 0 0-16,-2-2 2 0,2 0-1 0,0-1-2 0,1-1 1 0,-1 0-2 16,1 0-1-16,2-2-1 0,-2 0-1 0,0-2 1 0,2-1 0 0,-2 0 0 15,0-2 1-15,0 0-1 0,2 0-1 0,-1-1-3 0,-2-1 2 0,2 0 0 16,1-1 0-16,-3 1 0 0,1 0-1 0,-1 0 1 0,0-2 1 0,-3 3-1 0,3 0-1 15,-4 1 0-15,2 0 0 0,-2 1 1 0,-1-1-1 0,0 3 2 0,-1 0 0 16,-2-1 0-16,2 3 0 0,-3 0 1 0,2-1-2 0,-2 2 0 0,0 0 0 16,2-1 2-16,-2 1-1 0,0 1 0 0,-1 0 1 0,1 0-1 0,1 0 1 15,0 1 0-15,-1 1 0 0,2-1 1 0,-2-1 1 0,4 3 1 0,-3-1 4 16,1-1 2-16,2 1 1 0,-1-1 0 0,2 2 2 0,-1-2 2 0,1 2 1 16,1-2 2-16,1 2 0 0,1-2 0 0,-1 0-2 0,2 2 1 0,0-2-1 0,3 1-1 15,-1-1-2-15,2 0 1 0,-1-1-3 0,2 0-1 0,1-1-3 16,2-2 0-16,-1 2-3 0,1-3 0 0,0 1 0 0,1-2-1 0,1 0 0 15,0-2 0-15,0 0-1 0,-1 0-1 0,1-2 0 0,0 0 1 0,0-2-1 0,-3 2 0 16,2-3 0-16,-3 0 1 0,0 0 0 0,-1 1-2 0,-1-3-1 16,-3 1 2-16,-1 0-1 0,-4 0-1 0,2-1 1 0,-5-1 1 0,1 2 0 0,-3-1-1 15,-1-1 0-15,-1 2 1 0,0 0 0 0,-3-1-2 0,-1 2 1 16,0 1 1-16,0 2 0 0,0 0 0 0,-2 2-2 0,-1 1 0 0,1 0-1 0,-2 1-1 16,2 3-2-16,-3-1-1 0,0 2-1 0,1 2 0 0,-2 2 0 0,1-1-2 15,-1 3-1-15,2 1-1 0,-2 0-1 0,2 1-2 0,-1 2 2 0,3 0 2 16,-3 1 0-16,4 0 0 0,-2 0 1 0,2 1 0 0,1 1 0 0,0-1 1 15,3 0 0-15,-2 2 1 0,3-1 1 0,0 0 2 0,-1 0 0 0,2 0 0 16,0-1 1-16,2 1-1 0,-1-1 1 0,0-1 0 0,2 2 1 0,-1-2 0 16,2 1 0-16,-2-2 0 0,3 1 1 0,-1 0 1 0,2-2 2 0,-1-1 0 15,0 0 0-15,1 1 1 0,3-3 1 0,-2 0-1 0,2 1 1 0,1-3-1 16,1-1 0-16,3-2-1 0,-2 0 1 0,4-2-1 0,2-1-1 0,-1-4-2 0,3 0-1 16,0-3-2-16,3-2 0 0,0-1-2 0,-2-4 0 0,0 1-1 15,0-2 0-15,0-3 0 0,-2 1 1 0,-4-2 1 0,1 2 1 0,-4-1-1 0,0 2 0 16,-4-1 2-16,1 2-1 0,-4-1 1 0,-3 2-2 0,1 1-2 0,-3 2-3 15,0 1-4-15,-3 1-4 0,1 2-1 0,-2 0-4 0,-2 4-7 16,1-2-8-16,0 3-8 0,-1 1-13 0,0 0-13 0,-1 0-14 0,0 3-12 0,2-1-7 16,-1 2-6-16,-2 0-4 0,2 2-3 0,1-1-3 0,-1 0-4 15,1 2 0-15,0-1 2 0,1 1 7 0,-1 0 6 0,2-1 12 0,0 1 14 0,-1 1 13 16,2-2 12-16,-2 0 11 0,3 2 11 0,0-3 6 0,0 2 6 0,-1-2 7 16,2 0 6-16,0 0 5 0,0-1 3 0,0 0 4 0,2 0 3 15,-1 0 3-15,0 0 4 0,4-1 3 0,-3 0 4 0,2 0 3 0,0-2 2 0,1 0 1 16,1 1 1-16,0-2 1 0,3 0 1 0,-3-1 1 0,3 1 1 0,0-2 0 0,-2 1-2 15,3 1-2-15,-2 0-2 0,0 0-3 0,1 2-5 0,-1-1-3 0,0-1 0 16,-2 3 2-16,3-2 1 0,-3 2 3 0,0 1 5 0,-1 0 2 0,0 1 3 16,0 2 2-16,0-1 6 0,0 2 5 0,-1 0 4 0,0 3 5 0,-1-2 6 15,1 3 2-15,-1 0 0 0,-1 1 1 0,-1-1-1 0,2 1-3 0,-2 3-3 16,0-3-1-16,2 2 0 0,-2-1-1 0,0 1-2 0,2-2-4 0,-1 1-4 16,-1 2-4-16,2-3-2 0,-2 2-4 0,4-2 0 0,-3 0-1 0,1 0-1 15,1 1-1-15,-2-1-3 0,2-1-1 0,2 1-4 0,-2-3-3 0,0 2-1 16,1-1-2-16,1-1-2 0,-1 0 1 0,1 0 0 0,1-2-1 0,1 0-1 15,1-1-1-15,-2-2-1 0,4 0-1 0,-2-1 1 0,3-1-1 0,1 0 0 16,-2-2 3-16,3-1 4 0,-1-1 2 0,1-2 3 0,-2-1 1 0,2 0 4 16,-3-2 1-16,2 2 4 0,-2-2-1 0,-1-2 1 0,0 1 1 0,-3 1-1 0,2-2 0 15,-3-1 0-15,-1 1-1 0,1-1-5 0,-2 3-2 0,-2-1-2 16,1-1-2-16,-1 2-3 0,1 1-3 0,-3-1-3 0,2 1 0 0,0 3-1 16,-1-2-2-16,-1 4 0 0,0-1 0 0,0 0-2 0,0 2-1 0,0 0 0 15,0 0-1-15,0 2-1 0,0 1-1 0,1 1-2 0,-1 1 1 0,1-1 0 16,1 3 1-16,-1-1-1 0,0 2 0 0,-1 0 2 0,1-1-1 0,1 3 0 0,-1-1 0 15,0-2 3-15,-1 3 1 0,1-2 1 0,2 0-1 0,-2 2 2 0,0-2-1 0,-1 0 1 16,3 0-1-16,-2-1 2 0,0 2 0 0,2-3 1 0,-2 0 0 0,1 1 1 16,1 0-1-16,1-1-1 0,-2-2-1 0,3 3-1 0,0-3 1 0,1 2-1 15,-1-3 1-15,3 1-1 0,0-1 1 0,1 0-2 0,1-1-1 16,0 0 0-16,1-2-2 0,0-1 1 0,1 1-1 0,0-2-1 0,-1 0 1 0,2-3-1 16,0 1 1-16,-1-2-2 0,0 0-1 0,0-1 0 0,-1-2 0 15,1 1-1-15,-1-1 1 0,-1 1 1 0,1-1 1 0,-1-1-1 0,-3 1 0 0,2-1-1 16,-2 2 1-16,1 2 1 0,-1-1 0 0,-3 2 0 0,1 0 1 0,0 1 0 15,0 1-1-15,-3 2 0 0,2 0 0 0,-3-1 0 0,2 3-1 0,-2 2 1 16,2 0 1-16,0 0 1 0,-2 3 0 0,2 1 1 0,-2 2 0 0,2 1 3 16,-1 1 3-16,2 4 2 0,0 1 6 0,-2 1 5 0,2 3 8 0,0 2 5 15,-1 2 8-15,2 1 8 0,-1 1 3 0,1 1 1 0,-1 2 1 0,1 2 0 16,-2 0 2-16,1-1 0 0,1 2 1 0,-2 1 0 0,0-1-2 0,0 0 0 16,-2 0-6-16,-1-2-5 0,-1 2-6 0,-2-1-8 0,-2-1-4 0,0 0-2 15,-1-1 0-15,-2 0-2 0,-1-1-1 0,-2 1-3 0,-3-1-2 0,1-1-5 16,0-1-7-16,-2-2-9 0,0 0-14 0,-1-1-13 0,2-2-15 0,-1-1-16 15,0-2-16-15,2-2-20 0,0-3-29 0,1 0-32 0,-2-1-38 0,3-4-40 0,0 0-30 16,0-1-30-16,2-3-42 0,-1-1-53 0,1-1-57 0,1-1-58 0,0-2-21 16,2-2-1-16,-1 1 9 0,0-3 227 0</inkml:trace>
  <inkml:trace contextRef="#ctx0" brushRef="#br0" timeOffset="25738.03">10835 3358 21 0,'-5'-4'397'16,"0"-1"4"-16,-1-2 5 0,1 2-68 0,0-3-97 0,-1 2-63 0,1-2-45 15,1 1-22-15,-1-2-13 0,-1 1-11 0,1-1-8 0,1 1-8 16,2-1-7-16,-3-3-7 0,4 3-8 0,-2-2-7 0,3 1-5 15,0-3-4-15,0 1-2 0,4 0-3 0,1-1-3 0,1 0-2 0,3-3-4 16,1 2-1-16,2-2-3 0,4-1-2 0,2 0-2 0,3-1-2 0,1-1-1 0,3 2-2 0,5 0-2 16,-1-2 1-16,3 0-2 0,1 2 0 0,2 0-2 0,1 0 0 0,1 0 0 15,2 1 1-15,-1 2 1 0,3-1-1 0,-1 2-1 0,1 1 0 0,0 2 1 16,2-1 0-16,1 2 1 0,1 3 1 0,-1-2 0 0,2 5 2 0,0-2 2 16,3 4 6-16,-2-1 10 0,3 4 7 0,-1 0 4 0,3 3 4 0,3 2 5 15,-2 1 3-15,2 1 2 0,-2 3 0 0,2 1 0 0,1 0 0 0,1 4 3 16,2 0 1-16,-1 2 0 0,4 0-6 0,-2 2-7 0,-1 0-8 0,3 2-4 0,-1 0-4 15,1 2-2-15,-1 1-1 0,1 1-2 0,0 0-1 0,1 1 0 0,-1 1 1 16,-2-1-3-16,0 3-2 0,1-1 0 0,-4 0-3 0,0 0-1 0,-2 0-1 16,-3 0 0-16,0-2-1 0,-6 0-1 0,-1-1-2 0,-3-1-1 0,-5-1-1 15,-2-2-1-15,-1 0-1 0,-7-2-3 0,0 1-2 0,-3-3-2 0,-3-1-1 16,-2 1-1-16,-3-2-4 0,-3-3 0 0,-1 3-4 0,-5-1-3 16,-1-2-4-16,-1 2-4 0,-2-1-7 0,-3 0-7 0,-3 0-12 0,-2 0-11 0,0 0-14 0,-1 0-18 15,-1-1-15-15,-1 0-16 0,-3 0-16 0,2-2-17 0,0 1-13 0,0-1-10 16,-1 1-8-16,1-1-10 0,-1-1-23 0,1 0-26 0,1-1-59 0,-1-2-74 15,2-1-25-15,-1 0-4 0</inkml:trace>
  <inkml:trace contextRef="#ctx0" brushRef="#br0" timeOffset="26021.02">13267 3715 0 0,'-10'-1'94'0,"2"-1"285"0,0 0 7 15,-2-1-36-15,3 1-53 0,-2 0-79 0,4-2-91 0,-1 2-43 0,0-1-22 16,1-1-10-16,1 4-6 0,0-3-3 0,-1 3-4 0,4-1 1 0,0 1 1 16,0 1 6-16,1-1 7 15,1 3 9-15,0 1 8 0,4 1 9 0,-1 2 7 0,1 3 4 0,3 0 4 0,0 3 0 0,2 2 1 0,0 2-3 0,2 2-2 0,3 3-4 16,-1-1-6-16,1 5-8 0,1-1-10 0,1 0-10 0,-1 1-10 16,3-1-9-16,-2 2-7 0,2-1-5 0,-1-1-3 0,1-2-3 0,-2 1-3 15,2 0 0-15,-3-5-2 0,0 0-1 0,0-1-2 0,-2-2-2 0,1-1-3 16,0-1 0-16,-3-3 0 0,0-1 1 0,-1-1-1 0,0-1 0 0,-2-2 0 15,1 0-3-15,-3-4 0 0,3-1-4 0,-3-1-5 0,1-2-7 0,2-2-11 0,-1-1-19 16,2-6-24-16,0-1-25 0,0-1-26 0,4-4-27 0,0-3-27 0,1 0-31 16,0-5-32-16,4-2-69 0,0-3-84 0,0-3-49 0,1 2-32 15,0-3-11-15,3-1-1 0</inkml:trace>
  <inkml:trace contextRef="#ctx0" brushRef="#br0" timeOffset="26872.03">14180 4358 0 0,'11'-16'350'15,"2"-1"35"-15,-3 1 5 0,0-1-78 0,-3 0-112 0,2 2-59 0,-3-1-34 0,0 1-11 16,-2 1-5-16,-2 1-5 0,1 0-5 0,-2 1-6 0,-1 1-5 15,-1 1-5-15,-2-1-7 0,1 2-3 0,-2 0-1 16,-2 1-3-16,0 1 1 0,-3-2-2 0,-1 4-3 0,0-1-5 0,-1 0-5 0,-3 4-5 0,-1-2-2 0,-2 1-5 16,-2 1-3-16,-2 2-2 0,0 1-3 0,-5 1-1 0,1 1-3 0,-3 1 0 15,-2 3-1-15,-3-1 1 0,0 1 0 0,-3 2 0 0,1 3 2 0,-1-2 0 0,0 2 1 16,-2 1 0-16,-2 2 1 0,-2 2-1 0,-2 1 0 16,1 0 0-16,-2 3-1 0,-1 0-1 0,0 4 2 0,-2 1-2 0,-1 1 0 15,0 2 0-15,1-1-1 0,1 3 0 0,1-2 0 0,3 1 0 0,-1 1-1 0,2 1 0 16,5-1 1-16,1-1 1 0,1 0 0 0,5-1 0 0,0 0 0 0,5-1-1 15,2 1 0-15,3-2-1 0,4 0 0 0,2 0 0 0,3-2-1 0,2 0 1 0,3 0 1 16,2 0 1-16,4-3 1 0,4 0 2 0,2 1 0 0,3-4-1 0,5 2 2 16,3-1 1-16,4 0 2 0,4-2 1 0,5-2 0 0,3-2-1 0,7-1 0 15,6-1-2-15,4-3 0 0,6-1 0 0,7-3-3 0,5-2 0 0,8-3-2 16,6-3-2-16,5-2-2 0,5-4-4 0,6 0-3 0,4-4-1 16,2-3-2-16,4-1 1 0,-1 0 3 0,2-2-1 0,2 0 0 0,-2 0-1 0,1 0 1 15,-4-2-1-15,-4 4-1 0,-2-2 0 0,-7 2 2 0,-6 2 0 0,-7-1-1 16,-3 0 2-16,-7 2-1 0,-7 2 0 0,-6-1-2 0,-6 2 0 0,-6 2-1 15,-6-1 0-15,-6 0 0 0,-6 2 0 0,-3-1 1 0,-5 1 1 0,-3-1-1 16,-4 1 1-16,-6-1 0 0,-2-1 0 0,-5-2-1 0,-3 0-1 0,-6-1-1 16,-1-2 0-16,-5 0 0 0,-4-2 0 0,-2-1-1 0,-7-2 1 0,-1 0-1 0,-1 0 0 15,-5-2 0-15,0 1-1 0,-6-1 1 0,1 1-1 0,-1-2 0 16,-4 4-1-16,-1-1-5 0,-2 2-2 0,-3-1-3 0,1 2-4 0,-2 2-4 16,-2 0-6-16,0 3-8 0,1 2-8 0,-1 1-8 0,-1 1-8 0,2 3-10 15,-1 0-11-15,0 4-10 0,3 1-7 0,0 1-8 0,3 2-8 0,4 0-7 16,1 2-5-16,4 1-3 0,1 0-5 0,6 2-4 0,2 0-2 0,3 0-3 0,4 1-4 15,3 1-5-15,2 1-18 0,4 0-21 0,3 1-53 0,2 0-67 0,1 0-32 16,3 0-17-16</inkml:trace>
  <inkml:trace contextRef="#ctx0" brushRef="#br0" timeOffset="27239.02">13005 4997 315 0,'1'-9'375'0,"-1"1"-42"0,0 0-61 0,0-1-67 15,0 2-65-15,0 1-30 0,0 0-14 0,0 1-9 0,0 1-4 0,0 1-3 16,0 1 1-16,0-1-1 0,0 1 0 0,0 2-2 0,0 0 1 0,0 1 4 0,0 2 7 15,0 0 5-15,0 2 4 0,0 0 1 0,0 3-1 0,0 1 0 0,0 3-1 16,0-1-3-16,0 4-6 0,-1 2-7 0,1 0-7 0,-1 4-5 0,-1 1-5 16,1 3-6-16,-2 0-11 0,0 3-7 0,2-1-6 0,-2 3-3 0,2 2-5 15,-1-1-3-15,-1 3-1 0,3 1-3 0,-1 0-3 0,0 2-3 0,-2 1-2 0,2 0-1 16,1 4-2-16,0 0-1 0,1 0 0 0,2 0-2 0,-2 0-3 16,0 0 1-16,2-2-1 0,-1 1-2 0,2 0 0 0,0-2-4 0,2-1-5 0,0-2-5 15,0-1-7-15,4-2-10 0,-1-3-10 0,2-3-23 0,1 0-23 16,1-5-27-16,3-2-27 0,-1-2-25 0,4-4-24 0,1-2-27 0,3-2-27 15,2-4-75-15,1-3-98 0,5-4-43 0,3-5-22 0,2-4-5 0,2-5 1 16</inkml:trace>
  <inkml:trace contextRef="#ctx0" brushRef="#br0" timeOffset="27517.01">15371 4646 130 0,'3'-11'334'0,"-2"-2"-26"16,-1 3-42-16,-1 2-70 0,-1 1-82 0,1 3-35 0,-3 0-14 0,1 1-2 0,-1 3 2 16,-2 3 3-16,1 1 5 0,-1 0 4 0,-2 2 5 15,3 2 3-15,-1 2 3 0,0 0 2 0,1 2 2 0,1 1 1 0,0 1-3 16,-1 1-1-16,4 2-4 16,-1-2-2-16,2 2-5 0,0 1-4 0,1 2-4 0,0 0-3 0,5 2-5 0,-2 0-5 0,1 0-5 0,0 1-6 0,4 1-5 0,-2 2-5 0,3-1-2 15,-1 1-6-15,1 1-4 0,0-1-4 0,1 2-3 0,0-1-5 0,0 2-3 31,0-2-3-31,1 1-3 0,0 1 0 0,-1-3-1 0,0 2-3 0,2-2-1 0,-1 0-3 0,-2-1-5 0,3 0-10 0,-1-3-13 0,-1-1-17 16,-1 0-18-16,0-2-22 0,1-2-23 0,-3-3-20 0,0 1-21 0,0-4-27 0,-1 0-28 16,-1 1-79-16,-1-4-103 0,0-1-43 0,-1-1-20 0,0-1-1 0,-3-1 90 15</inkml:trace>
  <inkml:trace contextRef="#ctx0" brushRef="#br0" timeOffset="28020.02">13421 5938 317 0,'-14'3'363'0,"2"0"1"0,5-2-1 16,0 2-95-16,3-3-141 0,2 3-61 0,4-1-27 0,0 2-7 0,5 0 3 0,2-1 5 15,2 2 9-15,4 0 8 0,1-2 7 0,3 2 5 0,2 2 5 0,1-2 6 16,6 0 5-1,0 0 5-15,6-1 5 0,1 2 2 0,3-2 0 0,2 1-4 0,3 0-7 0,2-1-8 0,6 0-9 0,2 1-8 0,3 0-8 0,3-2-4 16,0 1-7-16,5 1-4 0,-1-2-3 0,4-3-6 0,5 0-6 16,1 0-5-16,3-2-4 0,2-1-3 0,3-4-4 0,2 0 0 0,2-3-3 15,-1 1 0-15,2-3 0 0,-3-2-1 0,3-1 1 0,-2-2-2 0,-3 0-3 0,1-3 0 16,-4 1-1-16,-2-1 0 0,-4-1 0 0,-4 0-1 0,-4-1 0 0,-4 1 0 16,-5-2-1-16,-5 2-2 0,-3-2 0 0,-6 2 0 0,-5-1-1 15,-2-1 0-15,-5 1 0 0,-4-3-1 0,-4 4 0 0,-3-3 1 0,-5 0 1 0,-1-1 0 16,-6 0 0-16,-4-3 0 0,-2 0-1 0,-2 1 0 0,-4-2 1 0,-4-1 1 15,-4 1 1-15,0 0 0 0,-3 0 1 0,-5 0-1 0,-3-1 2 0,-4 1-2 0,-1 2 1 16,-3-1-1-16,-3 2 0 0,-4 2 1 0,-2 1 2 0,-3 3 0 0,-4 2 2 16,-5 1-2-16,-2 4-2 0,-5 1 1 0,-6 4 2 0,-5 3 0 0,-5 2-1 15,-2 4 0-15,-6 5-2 0,-4 0 0 0,-2 5-2 0,-1 3 1 0,0 3-1 16,-1 3-1-16,1 0-1 0,-2 4 1 0,6 1 3 0,-1 3-2 0,4 1-1 16,0 1 2-16,7-1 1 0,4 1 1 0,4 0 2 0,9-1 0 0,4 0 1 15,5 0 1-15,6-3-1 0,6 3 1 0,4-3 1 0,8-1 1 0,4-1-1 16,5-1-1-16,5 2-1 0,3 0-5 0,4-2-4 0,6 1-5 0,2 0-5 15,8 1-9-15,2-2-9 0,5 1-16 0,3-3-17 0,5 3-19 0,5-2-21 16,3-1-19-16,4 0-20 0,4-1-21 0,2-3-21 0,3-1-40 0,3-2-47 16,2-1-59-16,4 0-64 0,3-5-24 0,1-2-5 0</inkml:trace>
  <inkml:trace contextRef="#ctx0" brushRef="#br0" timeOffset="28202.02">15017 5758 0 0,'-28'-2'242'0,"0"0"118"0,0-1 0 0,0 0-48 0,1 0-68 0,1-1-86 16,-1 0-91-16,0 3-43 0,2-1-20 0,0 2-6 0,-1 0-4 0,2 2-1 15,-1-1-1-15,0 3-1 0,3 0-1 16,0 1 0-16,-1-1 1 0,3 2 0 0,-2 1 0 0,5-1-3 0,-1 1-2 0,4 1-7 16,2 0-9-16,1 0-19 0,2 0-22 0,4 1-51 0,-1-1-61 0,5 0-60 0,2 1-59 0,4-1-28 0,1-1 15 15</inkml:trace>
  <inkml:trace contextRef="#ctx0" brushRef="#br0" timeOffset="30894.02">13821 5759 0 0,'-2'-4'48'0,"-2"0"-2"0,3 1-13 0,-1-2-10 0,2 0-10 0,0 1-5 15,0-2-4-15,2 0-1 0,-1 1-2 0,1-3 0 0,1 3 0 0,-2-3-1 16,2 3 0 0,-1-2-2-16,2 2-2 0,-2-1-4 0,3-1-10 0,0 3-9 0,-1-2-12 0,0 0-16 0,1 1 27 0</inkml:trace>
  <inkml:trace contextRef="#ctx0" brushRef="#br0" timeOffset="32799.41">13939 5641 2 0,'-7'4'35'0,"-2"1"-7"0,3-2-6 15,-1 0-4-15,0-1-3 0,2 2-2 0,0-1-2 0,1-2-2 16,0 0-1-16,1 2 1 0,-1-2 3 0,2 1 2 0,-1-1 4 0,2 0 2 0,-3-1 4 15,3 1 2-15,-1 1 3 16,-1-2 1-16,2 0 3 0,-2 0 3 0,1 0 2 0,-3 0 5 0,2 0 3 0,1 0 0 0,-2 0-1 0,0 0-2 0,1 1-2 16,-2-1-3-16,1 0-2 0,-1 1-3 0,1 0-3 0,-1 0-3 0,2 0-2 15,-1-1-4-15,-1 1-1 0,-1 1-4 0,1-1-3 0,0-1-3 0,-1 1-1 16,1 2-2-16,0-2-3 0,0 1 0 0,-1 0-1 0,1 2 1 0,1-1 0 16,0 1 1-16,-1-2 1 0,0 2 0 0,1 1-2 0,1-1 0 0,-2 2 0 15,1-1-1-15,-1-1 0 0,2 1 1 0,1-1-1 0,-3 0 1 0,3 2 0 0,-1 1-1 16,1-3 0-16,-1 2 0 0,2 0 0 0,-3 0 1 0,3 2-1 15,1-3 1-15,-1 2 0 0,0 0 1 0,1-1 1 0,0 1-1 0,0-1 1 16,1-2 2-16,0 3 1 0,-1-1 3 0,1-3 1 0,3 2 2 0,-3 0 1 16,3-2 2-16,-2 1 0 0,2 1 3 0,1-2 0 0,-1-2 2 0,0 2 1 0,1-2 0 15,1 0 3-15,-1 1-1 0,0-2-3 0,2 0-1 0,-2-2-1 16,1 1-2-16,3 0 0 0,-3-2-3 0,2 2-2 0,0-3-1 0,1 0-4 0,1-1 0 0,0 1-2 16,1-3-3-16,0 3 0 0,0-4-1 0,2 3-3 0,-1-4 0 15,1 2 0-15,-1 0-2 0,2 0-1 0,-3-2 1 0,1 2 0 0,1-1 0 16,-2 2 0-16,0-2 1 0,0 0 2 0,-2 0 0 0,1 2 1 0,-3-2 0 15,2 2 1-15,-4 0 1 0,1 2-1 0,-1-1 2 0,0 0 2 0,-1 2 0 0,-2-1 0 16,1 0 0-16,-2-1-1 0,2 3 0 0,-2 0-1 0,-1-2-1 0,2 1-2 16,0 2 0-16,-1-1-1 0,0 0 0 0,-1 1 0 0,0-1-2 0,0 1 0 15,1 1 0-15,-1 0-1 0,0 0 0 0,0 0 1 0,0 0 0 16,0 0 0-16,2 0 0 0,-1 1 0 0,-1 2 2 0,0-2 0 0,0 1 0 0,0 0-1 16,0 1 1-16,0 1 0 0,0-1-1 0,0 1 2 0,0-1 0 0,0 1 1 15,1-1 0-15,-1 1 1 0,1 1 3 0,1-1 1 0,-1-1 3 0,0 1 2 16,0-1 3-16,3 1 2 0,-3-1 2 0,3 1 1 0,-2 0 1 0,2-2 0 15,0 0 1-15,2 2-1 0,0-3 1 0,3 2-1 0,-3-2-3 0,3 0-2 16,1-1-3-16,1 0-3 0,-1-1-2 0,1 1-3 0,2-3-1 0,-1 1-1 16,3-2-1-16,0 0 0 0,0 0-2 0,0-1-1 0,1-1-1 0,0 0 0 15,0 1 0-15,0-3 0 0,-1 1 2 0,1 0 0 0,-2 0 0 0,0-1 1 16,-1 0-1-16,-2 0 0 0,-2 2-1 0,1-2 0 0,-4 0 0 0,1 2 2 16,0 0 0-16,-2-2-1 0,-1 3 0 0,-2 0 0 0,1-1-1 0,-1 1 0 15,-1 0-1-15,-1 1 0 0,-1 1 0 0,-1 0 2 0,-1 0 0 0,1-1 0 16,-1 3-1-16,-2-1-2 0,0 1 1 0,0 1-1 0,0 0 0 0,0 0 0 15,-2 0-2-15,-1 1 0 0,1 1-3 0,-1-1-2 0,2 3-2 0,-2-1-1 16,0-1-4-16,1 2-3 0,-1 0-2 0,3 0-3 0,-2 0-4 0,1-1-5 16,-1 1-6-16,1-1-4 0,1 1-4 0,0-1-5 0,-1 1-7 0,1 1-6 0,0-1-8 15,1-1-10-15,-2 1-15 0,2 1-15 0,1-1-20 0,0 1-23 0,-2-1-38 16,3 0-48-16,-1 0-31 0,2 0 145 0</inkml:trace>
  <inkml:trace contextRef="#ctx0" brushRef="#br0" timeOffset="33403.41">14561 5507 49 0,'0'3'75'0,"2"1"-5"0,-1 0-5 16,-1 0-6-16,0-2-7 0,0 4-10 0,0-1-13 0,0-1-6 0,0 1-3 15,0-1 0-15,0 1 1 0,0-1-2 0,0 1 0 16,0-1-1-16,0-1-2 0,0 2-2 0,0-1-1 15,0-1 0-15,0 1-2 0,0-2 0 0,0 2 1 0,0-1 0 0,0-2 0 0,0 1 0 0,0 0 1 0,0-1 0 0,1 1 1 16,-1-1 1-16,0-1 0 0,0 1 1 0,1 1 0 0,-1-2 0 0,0 0-2 16,0 0-2-16,0 0-2 0,2 0-1 0,-1-2-1 0,0 1-1 0,2 1-3 0,-1-3 1 15,-1 2-2-15,3-1 0 0,-3 0-2 0,2-2 0 0,-1 2 0 16,1-2-1-16,-1 0 1 0,1 1 0 0,-2-1 0 0,3-1 0 0,-2 2 0 0,-1-1-1 16,2 0 1-16,-2 1-1 0,2 0-2 0,-1-1 1 0,-2 0 0 15,1 0 0-15,2 3 0 0,-2-2-1 0,0 0 1 0,-1 1 0 0,1 2 0 16,-1-1 1-16,0-1 0 0,0 2 0 0,0 0-1 0,0 0 1 0,0 0 0 0,2 2 0 15,-1-1-1-15,0-1 0 0,0 1-2 0,2 2-2 0,-1-2-2 0,1 2-2 16,2-3 0-16,-1 2-1 0,-1 1-3 0,2-2-1 0,1 2 0 0,1-2-2 16,-1 0 1-16,0 1 1 0,0-1 0 0,1-1 1 0,0 0 3 0,-2 2 2 0,1-2 1 15,0 0 1-15,-1 0 2 0,-1 0 0 0,2 0 4 0,-3 0 0 16,-1 0 0-16,1 0 0 0,-2 0 0 0,-1 0 1 0,0 0 0 0,0 0 0 0,0 0 0 16,0 0-2-16,0 0 0 0,-1 1 0 0,0-1 0 0,-1 1 1 15,0 0-2-15,-1 1 1 0,2-1 1 0,-3-1 0 0,3 1 1 16,-1 1-2-16,0-2-1 0,1 1 0 0,1-1 0 0,-1 0-3 0,0 1-3 0,-1-1-5 0,1 1-5 15,-1 0-9-15,-2 0-12 0,4-1-17 0,-1 0-18 0,-2 1-19 0,2 1-18 16,-2-2-22-16,2 0 19 0</inkml:trace>
  <inkml:trace contextRef="#ctx0" brushRef="#br0" timeOffset="33633.4">14654 5513 0 0,'-1'-2'57'16,"-1"1"78"-16,-2 1-19 0,3 0-21 0,-2-2-18 0,2 1-18 0,-1 0-17 15,-1 1-11-15,2-1-8 0,-2-1-6 0,1 1-4 0,-1 1-4 0,2-1-4 0,-1 1-3 16,-1 0 1-1,3 0-1-15,-1 0 1 0,0 0-1 0,-1 0-1 0,1 0-2 0,1 0-1 0,0 0-1 0,0 0-2 0,-1 0-7 0,0 1-11 16,1-1-21-16,-3 0-28 0,2 1-44 0,1 2-52 0,-1-2-42 0,0 2 174 16</inkml:trace>
  <inkml:trace contextRef="#ctx0" brushRef="#br0" timeOffset="34169.4">14653 5439 0 0,'0'-1'230'0,"1"-2"34"0,1 3-63 16,-1-1-57-16,0-1-56 0,-1 2-33 0,0 0-21 0,0 0-13 15,0 0-9-15,0 2-5 0,0-1-1 0,0 2-2 0,0-1 0 0,-1 1-1 0,0 0 1 16,1 0 0-16,-2 1 0 15,2-1 3-15,0 2-1 0,0 0-2 0,0 0 0 0,0 0 0 0,2 0 0 0,-1-1 1 0,0 2-3 0,-1 0 1 0,3-1-1 16,-2-1 0-16,2 0 2 0,-1 1-2 0,2 0-1 0,-2-1-1 0,2-1-1 16,-2 1 1-16,2 0 1 0,1-2 0 0,-1 0 0 0,-1 0 0 0,1 1 0 15,0-2 0-15,2 2 0 0,-2-2-1 0,0 0 0 0,-1 1 1 0,2-1 1 16,0-1 1-16,-1 0-2 0,0 0 0 0,1 0-2 0,-3 0 0 0,2 0-2 16,-2 0 0-16,1 0 1 0,-2 0-1 0,2 0 1 0,-1 0-1 0,-1 0 0 15,-1 0 1-15,0 0-3 0,0 0 1 0,0 0 0 0,0 0 1 0,0 0 1 16,1 0 1-16,-1 0 0 0,0 0 2 0,0-1 0 0,0-1 0 0,2 1 2 15,-1 0-2-15,-1 0 1 0,1-2 2 0,1 2 2 0,-1-2 3 0,0 2 7 16,-1-1 5-16,1 1 5 0,1-2 7 0,-1 1 4 0,0-2 8 0,-1 3 8 16,1-2 7-16,2 2 9 0,-3-2 8 0,0 2 9 0,0-2 5 0,0 2 4 0,0-2-1 15,0 2-3-15,0-1-6 0,0 1-7 0,0 0-4 0,0 1-6 0,-3-1-7 16,2-1-10-16,1 2-7 0,0 0-10 0,-1 2-7 0,-2-1-8 0,2 0-6 16,-1 2-6-16,-1 1-3 0,-1 1 0 0,1 0-1 0,0 1 1 0,-1 0-2 15,2 2 1-15,-2 0 0 0,2-2 2 0,-2 3 1 0,2-1 1 16,0 0 0-16,1 1 1 0,1-1 1 0,0 0 1 0,1 0 0 0,1-1 0 0,0-1 1 15,-1 2 2-15,4-3-1 0,-1 2-1 0,0-3 1 0,-1 1-1 16,3-1-1-16,0 0-2 0,0-3-1 0,1 2-3 0,-1 0-8 0,2-2-10 16,1 0-17-16,-2-1-18 0,3 0-19 0,-1-1-21 0,1-2-18 0,1 2-21 0,-1-2-35 15,1 2-42-15,-1-3-65 0,1 0-76 0,-1-1-39 0,0 2-26 0,-1-2-5 0,0 0 319 16</inkml:trace>
  <inkml:trace contextRef="#ctx0" brushRef="#br0" timeOffset="34735.4">14695 6116 352 0,'-1'-8'445'0,"-3"0"2"0,2 0 4 0,-3 2-65 16,0-1-96-16,0 2-71 0,-1 0-59 0,1 1-32 0,1 0-17 0,-2 4-15 15,-1 0-14-15,2 0-8 0,0 0-8 0,-2 4-2 0,2 0-2 16,2 1 0-16,-1 0 0 0,-1 2-1 0,1-1-3 0,2 5-3 0,-1-1-2 16,2 1-6-16,0 1-5 0,0 1-3 0,1 1-2 0,0 3-3 0,1-1-3 0,0 2-2 15,4 0 0-15,0 1 0 0,1-1-1 0,2 1 1 0,0-1-1 0,1 2 2 16,3-2 3-16,1 1 2 0,1-1 5 0,-1 0 2 0,2-2 1 15,1 0 2-15,2-2 3 0,0 1 0 0,0-2-3 0,0-1 0 0,1-1-2 0,0 0 0 16,-1-2-2-16,2 0-1 0,-3-3-2 0,2 0-3 0,-2-2-4 0,1 0-2 16,-1-3-1-16,-3 1-1 0,2-2-1 0,-1-2 0 0,-1 1-1 0,-1-3-3 0,-4 0-3 15,2-2-2-15,-2-1-2 0,-2-2-1 0,0 0-2 0,-2-2-3 0,-2-1-2 16,2-2-6-16,-4-1-9 0,2-2-11 0,-2-1-12 0,-1-2-11 16,0-1-9-16,0 0-9 0,0-1-7 0,0 0-10 0,0-2-9 0,-1 3-15 0,0-2-19 15,-1 2-30-15,1 0-34 0,1 2-26 0,-1 2-21 0,-3 3-18 0,3 1-14 16,-1 2-34-16,-1 1-41 0,1 3-61 0,-1 1-67 0,-1 3-30 0,-2 0-11 15,2 3 7-15,1 0 264 0</inkml:trace>
  <inkml:trace contextRef="#ctx0" brushRef="#br0" timeOffset="35117.4">15401 6216 36 0,'6'-4'416'0,"2"-1"10"0,-3-1 9 16,-2 1-54-16,1-3-79 0,1 3-61 0,-4-3-51 0,2 3-20 15,-2-3-9-15,-1 1-5 0,0-2-9 0,0 3-9 0,-1-2-12 0,-2 1-8 0,2-1-10 16,-4-1-8-16,1 1-9 0,-1 0-11 0,0 2-11 16,-1-2-10-16,-1 1-6 0,-2 1-10 0,2 0-8 0,-2 1-8 0,0 1-5 0,-2 1-6 0,2 1-4 15,1-1-5-15,0 3-2 0,-2 2-3 0,3-1 0 0,-1 2-2 0,1 1-1 0,-1 2 0 16,1 0-2-16,2 1 0 0,0 1 1 0,1 2-1 0,-2 1 0 0,4 0 1 16,-1 1 0-16,1 1 0 0,-1 0 0 0,3 1-1 0,-1-1 1 0,1 2 1 15,1-1 0-15,-1-1 0 0,3 2 1 0,-1-1-1 0,1-1 0 0,0 1 0 16,2-1-1-16,0 1 2 0,2-2 0 0,1 0 1 0,0-1 0 0,0 1 1 15,1 0 1-15,2-1 3 0,0 0 1 0,3 1 2 0,-2-1 4 16,1-1 4-16,1 3 4 0,-1-4 4 0,2 2 3 0,-4-2 3 0,3 3 1 0,-3-3 3 0,0 0 3 16,0 0 1-16,-2-1 1 0,1 0 3 0,-4 1 0 0,2-2 0 0,-3 1-1 15,-1-2-3-15,-2 2-5 0,-2 0-2 0,0 0-2 0,-1 0-3 0,-3 1-2 16,0-1-3-16,-2 0-4 0,-4 1-2 0,0-1-3 0,0 1-4 0,-1 0-1 16,-1-1-2-16,-1 1-3 0,0-1-4 0,-1 0-5 0,3-1-9 15,-3 0-12-15,2-3-12 0,0 2-13 0,0-1-11 0,1-2-11 0,2 0-23 0,-2 0-24 16,1-2-33-16,0 1-34 0,3-2-31 0,-2-2-28 0,2 1-26 0,0-3-26 15,0-1-51-15,2 0-60 0,0-2-45 0,0-1-35 0,1-1-13 0,3-3-2 16</inkml:trace>
  <inkml:trace contextRef="#ctx0" brushRef="#br0" timeOffset="35335.4">15603 6272 27 0,'14'-9'395'15,"-4"-2"8"-15,1 2 4 0,-2 0-70 0,1 1-107 0,-4-1-63 0,1 1-42 16,0 2-20-16,-2 0-12 0,1 1-5 0,-2 1-4 0,-1 0 0 0,1 3 1 31,2 0-3-31,-2 1-7 0,-2 1 0 0,2 0-1 0,0 3 0 0,2 0 2 0,-3 1-1 0,-1 3 0 0,2 1-1 0,-2 1-4 0,3 0-8 0,-4 3-9 16,2 0-11-16,-2 3-12 0,-1 0-6 0,0 1-4 0,0 1-5 0,0-1-5 0,-1 2-3 15,-2 0-3-15,2 1-5 0,-2 0-5 0,0 0-10 0,-1 0-9 16,3 1-14-16,-1 0-15 0,-1 0-20 0,2-2-19 0,-3 0-24 0,3 1-22 0,-1-2-18 16,0-1-18-16,1 0-19 0,1 0-17 0,0-2-30 0,0-1-37 15,0-1-54-15,0-2-64 0,0-2-23 0,0-1-6 0</inkml:trace>
  <inkml:trace contextRef="#ctx0" brushRef="#br0" timeOffset="35500.4">15818 6425 51 0,'14'-26'418'0,"-3"0"4"0,3 1 3 0,-2 2-65 0,-1 0-93 0,2 4-51 0,-1 0-31 15,-2 1-17-15,3 2-11 0,-1 0-11 0,-2 2-11 0,2 1-13 0,0 1-15 16,0 3-12 0,-1 1-13-16,0 0-11 0,3 3-12 0,-2 0-6 0,2 1-8 0,-1 1-7 0,0 3-6 0,2 0-6 0,0 3-5 0,-1 1-3 0,1 1-1 15,-1 0-3-15,1 4-5 0,0-1-2 0,-1 0-4 0,0 4-7 0,-1-2-9 16,1 2-11-16,-3 1-14 0,0 2-20 0,-1-1-24 0,0 2-23 0,0 0-24 15,-4-1-23-15,1 2-23 0,-1-1-27 0,-3 1-28 0,1 1-59 0,-3-1-77 16,-1-1-47-16,0 1-35 0,-1-1-11 0,0 1 0 0</inkml:trace>
  <inkml:trace contextRef="#ctx0" brushRef="#br0" timeOffset="35642.4">16064 6629 243 0,'-11'1'379'0,"0"2"-38"0,2-1-58 0,-2-2-63 0,3 2-63 16,1-1-34-16,1-1-20 0,2 0-13 0,-2 0-9 0,4 0-9 0,0 0-8 15,2 0-8-15,2-1-10 16,0-1-12-16,2 0-12 0,1-1-12 0,1 2-14 0,2-2-15 0,1 2-17 0,2-2-17 0,3-1-17 0,-1 2-18 0,3-1-17 0,1 0-29 16,4-2-35-16,0 1-69 0,4-1-85 0,1-3-38 0,5 2-19 15</inkml:trace>
  <inkml:trace contextRef="#ctx0" brushRef="#br0" timeOffset="36031.4">17193 5893 25 0,'-12'-33'338'0,"-7"-1"-25"15,-2 1-38-15,-7 3-71 0,-6 0-88 0,-4 1-38 0,-6 1-19 16,-7 4-7-16,-4 1-5 0,-3 4-3 0,-8 1-3 0,-2 3-2 0,-5 2 0 16,-7 2 0-16,-5 2 1 0,-5 4-2 0,-4 2 0 0,-6 3 1 0,-5 3 3 0,-6 2 1 0,1 6 1 31,-6 3 0-31,-1 7 1 0,-1 1 0 0,3 6 0 0,0 3 2 0,4 6-1 0,-1 5 0 0,5 1 2 0,5 7 1 0,3 3 1 0,7 3-1 0,6 3-1 16,6 1-5-16,8-1-1 0,7 1 0 0,5 0 0 15,8-1 1-15,7-2 1 0,7 1 1 0,3-3-2 0,5 0-2 0,7-1-4 0,4-1-3 16,3 0 0-16,7-3 0 0,2 0-4 15,4 1 0-15,6-3 0 0,3-4-2 0,4 1-4 0,5-3-2 0,4-3-3 0,4-2-1 0,7-4-1 0,5-2-3 0,4-4 1 16,9-1-1-16,6-5-1 0,6-3-1 0,8-4-3 0,8-4-1 0,10-4-1 16,6-5-1-16,7-6-2 0,7-4-1 0,5-5-3 0,7-7 0 0,4-4-4 15,2-5-5-15,0-4-6 0,-1-5-6 0,-2-3-5 0,-2-3-3 0,-6-3-1 16,-2-5-3-16,-7-2 1 0,-11-2 0 0,-6-1-1 0,-11 0 3 0,-9-1 2 16,-10 0 2-16,-12 4 3 0,-7 0 5 0,-12 1 6 0,-7 3 5 0,-7 4 3 15,-8 0 3-15,-9 2 2 0,-6 5 2 0,-8 3 1 0,-5 1 2 0,-7 6-1 16,-7 1-1-16,-3 6-1 0,-6 1-2 0,-2 3 0 0,-5 5-2 0,-2 2 0 15,-3 1-1-15,-1 6-1 0,-3 2-4 0,-1 3-4 0,1 3-11 0,-1 2-15 16,1 3-12-16,2 1-13 0,2 2-13 0,-1 2-16 0,7 2-12 0,3-1-13 16,2 2-12-16,5-1-14 0,2 1-18 0,5 1-20 0,5-1-22 0,4 0-25 15,2-1-52-15,4 1-65 0,2 1-25 0,3 0-4 0</inkml:trace>
  <inkml:trace contextRef="#ctx0" brushRef="#br0" timeOffset="36258.42">15074 6637 0 0,'-11'-3'231'0,"1"-1"-20"0,-1 2-89 0,2-1-54 0,-1 0-35 0,2-1-18 0,-2 2-8 16,1-1-2-16,-1 0-3 0,3 1 0 0,-2-1-1 0,3 1 0 15,-2 0-1-15,2 0-3 0,1 0-5 0,0 1-14 0,2-2-21 0,0 2-43 0,0-1-54 16,2 0-48 0,1-2-20-16</inkml:trace>
  <inkml:trace contextRef="#ctx0" brushRef="#br0" timeOffset="36406.41">15458 6422 387 0,'-5'2'424'0,"-2"-1"-8"0,0-2-10 0,1 0-50 16,0-2-70-16,0 1-118 0,0-1-140 0,-2 2-70 0,3 0-37 0,-1 0-24 0,0 1-18 16,1 0-18-16,1 1-21 0,-2 0-36 15,2 0-46-15,2 0-53 0,-1 1-57 0,2-1-19 0,0 0 0 0</inkml:trace>
  <inkml:trace contextRef="#ctx0" brushRef="#br0" timeOffset="37302.42">14545 6650 226 0,'-2'-3'324'0,"-2"-1"-60"0,2 2-84 0,-1 0-63 16,-1 0-50-16,0 0-27 0,0 0-12 0,0 1-10 0,0-1-4 0,0 2-4 16,2-1-2-16,-3 0-1 0,3 1 0 0,-1 0-1 0,1 0 0 0,-1 0-1 0,2 1-1 31,-2 0 2-31,2-1-2 0,-3 3 0 0,3-1 1 0,-1 2-1 0,-1-1 0 0,2 1 3 0,-2 1 0 0,2-1 0 0,-4 1 4 0,3 2 0 0,-2 0-1 16,1 0 0-16,1 1 3 0,-2 0 0 0,-2 1 0 0,2 1 0 0,-1 0 1 15,-1 0 0-15,0 1-1 0,1 0 0 0,-2 0 0 0,0 0-3 0,1 1 0 16,-2-1-1-16,1 0 4 0,0 0 0 0,-2 1 0 0,3-1 3 0,-3 0 2 15,3-1 2-15,-3 0 2 0,2 1 2 0,-3-2 0 0,2 1 3 16,1-1 3-16,-3-1 1 0,2 1 4 0,0-1-1 0,-1 0 1 0,-2 1 1 0,2 0 3 16,-2 0-1-16,-1 1 1 0,-1-2-1 0,1 3-1 0,-3 0 1 0,0 1-1 15,-1 1-3-15,-3 1-2 0,1-3 0 0,-2 4-4 0,-1 1 0 0,-3 1-3 16,-1 0-1-16,-1 0-3 0,0 1-1 0,-4 0 1 0,-1-1 0 0,-1 1 0 16,0-1 1-16,-3 0 4 0,-3-2 2 0,0 2 2 0,-4-2 2 0,-2-1 2 15,-2-1 1-15,-1-1 0 0,-4-1-1 0,-2-1 0 0,-2 1-2 0,-2-3-3 16,-4-2-2-16,0 1-4 0,-1 0-1 0,-2-2-2 0,-3 0-3 0,-1-1-1 15,-1-1-4-15,-2 0-2 0,-2 0-2 0,-2 0-2 0,1-2-1 0,-3 0-2 16,1-1 0-16,-1 2-2 0,0-2 0 0,1 0-1 0,1 0-2 0,0 0-1 0,3 0 1 16,0-2-1-16,5 0 1 0,1-1 0 0,3-1 0 0,1-1 3 0,3 1 1 15,3-3 0-15,4 1 1 0,3-3 0 0,2-1 2 0,3 0 1 0,2-1 0 16,3-2 1-16,0 0 0 0,2-2 0 0,2 0 0 0,2-2 0 16,-1-1-1-16,1-1-3 0,2-1-2 0,0 1 0 0,0-1-1 0,0-2 1 0,1 1-2 15,-1-1-2-15,0-1-1 0,1-1-3 0,-1 1-1 0,0-1-2 0,0 1 0 16,1 1-2-16,-1-1 2 0,4 0 1 0,-2 2 1 0,2-2 1 0,1 4-1 0,2 0 0 15,2 2 1-15,1 0 3 0,2 3 0 0,0-2 0 0,2 1 1 16,3 2 2-16,1 2 1 0,-1 0 0 0,4 1-1 0,-1 0 0 16,1-1 0-16,0 1-1 0,1 2 1 0,2-1 0 0,-1 1 0 0,1-1-1 0,-1 1 1 0,1 0 2 15,2-1 1-15,-1 3 1 0,-2-2 3 0,3 1 1 16,0 0 0-16,-1 1 2 0,1 0 1 0,0 0 1 0,0 1 1 0,-1-1 0 0,2 2 1 0,1-2 1 16,-1 1 2-16,-1 2-2 0,1 0-1 0,2-1-3 0,-2 1-2 0,1 0-1 15,0 1-2-15,2-1 0 0,-2 2-2 0,2-2 1 0,0 3-1 0,-1-1-1 16,1 0-3-16,1-1-1 0,-1 1 1 0,0 1-2 0,-1 0 0 0,2 0 0 15,0 0-1-15,0 0 3 0,0 0-2 0,0 0 0 0,0 0-2 0,0 0 1 16,0 0-2-16,0 0-1 0,0 0-2 0,0 0-2 0,0 0-3 0,0 0-7 16,0 0-4-16,0 0-6 0,0 0-6 0,2 1-10 0,-1 1-6 0,0-1-7 15,-1 0-10-15,1-1-10 0,1 2-11 0,-1-1-13 0,0 0-11 0,0-1-10 16,2 1-10-16,-1 1-12 0,-2-2-19 0,3 0-23 0,-1 0-51 0,2-2-64 16,-1 1-36-16,-1 0-25 0</inkml:trace>
  <inkml:trace contextRef="#ctx0" brushRef="#br0" timeOffset="37665.4">10571 6058 35 0,'-2'-6'320'0,"0"0"-42"0,-2 1-60 0,0 1-63 0,-1 2-65 15,-2 0-30-15,-3 4-15 0,-1-1-7 0,-4 4-1 0,1 0 0 0,-2 3 0 0,-4 3-1 16,-2 1 1-16,1 2 0 0,-3 2 1 0,1 2 1 0,-3 0 4 15,1 2 0-15,-3 1-1 0,1 0-1 0,0 1 0 0,-1 2-2 0,1-1-3 0,0 1-2 16,-2-1-1-16,3 0-2 0,-2 1-1 0,1-2 0 0,0 2-1 0,1-1-1 16,0 0 0-16,1 0 0 0,1-2-2 0,1 1-1 0,1-2 0 0,2 1-1 15,1-4 0-15,2 2-2 0,1-2-1 0,1-2-2 0,2 0-1 0,2-2 0 16,2-1-2-16,1-2-2 0,0 1-2 0,2-1-1 0,1-2 1 0,0 0 2 16,1-3 0-16,1 2 4 0,0-3 5 0,2 1 6 0,0-1 6 0,-1 0 4 15,2-3 4-15,0 2 0 0,2-2 0 0,0 1 2 0,1-2 2 0,1 0 0 16,2-2-2-16,0 2-1 0,1-2-2 0,2 0-4 0,2-2-7 0,0 0-5 15,3 1-6-15,0 0-4 0,0-1-4 0,3-1-2 0,-2 0-2 0,2 0-2 16,0 0-2-16,2 1-6 0,2 0-4 0,0-1-8 0,2 0-9 0,0-2-13 16,3 2-15-16,-1 0-19 0,0-2-20 0,1 2-19 0,0 0-19 0,1-2-19 0,1 3-19 15,-1-2-36-15,0 1-45 0,1 0-62 0,-2-1-68 0,1 1-29 0,-2-1-11 16</inkml:trace>
  <inkml:trace contextRef="#ctx0" brushRef="#br0" timeOffset="39682.4">9150 6233 133 0,'0'1'152'0,"0"-1"-17"0,0 1-16 16,0 1-18-16,0-1-16 0,0-1-12 0,0 0-7 0,0 1-7 0,0-1-6 31,-1 2-4-31,-1-1-4 0,1 0-6 0,0-1-5 0,-2 1-5 0,1 0-5 0,-2 0-4 0,0 0-4 0,1 1-2 0,-1 0-3 0,0-1-2 0,-2 2-1 16,2 0-2-16,0-2-2 0,-1 3 0 0,-1-1 0 0,3 0-1 0,-1 0-2 15,0 1 2-15,-2 1 0 0,2-1 1 0,0 0 0 0,2 1 1 0,-2 1-1 16,2-1 0-16,-2 0 3 0,0 1-1 0,2 1 0 0,-2-1-1 0,2 1-1 15,-2 1 3-15,0 0 1 0,2-1 4 0,-2 2 0 0,0 0 4 0,-2 0 3 16,1 2 4-16,0-1 3 0,-1 1 2 0,0 1 2 0,-2 1 5 0,-3 1 5 16,0 1 5-16,1 0 6 0,-4 2 2 0,1 0 1 0,-1 0 0 0,-4 2 0 15,0 0 0-15,-2 2-1 0,-2-1 0 0,-2 1 0 0,0-1 2 0,-2 1 5 16,-1-1-1-16,-1 0-2 0,-2-1 0 0,-3 1-1 0,0-1 3 0,-2-2 7 16,-1 2 3-16,-2-1 4 0,-1-1-1 0,-2-1-2 0,-4-1-5 0,-2-1-4 15,-3 2-6-15,-3-3-7 0,-2 1-4 0,-2-2-4 0,-2 0-4 0,-6-3-6 16,-4 1-7-16,-4-1-9 0,-1 1-7 0,-8-2-5 0,-3 1-3 0,-4-3 0 15,-2 3 0-15,-2-3 0 0,-2 0 0 0,-2-1-2 0,-1-2 0 0,-3-2 1 0,4 1-1 16,-1-2 1-16,2-2 3 0,4-1 2 0,3-2 6 0,7 0 7 0,5-1 7 16,5-3 4-16,9-1 5 0,3 1 5 0,8-3 5 0,5 1 5 0,4-2 2 15,7-1 0-15,5 1 0 0,5-2-3 0,4-1-1 0,3-1-3 0,7 0-4 16,2-2-7-16,5-1-8 0,2 0-5 0,5-3-6 0,1 0-3 0,5-1-4 16,2-1-3-16,1-1-1 0,3 0-2 0,2-2 1 0,1-1 1 0,2 0-1 0,2-2-1 15,3-2 0-15,-2-1 1 0,3 1-1 0,1-1 0 16,-1 0-1-16,2 1 1 0,-1-1-1 0,0 1-2 0,3-1-2 0,-3 3-2 0,2-1-3 0,-3 5-3 15,0 0-3-15,0 2-1 0,-3 2-2 0,1-1-3 0,-5 4 0 0,1 2-1 16,-3 0-2-16,-1 2-3 0,-3 2-3 0,1 1-1 0,-3 1-5 16,-2 1-4-16,0 3-8 0,-3-1-9 0,1 1-11 0,-1 0-15 0,-2 3-13 0,-1-1-12 15,-2 1-12-15,1 2-9 0,-1-1-10 0,-1 1-8 0,0-1-5 0,-2 4-7 16,1-1-4-16,-2 1-2 0,-2 1-2 0,2-1-2 0,-1 2-4 0,0 0-8 16,-1 2-30-16,1-1-39 0,0 0-33 0,-1 0-32 0</inkml:trace>
  <inkml:trace contextRef="#ctx0" brushRef="#br0" timeOffset="40063.4">6476 5724 0 0,'-3'-8'91'0,"2"0"171"0,-4 0-61 0,1 0-52 16,-1 2-48-16,0 0-26 0,-3 1-16 0,0 0-10 0,-3 1-11 15,1 0-6-15,-4 1-4 0,1 2-6 0,-2 0-1 16,1 1-3-16,-2 1-2 0,-3 2-2 0,1 1 0 0,-1 1 1 0,-2 3 1 0,1 1 1 0,-1 0-2 16,1 4 0-16,-2 3-1 0,-1 2 0 0,1 3-1 0,-3 3 0 0,1 3-2 0,0 4 0 15,-1 0-1-15,0 2 0 0,-1 5 0 0,1-1 0 0,-1 2-1 16,1 1-2-16,-1 0 0 0,0 1 0 0,2-1-2 0,2 1 0 0,-1-3 0 0,3-1 1 16,1-4 1-16,4-2-2 0,4-2-1 0,0-3 1 0,3-1 2 0,2-3-1 15,5-2 1-15,1-1 0 0,1-4-1 0,5-2 1 0,2-1 1 0,3-3 0 0,0-3-1 16,4-2 0-16,2-2-1 0,2-2 0 0,2-4 1 0,4 0-2 0,-1-2-1 15,0-3 0-15,4-2-1 0,-2-1-1 0,1-1 0 0,-2 0 0 0,2-3-1 16,-2 1-1-16,0-1 0 0,-2-1 0 0,0 0 0 0,-2 2 0 0,-2-2-4 16,-2 1-3-16,-1 2-5 0,-1-2-6 0,0 2-4 0,-4 0-5 0,2 0-4 15,-5 1-5-15,1 1-7 0,-1 1-5 0,-1-1-6 0,-2 0-8 0,-1 2-9 16,-2 0-12-16,3-1-15 0,-4 0-21 0,-1 2-23 0,0-2-43 16,0 1-50-16,-3-1-31 0,0 2 261 0</inkml:trace>
  <inkml:trace contextRef="#ctx0" brushRef="#br0" timeOffset="40914.4">4768 5944 289 0,'0'0'310'0,"0"0"-63"0,0 0-88 16,0 0-60-16,0 0-47 0,0 0-22 0,1 0-9 0,1-1-5 0,2-1-4 15,1 1 0-15,3-1 1 0,-1-1-1 0,3 0 0 0,0-2 0 0,2 1 2 0,3-1 1 31,1-3 1-31,3 3 0 0,0-3-1 0,-1 1-1 0,2-2-3 0,0 1-1 0,0-1-2 0,1 2-1 0,-1 0-2 0,1 0-2 0,-2-1 1 16,-2 3-2-16,2-3 0 0,-4 4-4 0,0-2-2 0,-1 0-5 0,0 1-6 16,0 0-7-16,-3 2-10 0,1-2-13 0,-2 0-15 0,1 1-28 0,-1 1-34 0,-1-2-63 15,0 1-77-15,-3 1-38 0,2-1 8 16</inkml:trace>
  <inkml:trace contextRef="#ctx0" brushRef="#br0" timeOffset="41133.4">5183 5711 0 0,'-7'-3'51'0,"2"3"262"0,0-3-19 0,2 2-62 0,-2 1-80 15,1-1-51-15,-1-1-36 0,2 2-20 0,0 0-14 0,-1 2-8 0,2-1-5 16,-1 0-2-16,2 2-2 16,-2 1 0-16,2 1-1 0,-1 0 0 0,-2 2 0 0,3 1 1 0,-2 1-1 0,2 1 1 0,-1 1 0 0,-1 1-1 0,2 2 0 15,-2 2-1-15,2 0-2 0,-3 1-2 0,3 0-1 0,0 1 0 0,0-2-3 16,-2 4 0-16,3-1 1 0,-1-2-2 0,0 3 0 0,-1-2-1 0,1 1-2 15,1-1-1-15,-1 2-1 0,0-3-3 0,1 1-7 0,0-1-7 0,0 0-10 16,0 0-10-16,1-1-14 0,0 1-20 0,-1 0-27 0,1-1-50 16,1-2-64-16,0 1-48 0,-1-2-39 0</inkml:trace>
  <inkml:trace contextRef="#ctx0" brushRef="#br0" timeOffset="41547.4">5765 5722 278 0,'-2'-5'334'0,"-2"0"-58"0,2 1-86 16,-2 0-58-16,0 0-50 0,-1-1-24 0,-2 3-15 0,0 0-9 0,0-2-7 16,-1 3-4-16,1-2-5 0,-3 3-3 0,3-1-3 0,-3 1-1 15,1 0-3-15,-1 1-1 0,-1 0-2 0,2 2-1 0,-2 0 0 0,1 0 0 0,-1 2-2 0,2 1-1 16,-2-1 2-16,-1 3-1 0,0 0-1 0,0 3 0 0,0-1 1 0,-1 3 0 15,1-1 0-15,-2 2-1 0,2 1 2 0,-2-1-1 0,2 2 0 16,-2-2-2-16,3 2 1 0,-2 1-2 0,1-2 1 0,2-1-1 0,-2 2 0 0,1-2-1 16,0 1-1-16,3-1 0 0,-2-2 0 0,1 1 2 0,2-1-1 15,-1-2 1-15,2 1-1 0,1-2 0 0,0 0 2 0,0-1-1 0,0 0 0 16,3-1 1-16,-1 0 0 0,1-1 1 0,-1 0 0 0,2 1 1 0,0-1 1 0,-2 1 0 16,3-1 1-16,0 2-1 0,0-2 2 0,3 1 0 0,-2-1 2 0,0 0 1 0,0 1 1 15,2-1 2-15,-2-2 0 0,3 3 2 0,-2-2 0 0,2-1-1 0,1 0 1 16,-1 0-1-16,1-2 1 0,1 1 1 0,0-1-2 0,-1-1 0 0,4-1-1 15,-3 0-1-15,4-1 0 0,-3-1-2 0,3-2 0 0,0 0-1 16,1-2-1-16,-1 0 0 0,3-1-1 0,-1 0-2 0,-2-2-2 0,3-3-6 0,-1 2-7 16,-1-2-10-16,3-3-12 0,-2 2-11 0,-2-4-10 0,3 0-9 0,-1 0-8 15,-1 0-16-15,3-3-17 0,-2 2-32 0,1-2-39 0,-1 1-56 0,0 0-62 16,1-1-28-16,-2 2 157 0</inkml:trace>
  <inkml:trace contextRef="#ctx0" brushRef="#br0" timeOffset="42948.08">5342 5931 100 0,'-5'-7'193'0,"0"3"-16"16,1-1-17-16,-1 0-21 0,0 1-25 0,2 1-17 0,1 1-17 0,-2-1-12 0,1 1-11 16,0-1-7-16,2 3-4 0,-2-1 0 0,2 0 1 0,-1 1 1 0,-1 0 2 31,2 0 0-31,-4 1 0 0,3 0 0 0,-1-1-1 0,-1 1 0 0,2 2 0 0,-2-2 0 0,-1 2 0 0,0-1-1 0,1 1-3 0,-1 0-1 0,-1 1 1 16,1-1-1-16,0 1-2 0,-1 0 2 0,1 3 0 0,0-2 5 0,-1 3 6 15,0 0 4-15,-1 1 1 0,0 2 1 0,2-1 1 0,-1 3 1 0,-2 2 6 16,2 0 1-16,1 4 2 0,-1-1 2 0,1 3 0 0,0 0 0 0,-1 3-3 15,3-2-5-15,1 3-8 0,-1 0-5 0,2 0-1 0,1 0-3 0,0-1-1 0,1 0-3 16,2 0-4-16,-1-2-2 0,3-1 0 0,0 0-2 0,2-1 0 0,1-2 1 16,0-1-1-16,2-2 1 0,0-2-2 0,1-1-2 0,0-2-1 15,4-2-2-15,0-1-3 0,1-2-2 0,0-4-2 0,3 1-4 0,-1-4-5 0,3-1-2 16,2-2-3-16,1-3-2 0,0-1-3 0,1-3 0 0,1-1-2 0,-1 0 1 16,0-4-3-16,-3 0 1 0,0 1 0 0,0-2-1 0,-2-2 1 15,-3 2-2-15,-1-2 1 0,-1 1 0 0,-5 0 1 0,1-2 1 0,-5 0 0 0,0 0 1 16,-2 0 3-16,-1-1-1 0,-3 1 1 0,-3-1 1 0,1 1 0 15,-3-2 4-15,-3 2 2 0,2 0 2 0,-5 2 3 0,2-1-2 0,-3 2 0 0,-2 1-1 0,2 2 1 16,-3-1-1-16,-1 3-2 0,-1 2-1 0,0 1-1 0,0 4 0 16,-2-1-4-16,-1 2-2 0,0 2-6 0,0 3-3 0,1 0-4 0,-1 3-4 15,-3 2-6-15,4 0-8 0,-1 2-12 0,1 2-11 0,-1 0-13 0,3 2-21 0,-1-2-26 16,4 3-24-16,2-3-24 0,0 2-20 0,2-1-18 0,2-1-14 16,2 0-13-16,1 1-13 0,4-1-10 0,1-3-18 0,1 2-21 0,4-2-25 0,1-1-26 15,2-1-28-15,3-2-27 0,3-2-1 0,1 0 307 0</inkml:trace>
  <inkml:trace contextRef="#ctx0" brushRef="#br0" timeOffset="43176.08">5831 5708 297 0,'6'-13'364'0,"-1"1"-18"0,0 2-26 16,0-1-41-16,-3 2-49 0,1 0-34 0,-2 1-27 0,1 0-18 0,-1 1-11 16,0 2-9-16,-1 0-5 0,0 2-9 0,0-2-11 0,-1 2-12 0,0 2-12 0,1 1-11 31,-3 1-9-31,2 2-8 0,-2 2-7 0,0-1-3 0,-1 4-2 0,0 3-3 0,-1 0-1 0,-1 4-4 0,0 1-4 0,-1 2-2 0,0 0-4 0,0 4-3 15,-2 1-4-15,3 2-5 0,-2 1-4 0,1 0-2 0,-1 0-1 0,1 2-2 16,-1 1-1-16,2 0-1 0,-2 0-2 0,0-1-3 0,1 1-4 16,-1 0-12-16,3-1-12 0,-2-1-20 0,2-2-21 0,1 0-22 0,-2 0-22 0,3-4-19 15,1 0-19-15,2 0-18 0,-1-1-15 0,2-3-20 0,0 0-21 16,3-1-44-16,0-2-54 0,-1-2-47 0,2-2-42 0,3-2-6 0,-2-1 8 16</inkml:trace>
  <inkml:trace contextRef="#ctx0" brushRef="#br0" timeOffset="43412.08">6103 5805 274 0,'4'-12'480'0,"-3"-1"9"0,-1 4 9 0,0 1-41 0,-1-1-62 0,-2 2-69 0,2 1-74 15,-1 0-44-15,-1 1-31 0,2 0-22 0,-3 2-20 0,1-1-17 0,1 2-14 16,-3-1-14 0,3 2-12-16,-1 0-9 0,2 1-10 0,-3 1-7 0,3 0-8 0,-3 3-4 0,3 0-5 0,-1 3-6 0,-1 1-7 0,2 3-5 0,-2 2-5 15,2 4-2-15,-2 2-1 0,1 3 0 0,0 2-1 0,-1 2-1 16,2 2 0-16,-2 2-1 0,2 2 0 0,-1 3-1 0,-1 0-2 0,2-1-2 0,-3 4-2 15,3-2-4-15,1 0-6 0,-1 1-12 0,0-1-13 0,1 0-10 0,1 0-10 16,0-1-13-16,0-2-14 0,4 0-22 0,0-2-26 0,0-1-25 0,4-1-24 16,-2-1-22-16,3-2-20 0,0-2-17 0,4 0-17 0,-2-4-19 0,3 1-19 15,-1-4-43-15,1-1-52 0,0-3-33 0,-2 0-25 0,1-2 3 0,-2-3 187 16</inkml:trace>
  <inkml:trace contextRef="#ctx0" brushRef="#br0" timeOffset="43662.08">6150 6327 0 0,'-6'-34'137'0,"-1"0"316"0,3 2 6 0,0 0 4 0,-1-2 6 16,1 2-66-16,2 1-100 0,-1 2-80 0,2 0-69 0,-1 1-38 0,0 2-20 0,1 1-12 16,1 0-4-16,1 3-2 15,1-1-1-15,0 1-2 0,1 2-1 0,0 1-5 0,3-1-4 0,1 3-6 0,-1 0-6 0,5 1-1 0,-2 2-2 0,3 2-4 16,3-1-4-16,0 1-4 0,1 3-3 0,0 1-5 0,3 0-5 0,-2 3-3 16,2 1-3-16,0 3 0 0,-2 1-3 0,2 1 2 0,-2 4 0 0,-2 2 1 15,0 1 1-15,0 2 1 0,-3 3 0 0,-1 3 0 0,1 0 2 16,-5 2 1-16,2 3 0 0,-4 2 0 0,-3 0-1 0,1 2-1 0,-2 0-1 0,-2 0-3 0,-2 3-1 15,1-1-3-15,-2-2-1 0,-1 2-4 0,-2 0-1 0,0-2-3 0,0-2-4 16,-1 2-6-16,2-4-8 0,-2 0-11 0,1 0-9 0,1-2-12 0,0-2-12 16,0-3-19-16,-2 0-22 0,3 0-33 0,0-3-39 0,0 0-35 15,-1-2-35-15,2-1-39 0,1-3-41 0,-1 1-71 0,-1-4-85 0,0-1-34 0,1-2-9 16,0 0-2-16,0-3 6 0</inkml:trace>
  <inkml:trace contextRef="#ctx0" brushRef="#br0" timeOffset="44195.09">5205 6477 0 0,'-26'9'196'16,"1"0"114"-16,0-1-10 0,-1 0-63 0,0-2-87 0,0 3-87 0,0-1-87 16,-3 2-38-16,2 0-16 0,0-1-5 0,-1 3 3 0,1 0 6 0,0 1 12 15,-2 0 13-15,3 0 14 16,0 0 13-16,1 0 13 0,0 1 10 0,3-1 13 0,1-1 9 0,1-1 10 0,4 1 4 0,2-2 1 0,0 0-1 0,2-1-3 15,3 0-5-15,2-2-1 0,2 0-1 0,1 0 2 0,2 0 2 0,2-2 2 16,2 0 3-16,2-1 3 0,1 0 1 0,2 0 4 0,2-1 1 0,3-1 4 16,2 0 4-16,0-2 3 0,3 1 5 0,3 0 6 0,4-1 7 0,-1 0 6 15,3 0 9-15,4-1 5 0,2 0 4 0,3 1 4 0,2-2 2 0,2 0 2 0,3-1 2 16,4-1 2-16,3 0 0 0,2-2-4 0,2-1-5 0,4-1-4 16,5-2-9-16,0-2-13 0,5-3-11 0,4 0-11 0,2-4-6 0,4-1-7 15,3-3-6-15,3-2-7 0,1-2-5 0,5-4-4 0,-1-1-4 0,4-3-3 16,0-2-2-16,-3-3-3 0,2-1-2 0,1 0 0 0,-4-3-3 0,-1-3-3 0,-1 2-5 15,-6-4-6-15,0 0-9 0,-8-1-8 0,-7 2-13 0,-4-2-15 0,-6 0-12 16,-8 0-9-16,-4 0-7 0,-11-1-4 0,-2 1-1 0,-8-2 0 0,-7-2 3 16,-5 3 5-16,-9-1 7 0,-6 0 8 0,-6 3 8 0,-8 1 11 0,-7 3 14 0,-5 5 16 15,-7 3 13-15,-8 3 13 0,-8 4 7 0,-4 5 3 0,-9 5 0 0,-6 3 2 16,-7 6-2-16,-8 5 1 0,-4 6 0 0,-8 6 0 0,-4 5 1 16,-4 7-1-16,0 5 0 0,-2 3-1 0,-2 5 1 0,0 4 3 0,3 2 5 0,0 4 8 15,2 2 8-15,1 3 10 0,6 2 7 0,3 1 7 0,2 1 5 0,11 1 2 16,3-1 1-16,9 0 0 0,6 1 0 0,3 1 1 0,7-1-4 15,5-3-6-15,5 3-6 0,6-1-7 0,4-1-8 0,4 3-10 0,5-2-8 0,4 1-7 16,6-1-7-16,2 1-5 0,5-1-5 0,2 0-5 0,5 1-6 16,3-1-7-16,4 1-7 0,3-2-7 0,4-1-7 0,6 1-8 0,2-1-10 15,6 0-11-15,0-4-11 0,6-2-11 0,4 0-12 0,2-2-12 0,3-6-11 16,2 0-9-16,5-3-10 0,3-3-8 0,0-5-10 0,3-1-10 0,1-4-19 0,1-4-20 16,4-4-45-16,0-3-59 0,1-5-34 0,2-4-27 0,0-4-5 0,-1-3 323 15</inkml:trace>
  <inkml:trace contextRef="#ctx0" brushRef="#br0" timeOffset="44362.08">6103 6659 0 0,'-15'-1'21'0,"-1"0"502"0,0-1 2 0,1-1 0 0,1 0 0 16,4-3-3-16,-2 0-3 0,-2-1-117 0,3-1-169 0,-1 1-113 0,-1 0-89 16,3-1-50-16,-1 1-30 0,0 1-20 0,2-1-14 0,2 2-13 0,-2-1-14 15,3 0-16-15,-2 2-15 0,3 0-10 0,2-1-6 16,-1 3-4-16,-1 0-3 0,4 0 1 0,0 0 2 0,1 2-6 0,2 2-9 0,2 0-47 0,-1 1-58 0,4 1-49 15,0 0-41-15,3 2-13 0,1-1 20 0</inkml:trace>
  <inkml:trace contextRef="#ctx0" brushRef="#br0" timeOffset="51724.69">1664 8567 0 0,'-10'1'201'0,"0"2"-8"0,-1-2-51 0,0 3-41 16,-1 0-37-16,0 0-20 0,1-1-14 0,0 0-7 0,-2 3-4 0,2-1-3 0,0-1-3 16,-1 1-1-16,1 0 0 0,0 2-2 0,0-2-3 15,2 0-1-15,0 2 0 0,1-3 0 0,-2 2-1 0,4 1-1 0,-2-3 0 0,1 2 1 0,2 0-1 16,0-1 0-16,-1 1-1 0,2 0 0 0,2-1-1 0,-2 0 2 0,3-1 1 0,-2 1 2 15,2 1 0-15,1-2 3 0,0 1 2 0,0 0 2 0,0-1 3 0,1 0 1 16,2 0 4-16,-1-1 2 0,2 1 3 0,1-1 2 0,1 1 2 0,0-1 0 0,3 1 2 16,-2 1 1-16,1-1 0 0,3-1 1 0,-1 1 0 0,0 0 0 0,1-2 2 15,-1 1-1-15,3 0 0 0,-1-1 0 0,-2 3 1 0,2-2 2 0,1 1 0 16,-2 0 0-16,0 0 0 0,0 0 0 0,2 1 1 0,-2 0 0 0,-1-1 2 16,1 4 2-16,-2-3 2 0,-1 3 1 0,1 0 1 0,-2 1 0 0,0-1-2 0,-2 1 1 15,0 3 1-15,-3-2 1 0,1 1 1 0,-2 2 1 0,-1-1-1 0,-1 1-3 16,-2 2-3-16,-3-1-6 0,1-1-4 0,0 3-2 0,-4-2-3 0,1 2-3 15,-2-2-2-15,0 2-4 0,-3-1-4 0,1-1-4 0,-1-1-1 0,1 2-1 0,-3-2-1 16,3-1 1-16,-2-1 0 0,-1 2-1 0,2-3 1 0,0-2-1 0,1-1-1 16,-2 1 1-16,4-3 0 0,-2 0-1 0,1-2-1 0,0 1 0 0,2-2-1 15,0-1 0-15,-1 0-1 0,4-1 2 0,-3-1 3 0,4-2 4 0,0 2 4 16,-1-3 5-16,2 1 4 0,2-1 5 0,-1-1 5 0,2 0 6 0,1 0 4 0,0-2 2 16,1 1 1-16,2-2 3 0,-1 1 0 0,2-2 0 0,2 2-1 0,0-1 0 15,3-1-2-15,0 1-2 0,2-1-4 0,0 1-3 0,1 0-6 0,2-1-3 0,1 1-4 16,0-1-1-16,2 1-2 0,2 0-2 0,0-1-2 0,3 1-3 15,-1-1-4-15,0 1-3 0,3 0-2 0,-1 1-1 0,1 0-2 0,1-2-1 0,0 2-1 16,-2 0-2-16,1 0 0 0,2-1-1 0,-2 0 0 0,-1 0 0 0,2 2-1 16,-4-2 1-16,0 0-1 0,-1 0 1 0,0 2-2 0,-4-2 1 0,-1 1-1 0,0 1 0 15,-5-1 0-15,1 1 0 0,-1 0 2 0,-1-3 0 0,-3 3-2 0,0-2 2 0,-2 1 0 16,-3-2-1-16,0 1-1 0,-1 0 1 0,-1-2 1 0,0 1 0 16,-3-1-1-16,-1 1 1 0,0 1 0 0,0-1-1 0,-1 3-1 0,-1-2 0 0,-1 1 1 15,-1 2-2-15,2 0 0 0,-3-1 0 0,0 3 1 0,0 1 0 0,-1 2-4 16,1 0 0-16,-1 0-1 0,1 0-1 0,-1 2 1 0,1 0 0 0,-1 2 0 15,-1 1 0-15,4-1 0 0,-2 3 1 0,1-2 1 0,0 2-2 0,2-1 1 0,1 2 1 16,-2-1-1-16,3 0 3 0,0 1-1 0,0 1 1 0,3-1 1 0,-1 2 0 0,2 0 0 16,1-1 0-16,0 0-1 0,1 1 1 0,2 0 0 0,-1-2 1 0,3 2 1 15,0 0 1-15,0-1 1 0,3 0 0 0,-2-1 2 0,3 1-1 0,-1-2 0 0,1 0 4 16,1 0 4-16,0 1 3 0,1-3 4 0,0 3 2 0,0-4 2 0,2 1 5 0,-2 0 4 16,0-2 3-16,2 1 4 0,-1-1 4 0,-2-1 3 0,2-2 3 0,0 0 0 15,0 0-1-15,-1 0-4 0,0-2-1 0,2-1-3 0,-2-1-1 0,-1 0-4 16,1-2-4-16,-2 0-3 0,1-3-5 0,-3 1-5 0,3-1-4 0,-4-1-2 15,3-1-2-15,-4-1-3 0,1-1-1 0,0-1-2 0,-2-1 0 0,1-2-3 0,-2-1 1 16,-1-1 0-16,-1-1 0 0,2-3-1 0,-2 0 1 0,-1-1 0 0,-1-1 0 0,-2-1-2 16,2-2 1-16,-1 1 0 0,-1-1 0 0,2 2 0 15,-2 0 1-15,2 1 0 0,-1 1 2 0,-2 1-2 0,3 4 1 0,-2-1-1 0,2 3-2 0,1 3 0 16,-1 1-1-16,-1 1-1 0,1 1-1 0,0 1-3 0,1 2 0 0,-1 2-1 0,-1 0-1 16,1 1-1-16,1 1-3 0,-2 3 0 0,-2-2-1 0,3 2 0 15,-2 1 0-15,2 1-1 0,-1 3 1 0,-1-1 0 0,2 2 3 0,0 0 0 0,-1 2 2 16,0 1-1-16,2 1 0 0,0-1 1 0,0 3 1 0,0 0 1 0,2 1 0 15,0 1 1-15,0 1 0 0,-1 1 1 0,3 1 0 0,-1-1 1 0,-1 2-1 0,4 1 1 16,-2 1 0-16,0 1 2 0,-1 1 0 0,4 0 0 0,-2-1 0 0,0 0 0 16,1 0 2-16,-1 1 0 0,0-1 1 0,0 1-1 0,1-2 2 0,-1 0 1 15,0 1 7-15,1-3 7 0,-1 1 8 0,0-1 7 0,0-1 5 0,2-2 6 0,0 1 5 16,0-2 5-16,0-3 7 0,1 2 5 0,1-2 6 0,-2 0 5 0,3-4 2 0,-1 2 1 16,1-1-3-16,0-2-8 0,1 0-6 0,0-1-6 0,-1-4-6 0,2 2-6 15,2-2-4-15,-3-2-5 0,3 1-7 0,-2-3-5 0,1-1-6 0,-1-2-5 16,2-1-3-16,-3-1-4 0,1 0-2 0,1-3-3 0,-3-1 0 0,1 0-2 15,-2-1 0-15,-1-1-1 0,1-1 0 0,-2 1 0 0,0 0-2 0,-2-1 1 0,1 1-2 16,-2 0 1-16,-2 1-1 0,1-1 0 0,-1 2 0 0,-2 1-1 0,1 1 0 16,-1 0 0-16,0 3-1 0,-1-2-1 0,1 2-1 0,-2 1-2 0,-1-1-1 0,1 2-2 15,-1 3-2-15,-2-2-4 0,0 2-2 0,1 2-1 0,-1 0-4 0,-1 1-2 16,0 1-3-16,1 0-1 0,-4 2-2 0,3 2-1 0,-1-1 0 0,-2 4 1 0,3-1 0 16,-3 0 0-16,4 1 1 0,-1 3 1 0,-1-2 1 0,0 3 2 0,1-2 1 15,1 2 0-15,0 1-1 0,0 0 1 0,1 0-2 0,-1 1-2 0,3-1-5 0,-1 0-6 16,1 0-7-16,2 0-8 0,-1 0-4 0,1-1-3 0,1 1-5 0,-1-1-5 15,2 1-3-15,1-3-2 0,2 1 1 0,1 0 0 0,-1 0 1 0,5-2-2 16,-1 1-4-16,2-1-5 0,0-1-6 0,4-1-8 0,1 0-15 0,4-2-17 16,0-1-13-16,5 0-10 0,0-1-9 0,1-2-9 0,3-2-7 0,4-2-11 15,-1-1-1-15,2 0-2 0,-1-2 7 0,2-1 11 0,-2-3 14 0,1-1 12 0,-1 2 21 16,-3-3 23-16,0-2 20 0,-4 2 21 0,-1-1 20 0,-4 0 20 0,-3 1 19 16,-4 0 17-16,-1-1 17 0,-3 3 13 0,-4-2 11 0,0 1 11 0,-2 2 11 15,-4 0 14-15,0 2 8 0,-4 0 10 0,-1 1 6 0,0 1 6 0,-1 1 3 16,-1 0 5-16,-1 0 0 0,-3 3-2 0,2 0-2 0,-2-1-3 0,1 2-6 15,-1 0-6-15,-1 2-7 0,0-1-6 0,0 2-6 0,2-1-7 16,-2 2-8-16,-1-2-7 0,2 1-9 0,1 1-10 0,-1 1-9 0,1 0-5 0,1 1-6 0,2-1-2 16,-1 3-3-16,1-1-1 0,1 1-4 0,1 0-2 0,-1 1-2 15,2 0-1-15,0 0-2 0,0 2-2 0,2 0 0 0,-1-1-1 0,2 0 1 16,1 0 0-16,0 1-1 0,1-2-3 0,1 2-3 0,-1-1-1 0,4-1-5 16,-1 1-6-16,1 0-7 0,2-2-7 0,0 0-11 0,3 0-12 0,2-2-20 15,0-1-22-15,4 1-20 0,1-3-20 0,3-1-16 0,3-1-13 0,2-1-13 0,3-1-12 16,3-2-30-16,-1-3-41 0,2-1-51 0,3-5-60 0,1-1-25 0,1-1-6 15</inkml:trace>
  <inkml:trace contextRef="#ctx0" brushRef="#br0" timeOffset="51934.69">3630 8396 79 0,'0'-30'362'0,"0"2"-26"0,-1 1-45 16,0 2-47-16,-1 0-46 0,1 2-24 0,1 4-13 0,-1-1-6 0,-1 3-5 16,1 3-4-16,-1 1-3 0,2 1-8 0,-1 1-8 0,-1 1-11 0,1 3-11 15,0 1-15-15,1 2-15 0,-1 0-12 0,-1 1-14 16,2 3-5-16,0 2-5 0,0 0-3 0,0 3 1 0,2 1 1 0,-1 2 1 0,-1 1 1 0,2 4 0 15,1 0-1-15,2 4-2 0,-3 2-4 0,2 2-3 0,1 0-6 16,0 2-4-16,-1 2-6 0,-1 3-3 0,1-1-2 0,0 2-3 0,2 1-3 0,-3 2-2 16,-1-1-4-16,2 2-5 0,-2 0-9 0,3 0-11 0,-2 1-17 0,0-2-20 15,1 1-17-15,0-1-16 0,2-2-22 0,-1 0-25 0,1-1-25 0,3-3-26 16,-3-1-34-16,3 1-40 0,-3-5-62 0,2 0-72 0,-1-5-33 16,-2 1-13-16,0-2 5 0,1-2 251 0</inkml:trace>
  <inkml:trace contextRef="#ctx0" brushRef="#br0" timeOffset="52125.69">3558 8766 0 0,'-4'-13'97'0,"0"2"303"16,0 1 8-16,0 2-37 0,1-1-58 0,2 4-58 0,-1-3-58 0,0 4-22 0,1-1-8 15,1 1-5-15,1 0-5 16,2 1-9-16,-1-1-9 0,2 2-8 0,3-1-10 0,1 0-7 0,1 1-8 0,1-1-7 0,2-1-6 0,3 0-9 0,-1 3-8 16,2-3-14-16,0 1-17 0,1 1-12 0,2-2-10 0,-2 2-3 15,2 0-4-15,-2-2-4 0,2 1-4 0,-2 1-7 0,2 0-5 0,-2 1-9 16,1-2-11-16,-1 2-15 0,-2-1-20 0,1 0-24 0,-2 1-26 0,0 1-30 0,-2-1-31 15,0-1-25-15,-2 2-26 0,0 0-47 0,-1-1-61 0,-2 0-63 0,0-1-65 16,-4 1-25-16,1 1-6 0,-3-1 8 0,-1 1 399 0</inkml:trace>
  <inkml:trace contextRef="#ctx0" brushRef="#br0" timeOffset="52725.69">1659 9975 0 0,'0'-6'28'15,"2"2"333"-15,-2 0 2 0,0 1-47 0,0 0-67 0,0 0-68 0,0 1-69 0,-2 0-33 16,2 1-18-16,0 1-8 0,0 0-3 0,0 0-2 0,0 3 0 0,0-2 4 16,2 3 3-16,0 0 5 0,0 2 7 15,-1 0 4-15,3 3 8 0,-1 0 4 0,0 2 5 0,2 1 2 0,-1 2 3 0,1-1-4 0,-1 3-6 0,1 1-7 0,0 1-7 16,0 2-8-16,-2-2-10 0,2 3-7 0,-1 0-7 0,1 2-7 0,-1 0-5 16,-2 1-7-16,3 2-4 0,-4-1-5 0,1 0-6 0,-1 0-9 0,-1 2-8 15,-1 1-14-15,-1-1-17 0,1 1-19 0,-4 1-20 0,2-2-21 0,-1 1-22 16,-1 1-19-16,-3-2-18 0,2 1-25 0,0 1-28 0,-3-3-62 0,2-1-74 15,-3 0-40-15,1-3-23 0,-2-1-5 0,1-1 176 0</inkml:trace>
  <inkml:trace contextRef="#ctx0" brushRef="#br0" timeOffset="52881.69">1348 10657 0 0,'0'-11'273'0,"2"0"77"0,-1-1 0 0,4 1-76 0,0 1-105 15,1-2-63-15,3-1-41 0,1 1-21 0,2 0-13 0,3 0-8 0,2 0-7 16,2 1-2-16,2-1-2 0,3-2-3 0,0 3-1 0,3 0-4 0,1 1-3 15,0 0-8-15,1 0-7 0,0 1-13 0,2 0-12 16,0 1-16-16,1 1-19 0,-2 0-34 0,1 0-44 0,0 0-65 0,-1 0-76 0,0 1-36 0,-2 0-20 0</inkml:trace>
  <inkml:trace contextRef="#ctx0" brushRef="#br0" timeOffset="53048.69">2193 10195 378 0,'-4'-4'396'0,"-1"0"-24"0,2 0-34 0,0 1-78 0,-1-1-94 0,2 3-53 15,-3-1-29-15,2 2-21 0,1-2-14 0,-2 2-13 0,2 0-12 0,-1 2-9 0,1-1-6 16,-2 1-5-16,3 3-2 0,-2 1-2 0,2 0-1 0,-1 2 0 0,0 0 0 16,1 3-2-16,1 1 0 0,0-1-1 15,0 3-3-15,0-1-6 0,0 2-5 0,1 1-9 0,1 1-13 0,0 0-14 0,-1 0-18 0,2 2-16 0,-2-2-16 0,3 1-28 16,-2 1-34-16,2-2-62 0,-2 1-74 0,1-1-42 0,1-2-28 0</inkml:trace>
  <inkml:trace contextRef="#ctx0" brushRef="#br0" timeOffset="53179.69">2190 10316 343 0,'-8'-27'347'0,"-1"0"-56"0,0 0-82 0,2 0-70 0,-2 0-62 0,3 2-31 16,-1 2-16-16,-1 2-11 0,3 3-8 0,1 1-6 0,1 4-6 0,-2 0-11 15,1 2-15 1,3 3-16-16,-2 2-18 0,2 0-32 0,0 3-39 0,-1 0-63 0,2 3-72 0,0 0-39 0,0 0-19 0</inkml:trace>
  <inkml:trace contextRef="#ctx0" brushRef="#br0" timeOffset="53658.69">2275 10254 117 0,'9'1'369'0,"-3"1"-22"0,2 0-36 0,0-1-62 15,2 3-73-15,-1-2-32 0,0 2-16 0,0 0 3 0,2 1 7 0,-1 0 3 16,2 2 0 0,-1 1-1-16,-1-1-3 0,0 1 0 0,-2 2 0 0,2 0 1 0,-1 0 2 0,0 1 1 0,-2 0 1 0,-1 2-3 0,2 0-7 15,-3 0-8-15,0-1-8 0,0 1-6 0,-3 0-1 0,2-1-6 0,-3 0-7 0,2-1-7 0,-2 1-11 16,0-1-7-16,-1-3-7 0,1 2-6 0,1-2-7 0,0 0-6 0,-2-2-5 15,1 1-3-15,0-3-5 0,1 0-5 0,-1-2-4 0,-1 1-4 0,1-2-6 0,2 1-12 16,-2-2-15-16,2-2-16 0,-1 0-16 0,2-4-17 0,-2 0-19 0,3-1-20 16,-1-2-23-16,2-3-22 0,-1-2-20 0,3-2-17 0,0-2-13 0,2-2-9 0,3-2-6 15,0-1 0-15,0-1 5 0,2-1 6 0,1 0 10 0,0 0 14 16,0-1 11-16,1 1 20 0,1 0 20 0,-1 2 20 0,-2 1 21 0,-1 2 14 0,-1 2 12 16,0 1 12-16,-3 3 10 0,0-1 10 0,-3 3 10 0,2 2 7 0,-3-1 4 15,-1 3 3-15,0 1 4 0,-3 3 2 0,1-2 1 0,-2 3 4 0,-1 0 3 16,0 1 5-16,-1 1 3 0,-2 1 5 0,2 1 3 0,-4 1 4 15,3 1 3-15,-2 0 3 0,-1 1 2 0,1 1 1 0,-1 0 3 0,2 1 3 0,-1 1 4 16,0-1 2-16,-2 1-2 0,4 1 0 0,-1 0 1 0,0-1-2 0,2 0-3 16,0 2-2-16,1-1 0 0,1 0 1 0,0 1-1 0,2-1 5 0,-2 1 3 15,3 0 3-15,0 0 5 0,-1 0 4 0,2 1 5 0,0 0 1 0,3 0 0 16,-2 1 1-16,-1-2 2 0,4 2 1 0,-3 1 2 0,2-3 1 0,0 1 2 16,2 0 0-16,-4 1-3 0,3-1-4 0,-2 0-6 0,1 1-4 0,-1 0-7 0,1-1-2 15,-2 0 0-15,1 1-3 0,0-1-1 0,-1-1-2 0,-3 1-3 16,1-1-2-16,0-1-3 0,-2-1-2 0,1 0-4 0,-3 1-3 0,2-2-2 15,-2 1-3-15,0-2-2 0,-2 0-2 0,1 1-5 0,-3-4-8 0,0 2-10 16,-1-1-16-16,-1 1-14 0,-1-3-23 0,-2 0-28 0,0-1-39 0,-1-1-43 0,0-2-39 16,-2 0-38-16,2-4-61 0,-2 2-69 0,-1-4-65 0,2 1-61 0,-3-5-25 15,2 1-10-15,2-4 5 0,-1-1 178 0</inkml:trace>
  <inkml:trace contextRef="#ctx0" brushRef="#br0" timeOffset="53857.69">3051 9763 0 0,'9'-8'280'0,"-3"-1"91"0,-1 1 4 0,2 2-58 0,0 2-85 0,-1 0-63 0,0 1-51 16,0 3-22-16,1 0-10 0,0 4-3 0,1 1 0 0,0 1 2 0,1 2 2 15,1 3 3-15,-1 1 1 0,0 1-1 0,-1 2-4 0,2 2-6 0,-3 0-7 16,2 3-8-16,-2-1-8 0,1 1-9 0,-2 2-9 16,0 1-7-16,1-1-7 0,-1 3-5 0,-1-2-6 0,-1 2-6 0,-1 0-6 0,2-1-11 0,-1 0-12 15,-3 1-15-15,2-1-19 0,-2-1-19 0,0 0-22 0,-1-1-20 0,-1 1-19 16,0-1-17-16,-2-1-19 0,1 0-30 0,-2-2-34 0,-1-1-59 0,0-1-69 15,-1-1-34-15,-3-3-17 0,2-3 2 0,-2 0 391 0</inkml:trace>
  <inkml:trace contextRef="#ctx0" brushRef="#br0" timeOffset="53987.69">3055 10384 0 0,'-5'-5'284'16,"-1"1"67"-16,0 0-27 0,1-1-55 0,1-1-70 0,0 0-48 0,-1 2-36 16,4-3-20-16,0 1-12 0,0 2-8 0,1-3-9 0,1 2-7 0,1-3-8 15,3 3-10-15,1-4-11 0,3 2-11 0,0-2-12 16,3 0-17-16,1 1-20 0,3-4-23 0,1 1-23 0,3 2-31 0,0-2-34 0,3 3-76 0,0-3-94 0,-1 2-47 15,3-2-25-15,-3 3-10 0,2-1 253 0</inkml:trace>
  <inkml:trace contextRef="#ctx0" brushRef="#br0" timeOffset="54142.71">3497 10257 0 0,'-2'3'222'0,"-2"1"189"15,0-1 4-15,2 1-44 0,-2-1-63 0,3 0-69 0,-2 0-70 0,2-1-42 0,-3-1-30 16,3 1-20-16,-1 0-16 0,0-1-15 0,1 0-13 0,1 1-13 15,0-2-12-15,0 0-12 0,0 0-14 0,0 0-19 0,0 0-20 0,3 0-23 0,-1 0-23 16,2 0-27-16,-1 0-29 0,1 0-58 0,1 0-68 0,3-2-53 0,-1 0-47 16,1 0-18-16,3-1 15 0</inkml:trace>
  <inkml:trace contextRef="#ctx0" brushRef="#br0" timeOffset="55490.69">3769 10074 0 0,'-1'-8'103'0,"-3"1"287"16,3 0 3-16,-1 2-54 0,-1-2-77 0,2 3-62 0,-2-1-55 0,2 1-31 0,-2 1-17 15,1-1-13-15,0 3-12 0,-1-1-8 0,3 2-8 0,-1-2-4 0,1 2-4 16,-1 2-1-16,-1-1 0 16,2 1 3-16,0 2 4 0,0-1-1 0,2 4 1 0,-1-1 1 0,0 1 3 0,2 1 2 0,-1 2 1 0,2 1 2 0,-2-1 3 15,2 2-2-15,0 1-1 0,1 1-3 0,0 0-3 0,0 0-5 0,0 0-3 16,2 0-2-16,-2 0-3 0,1 0-2 0,2 0-3 0,-2-2-4 0,0 2-4 16,0-3-4-16,-1 0-4 0,0 0-2 0,0-2-3 0,0-1 0 15,-1 1-2-15,-2-1-1 0,2-2-1 0,-2-1 2 0,0 1 2 0,-1-3-1 0,-1 0-1 0,0 0 0 16,-1-1-1-16,-2 0-1 0,0-2-1 0,-1-2-2 0,0 0-3 15,0-2-2-15,1 1-2 0,-3-3-2 0,2-1-4 0,0 1-3 0,-1-2-4 16,1-1-1-16,2-1-1 0,-1 0-2 0,2-1 0 0,1 0-1 0,1 0 0 0,2 0-2 16,-1 1-1-16,3 0 0 0,0 0 1 0,2 0 0 0,1 1 3 0,-2 1 1 15,3-1 3-15,1 2 0 0,0-1 2 0,0 2 0 0,1-2 1 16,-1 3 2-16,2-2 1 0,2 3 2 0,-4-1 4 0,4 1-1 0,-2 0 1 0,-2 3 0 16,2-2-1-16,1 2 1 0,-3 1-1 0,1 0 0 0,-1 1 2 0,0 2 0 0,-1-2 1 15,-1 2 1-15,1 1-1 0,0 1-1 0,-3-1 0 0,2 2-1 0,-1 0 2 16,-1 1-1-16,0 0 1 0,0 1 1 0,1-2-1 15,0 3 1-15,-2-2 0 0,1 1 2 0,2-1 1 0,-2 2 4 0,3-3 1 0,-2 1 1 0,-1-1 1 16,3 0 1-16,-2 0 1 0,2-1 1 0,0 1 0 0,-1-3 0 0,0 0 3 16,3 0 0-16,-2-1-1 0,1 0-3 0,-1-1-3 0,0-1-3 0,0-1-1 15,1-1-2-15,0-1-1 0,-1-1-1 0,-2 0-1 0,3-2-1 0,-2-2-2 16,0-1 0-16,-2 1-4 0,1-2-1 0,0-2-1 0,-2 0 0 0,-1-1 1 16,1 0-1-16,-3-1-1 0,1 1 1 0,-2 0-1 0,0-1 1 0,-1 1-1 15,-1 1 1-15,0 1-1 0,-2 0 1 0,1 2-1 0,-3 1 3 0,1 0 2 16,-1 2-2-16,-2-1-3 0,-1 2 1 0,1 2 0 0,-3 1 1 0,-1-1 0 15,-1 2-1-15,0 1 0 0,0 1 1 0,-1 2-1 0,-1 0 1 0,1 2-2 16,-2 1 1-16,2 1-2 0,1-1 1 0,-2 1-2 0,3 1 0 0,0 0 0 16,0 1 0-16,1-1 0 0,1 0 0 0,3 1-1 0,0-1 1 0,0 1 0 15,2-3 1-15,0 2 3 0,3-1-2 0,0 0 0 0,1-1 1 0,1 2 2 16,0-3 2-16,0 1-1 0,2-2-1 0,1 2 0 0,0-1-1 0,2-2 1 0,-1 0 0 16,2 3 0-16,-2-4 0 0,2-1 0 0,2 1 0 0,-1-2 1 15,0 0 0-15,1 0-1 0,2-2 0 0,-1 0-2 0,0-1 2 0,0-1 0 0,2 1 1 16,1-2 1-16,-2-1-1 0,0 1 1 0,-1 0 0 0,0-2-1 15,1 0 0-15,-2 0-1 0,-1 1 0 0,0 0 1 0,1 2 1 0,-2-3 2 16,-2 2 0-16,1 1-1 0,-1 0-1 0,-1 0-3 0,1 2-1 0,-1 0-2 16,-2 0 1-16,2 2 1 0,-2-2-1 0,1 2 2 0,-2 0 1 0,3 2-3 0,0-1 1 15,-2 1-1-15,2-1 0 0,-2 3-1 0,2-2 3 0,2 1 0 0,-2 1 3 0,1 0 1 16,0 0 1-16,1-1 0 0,0 1-1 0,3-1 1 0,-3 1 0 0,2 0 0 16,0-1 1-16,1 1-1 0,0-1 0 0,-2 0-1 0,3 0 2 15,-1-1 1-15,1 1-1 0,-1 0-3 0,0-2 0 0,0 1 0 0,1 0-1 0,0-1-2 16,0 0 1-16,-1-1 2 0,1 0 0 0,-2 0-2 0,2 0 0 15,0-1 2-15,0 0 1 0,-1-2-1 0,-2 1-1 0,2-2-2 0,0 1 1 0,-2-1 2 16,0 0 1-16,1-1 1 0,-3 1-2 0,1-1 0 0,-1-2 0 0,0 1 0 16,0-2 0-16,-1 0 1 0,-2 1-2 0,2-2 0 0,-3 0 0 0,2 0 2 15,-2 0 0-15,1-1-1 0,0 1 0 0,-1-1 0 0,0 2 1 0,-1-1-2 16,1 2 0-16,1-1-1 0,-1 2 0 0,0 0 0 0,-1 2-1 0,0-1 0 16,0 1 0-16,0 0-1 0,0 4-1 0,0-1 0 0,0 1-2 0,0 0 0 15,0 1 0-15,0-1 1 0,1 4 1 0,1 0-1 0,-1 1 1 0,0-1 2 16,0 4 0-16,3-1-1 0,-3 1 1 0,3 0-1 0,-2 1 2 0,1 0 2 15,2 0 2-15,0 1-2 0,-1 0 2 0,-1-2-1 0,2 1-1 0,1-1 1 16,-2-1 0-16,0 0 0 0,1 0 2 0,0-2 6 0,-1 1 6 0,-2-1 7 0,2-2 6 16,-2 1 7-16,2-1 6 0,-3 0 4 0,2-2 4 0,-2 0 3 0,-1 1 1 15,0-2 1-15,1-2 1 0,-1 0-1 0,0 0-2 0,0-2-4 0,0-1-6 16,0 0-4-16,0-2-9 0,0 1-6 0,0-3-6 0,2 1-6 0,-1-1-3 16,0 1-3-16,-1-2-1 0,3 0-2 0,-1 2 0 0,-1 0 0 0,3-1-2 15,-3 2-1-15,3 0 0 0,-2 1 0 0,1 0-1 0,1 1 1 0,0 0-2 0,0 2-1 16,1 0 0-16,0 0-2 0,3 2-1 0,-2 0-2 0,-1 1 0 15,4 0 0-15,-2 1 0 0,0 0 0 0,1 2-1 0,-1 0 0 0,1 0 0 16,-2 0 0-16,3 1 1 0,-3 0 2 0,-1 1 1 0,2-1 1 0,-2 1 1 0,0 1 2 16,1-2 1-16,-2 0-1 0,0 1 3 0,1-1 2 0,-1 0 2 15,-2 0 3-15,1 0 1 0,-1-2 3 0,-2 1 0 0,1 1 1 0,1-3 1 0,-1 2 1 16,-1-3 0-16,0 1 1 0,0-1 0 0,0 0 1 0,0 0-1 0,0 0-3 16,-1 0-1-16,-1-1-1 0,1 1-2 0,0-2-4 0,-2 0-4 0,2-2-1 15,-1 0-3-15,-2 1 0 0,4-2-3 0,-1 0-2 0,0 1-2 0,-1-3-4 16,2 1-6-16,0 0-4 0,2-1-6 0,-1 1-4 0,0-1 0 0,4 1-1 15,-1 0 0-15,1 2 0 0,2-3 1 0,-1 2-1 0,3 1 2 0,1 0 1 16,1 0 2-16,-1 2 1 0,1-1 7 0,0 1 5 0,3 0 4 0,-2 1 3 16,1 1 2-16,-1 0 2 0,2 1 2 0,-2 0 0 0,1 0 2 0,-1 1 0 15,2-1 2-15,-3 2-1 0,3-1 1 0,-2 4 1 0,-2-4-1 0,2 2-2 16,1 0 0-16,-3 0 0 0,1-1 1 0,-1 1-1 0,1 0 2 0,-1-1 0 0,0 2 1 16,0-2-1-16,-1 1 0 0,0-1 0 0,0-1-1 0,1 1 2 0,-1-1 2 15,2 0-1-15,-2-1 2 0,1-1-1 0,-2 0 0 0,2 0 1 16,-1 0-1-16,1-1 0 0,0-1-2 0,0-1 1 0,0 0 0 0,-2-1 0 0,0-1-1 15,2 0-1-15,-4-2 1 0,3 1 0 0,-3-3 0 0,-1-1-1 0,0 0-1 16,-1-1-1-16,-2 1-1 0,1-1 0 0,-2-1 0 0,0 0-1 0,-1-2-1 0,-1 3 1 16,0-1-1-16,-2 0 1 0,1 1-1 0,-1 0-1 15,-3 1 1-15,2 2-1 0,-1 1 0 0,-1 1 1 0,0 1 0 0,-2 1 1 0,1 1-1 0,-2 3 1 16,2 0-2-16,-3 0 2 0,0 2-1 0,0 2-1 0,0 1 0 16,1 0 1-16,-1 2-3 0,3 0-2 0,-3 0-3 0,4 1-3 0,-2 1-7 0,1 1-8 15,2-2-8-15,0 2-9 0,0 0-8 0,1 0-8 0,3 1-10 0,0-1-8 16,1 0-17-16,1-1-18 0,3 2-23 0,2-2-20 0,0 0-18 15,3 2-19-15,3-3-18 0,3 1-19 0,3 0-55 0,-1-1-74 0,4 0-47 16,-1-2-38-16,2-1-9 0,3 1-1 0</inkml:trace>
  <inkml:trace contextRef="#ctx0" brushRef="#br0" timeOffset="56623.69">1565 11510 0 0,'-3'-2'206'0,"2"2"29"0,-2 0-53 0,2-3-50 0,-2 2-44 0,1 0-23 0,0 1-15 16,-1-1-8-16,2-1-6 0,-2 1-1 0,2 1-4 0,-1-1-1 0,-1-1-2 16,2 1 0-16,0 0 0 0,-2 1 1 0,2-1 0 0,1 0 1 0,-1 0 0 15,0 1-1-15,-1-1-2 0,1-1-1 0,1 1 0 0,-1 0 1 0,1 1 0 0,0-1 2 16,-1-1 0-16,-1 1 4 0,2 1 1 0,-1-1 2 0,1-1 2 0,-1 2 3 0,-1-1 2 16,1 1 5-16,0-1 1 0,1-1 4 0,-2 1 2 0,0 1 3 0,1-1 2 15,0-1 2-15,1 1 0 0,-1 0 1 0,-1 1-3 0,1-1-2 0,1-1-3 16,-1 1-5-16,0 1-4 0,-1 0-5 0,1 0-3 0,1 0-5 0,-1 0-4 15,0 0-3-15,1 0-5 0,0 0-3 0,-3 0-5 0,3 0-4 0,0 0-2 0,0 0-4 0,-1 0-1 16,1 0-1-16,0 0-2 0,0 0 1 0,0 0 1 0,0 0 0 0,0 0-1 16,0 0 0-16,0 0 0 0,0 0-1 0,0 0 2 0,0 0 1 0,0 0 4 15,0-2 7-15,0 2 8 0,0 0 7 0,0 0 9 0,0 0 4 0,0 0 3 16,0 0 2-16,0 0 4 0,0 0 0 0,0 0 1 0,-1 0 0 0,0 0-1 0,-1 0-1 16,1 2-3-16,1-2-7 0,-1 0-6 0,-1 1-9 0,1 1-7 0,0-1-5 15,1 0-1-15,-1 2-3 0,1-1-1 0,0 1 0 0,0 1 2 0,0 0 2 0,1 2 2 16,-1 1-1-16,1 1 2 0,0 0 0 0,2 1 1 0,-2 1-1 0,2 2 0 15,-2 0 0-15,3 1-1 0,-2 2 0 0,-1-1 0 0,3 3-1 0,-1 0 0 16,-1 0-2-16,3 3 1 0,-3-1-2 0,1 1 0 0,1 1-1 0,-2 0-2 16,2 1 0-16,1 0 0 0,-1 0 0 0,-1-1-2 0,1 0 0 0,1 1-2 15,0-1 1-15,0 0-1 0,0 0-1 0,1-2-3 0,-2 0-2 0,1-1 1 0,0 0-1 16,2-1 0-16,0 0 0 0,0-2 3 0,-2 1-2 0,0-3 0 0,0 0 1 0,1-1 1 16,-1 0 1-16,0-1-1 0,1 0 0 0,-1-3 2 0,-1 0 0 0,1 1 0 15,0-3 0-15,-3 0-2 0,2-1-2 0,-3-1-1 0,2 0-4 0,-2 0-4 16,0-1-9-16,2-2-14 0,-3 2-18 0,0-2-22 0,0-1-29 0,0 0-30 0,0-1-24 15,-3-2-23-15,2 2-17 0,1-2-16 0,-2-1-34 0,-1-1-43 0,2 0-60 16,-3-3-69-16,2 0-27 0,-3-1-11 0</inkml:trace>
  <inkml:trace contextRef="#ctx0" brushRef="#br0" timeOffset="56826.72">1432 11713 0 0,'-5'1'119'16,"-2"-1"30"-16,4 1-39 0,-1-1-25 0,0 0-19 0,3 0-11 0,-3 0-8 15,3-1-4-15,1 1-2 0,0-1 0 0,1-2-2 16,2 1 1-16,-2-1 1 0,3-1 0 0,-1 0-3 0,2-1-1 0,2 2-4 0,-1-3-2 0,0 0-2 16,4 0-1-16,-2-2-2 0,0 3-2 0,1-3 1 0,2 3-2 0,-2-2-2 0,1 0-3 15,-2 1-4-15,2 1-3 0,0-1-2 0,1 0-1 0,-1 3-2 0,-1-2-2 0,2 0 0 16,-2 1-1-16,1-1 0 0,-1 1-1 0,0 0-1 0,0 1-4 0,1-1-4 16,-2-1-5-16,0 2-7 0,1-1-13 0,0 0-14 0,-2 1-30 0,3 0-36 15,-4-1-66-15,2 0-78 0,-1 0-38 0,-1 0 14 0</inkml:trace>
  <inkml:trace contextRef="#ctx0" brushRef="#br0" timeOffset="57068.7">1485 11818 239 0,'0'1'328'0,"0"1"-49"0,0-2-68 16,0 0-65-16,1 0-63 0,2-2-35 0,-1 1-20 0,2-2-11 0,2 1-6 15,0-2-3-15,3 0-1 0,-1 0-3 0,0-1-2 0,2-1-6 0,1 1-9 0,1-1-10 16,0 0-15-16,0 1-26 0,1-1-32 0,-1 0-70 16,2 1-87-16,-3 0-42 0,3-2-23 0</inkml:trace>
  <inkml:trace contextRef="#ctx0" brushRef="#br0" timeOffset="57807.69">1815 12016 0 0,'3'7'63'0,"-2"0"294"16,4-3-12-16,-3 2-43 0,2-3-58 0,0 0-38 0,1 1-32 0,1-3-21 0,0 1-15 16,2-2-12-16,1 0-10 0,-2-2-10 0,3 1-9 0,0-3-10 15,1 2-8-15,-1-1-10 0,0-1-9 0,2-1-9 0,1 1-7 16,-3-3-8-16,1 2-8 0,-1-2-7 0,1 1-5 0,-2-1-4 15,1-2-3-15,-3 3-3 0,3-2-2 0,-4 0 1 0,2-1-2 0,-3-2 0 0,-2 3-1 0,0-2 1 0,-1-1-1 0,0-2-1 0,-2 3 2 16,-2-1 0-16,0-1-1 0,-1-1 1 0,1 1-1 0,-2 1-1 0,-2 0-1 16,1-1 0-16,0 3 0 0,-2-1-1 0,0 0-1 0,1 2 0 15,0 1 0-15,-2 0-2 0,1-1 0 16,0 3-2-16,-1 1-1 0,1-1-2 0,0 1-3 0,1 1-3 0,0 1-3 0,0-1-2 0,0 3-2 0,-2-1-2 0,3 1-6 0,0 0-2 0,0 0-3 16,2 0-1-16,0 1-1 0,-1-1-1 0,2 1 2 0,-1 1 0 0,1-1 2 15,1 0 2-15,-1-1 2 0,2 0 3 0,2 1 2 0,-1 0 3 0,1 0 4 16,1-1 4-16,-1 1 3 0,2 1 2 0,1-1 3 0,0 0 2 0,1-1 0 15,0 1 2-15,2 1-1 0,-2-1 1 0,3-1 1 0,-3 1 1 0,3 1-1 16,-1-1 2-16,0-1 0 0,2 0 1 0,-3 0 1 0,3 0 1 0,-2 0 2 0,0 0 1 16,1 0 1-16,-3 0 1 0,3 0 0 0,-3 0 1 0,3 1 0 0,-3 1 1 0,3-1 0 15,-3 0 2-15,-1 2 1 0,2-2 1 0,-2 2 2 0,0-1 1 0,0 0 0 16,0 0 2-16,-1 2 2 0,1-1 2 0,-1 1 0 0,-1-1 2 0,1 0 4 16,-1 1 3-16,-1 0 4 0,2 2 0 0,-2-1-2 0,3-1 0 0,-2 2-2 15,-1-1-1-15,2 2-3 0,-2 0 0 0,1-1-1 0,2 3-1 0,-3-1 0 16,2 0-4-16,0 1-3 0,1 1-1 0,-2 0-4 0,1 0-1 0,0 1-1 0,1-2-2 15,0 3 0-15,-1-2 1 0,-1 1 1 0,1-2 2 0,1 2 1 0,0-1 5 0,-1-1 6 16,0 1 4-16,-1 0 4 0,3-2 3 0,-1 0 1 0,0-2 4 0,1 2 4 16,1-4 2-16,-1 3 3 0,0-2 0 0,0-2 1 0,1-1-2 0,0 1-4 15,-1-2-5-15,3-1-5 0,-3-2-6 0,2-1-4 0,0-1-2 0,1-1-4 16,0-3-2-16,-2 0-2 0,3-3-4 0,-2 1-2 0,0-3-3 0,1 0-2 0,0-2-1 0,-2 2 0 16,-1-2-1-16,2 0 1 0,-2 1-2 0,-1-1 1 0,1 2-1 0,-2 1-1 15,0 2-2-15,-2-1-1 0,3 0 0 0,-4 3 0 0,2 1-1 0,-2-1 0 16,1 3-2-16,0 1 0 0,-1 0 0 0,-1 0 1 0,1 2 0 0,1 1 1 15,-1 1-1-15,0 0 0 0,-1 0 1 0,1 3-1 0,3 0 1 0,-3 1 1 16,2 1 0-16,-1 0 1 0,1 2 0 0,-1-1 1 0,3 2 1 0,-3-1 4 0,2 0 4 0,0 0 4 16,1 2 7-16,1-1 7 0,-1-1 8 0,0 1 7 0,4-2 6 0,-3 3 8 15,4-3 6-15,-3 0 8 0,2 1 7 0,1-1 8 0,0-1 4 0,0 0 1 16,1-2 1-16,-1 1-1 0,4 0-3 0,-2-3-7 0,3 0-6 0,-3-1-5 16,3-1-4-16,1 0-5 0,1-3-6 0,0 0-7 0,3-1-5 0,-2 1-7 15,1-4-4-15,1 0-6 0,0-1-3 0,1-1-4 0,-2-1-1 0,-1-2-1 16,1 1-1-16,-3-1 3 0,0 0-2 0,-1-1 0 0,0-1-1 15,-5 2-2-15,1-1 0 0,-5-1-1 0,2 2-1 0,-5-1-1 0,0-1-3 0,-3 2-1 16,-1 0-3-16,-3-1-6 0,-1 1-9 0,-2 1-11 0,-1 1-14 0,-3-1-17 16,0 3-17-16,-3-1-19 0,0 2-18 0,0 0-17 0,-3 4-16 0,1 0-16 15,-1 1-22-15,2 2-24 0,-3 2-25 0,1 2-25 0,1 2-18 0,-1-2-17 16,-1 5-11-16,2-2-7 0,0 3-25 0,0 2-31 0,0-2-49 0,2 3-56 0,-1-3-20 0,0 3-2 16,3-1 13-16,1-1 428 0</inkml:trace>
  <inkml:trace contextRef="#ctx0" brushRef="#br0" timeOffset="58342.69">2734 11668 0 0,'8'-5'126'0,"-2"-3"219"15,3 3 3-15,-2 0-65 0,2-2-93 0,0 3-54 0,1-1-38 0,-2 0-14 16,2 1-6-16,-1 1-1 0,2 2 1 0,0-2 3 0,-1 3 3 16,1 0 1-16,-1 0 1 0,2 4 2 15,-1-1 1-15,-1 2 1 0,0 0-1 0,-2 2-4 0,2 1-5 0,-1-2-4 0,2 3-3 0,-2 1-5 0,1 0-4 0,-3 0-4 0,3 1-2 16,-2-2-4-16,0 3-1 0,0-2-3 0,-2 1-3 0,1-2 2 15,0 1 5-15,-2 0 11 0,-1-2 13 0,0 0 13 0,0-2 15 0,0 2 7 0,-2-4 4 16,2 0-1-16,-3-1-2 0,-1-1-2 0,0-2-3 0,0 0-3 0,0 0-5 16,-2-4-9-16,-2 0-11 0,2 0-15 0,-1-2-14 0,-1-1-17 15,2-2-16-15,-2 0-9 0,0-1-6 0,2-1-2 0,-2 0-1 0,3 1-1 0,-2-2-1 16,2-1 0-16,0 0-1 0,0 1 1 0,1 0 2 0,1 0-1 0,0 2-1 16,0-2 0-16,2 0 0 0,-1 3 0 0,1-1-1 0,3-1 0 0,-2 3 1 15,1 2-1-15,1-2-1 0,0 1 2 0,2 2-1 0,-1 1 1 0,2 0 0 16,-2 4 0-16,3-1-1 0,-1 1 2 0,2 1-2 0,-1-1 1 0,0 4 2 15,0 0 0-15,0 1 0 0,0-1 0 0,-2 4 2 0,2-1 0 0,-1 0-1 16,0 0 1-16,-2 2 0 0,2-1 2 0,-3 0 2 0,2 1 0 0,-1-1 0 16,-2 1-1-16,0-2 1 0,1 1 1 0,-2-2 1 0,0 2 5 0,-1-3 6 15,1 2 10-15,0-3 10 0,-3 1 9 0,1-1 7 0,1 0 3 0,-2-1 3 16,1-1 1-16,-1 1 1 0,0-2 0 0,-1 0 0 0,0-1-2 0,1-1-3 0,2 0-4 16,-2-3-7-16,0 0-11 0,-1 0-12 0,1-4-9 0,1 2-9 15,0-4-6-15,-1 0-5 0,2-2-3 0,-2 0-2 0,4-1 0 0,-3 0-3 16,2 0 0-16,0-2 0 0,1 1-1 0,1 2-1 0,-1-1 1 0,-1 0-1 15,3 0 2-15,0 2 0 0,0 1 1 0,0-1 2 0,1 1 0 0,2 2 1 0,-3-1 1 16,3 2 1-16,-1 1 0 0,2 0 2 0,-1 0-1 0,0 2 3 16,0 0-1-16,1 2 0 0,0-1 2 0,-1 3-1 0,1-1 0 0,-1 1 1 15,1 1 0-15,1 0 1 0,-4 3 0 0,2-1 0 0,-1-1-1 0,2 4-1 16,-3-1-2-16,0-1-2 0,0 4-5 0,-2-2-7 0,1 2-13 0,0 0-18 0,-2 1-22 0,-1 0-24 16,0 1-19-16,0 1-19 0,-3 0-26 0,2 1-30 0,-2 1-32 0,0 0-34 15,2 0-32-15,-2 1-34 0,0 2-79 0,2-1-104 0,-2 0-40 0,3 1-13 16,-1-2 3-16,4 1 13 0,-1-2 15 0,1-1 406 0</inkml:trace>
  <inkml:trace contextRef="#ctx0" brushRef="#br0" timeOffset="59739.69">1506 13066 0 0,'-5'-12'117'0,"-1"0"234"0,-2 1 7 16,1 0-58-16,-2 0-84 0,2 1-61 0,-3 1-49 0,0 1-24 0,0 1-11 16,-1 0-7-16,1 4-6 0,0 1-1 0,0 2-1 0,-1 3-1 0,1 2 0 15,-1 2-3-15,0 4-6 16,1 1-3-16,0 3-3 0,1 2 0 0,-1 4-1 0,4-1 1 0,0 4-3 0,0 1-4 0,2 2-5 0,0-1-6 16,3 1-4-16,-1 1-5 0,4 0-3 0,-1-1-3 0,4 1-3 0,0 0-1 0,1-2-2 15,2-2 1-15,0-1 1 0,1-1 2 0,2-2 4 0,0-2 6 0,2-1 7 16,-1-1 8-16,-2-5 9 0,3-1 6 0,-1 0 4 0,0-3 6 0,2 0 6 15,-2-2 4-15,1-3 3 0,-1 1 2 0,1-3 0 0,-2-2-1 0,0 0-2 16,1-3-5-16,0 2-6 0,-1-5-7 0,0 1-7 0,-1-2-6 0,0 0-5 0,-1-1-7 16,0-2-5-16,-1-1-3 0,2-2-4 0,-4 1-1 0,2-3-2 15,-1 0-2-15,-2 0-3 0,0 0 0 0,1-2 3 0,-1 0-1 0,-1 0 0 0,1 1 0 0,0-2 1 16,-3 1 0-16,2 3 0 0,-1-1-1 0,-1 0-1 0,2 2 1 0,-3 1-2 16,1 2 0-16,1 1 2 0,-3 1 0 0,1 3-2 0,0 0-1 0,1 3-2 15,-1 1-2-15,-1 2 1 0,0 1-1 0,1 0 2 0,1 4-1 0,-1 0 0 0,0 2 1 16,-1 1-1-16,2 2-1 0,0 0 0 0,-1 2 1 0,0 0 1 15,-1 0 2-15,3 1 6 0,-1 0 5 0,-1 1 5 0,3-1 6 0,-1-1 4 0,1 0 5 0,0 1 6 16,0-3 7-16,1 1 6 0,1-1 5 0,-1-1 8 0,-1 0 6 16,2-1 6-16,0 0 4 0,1-2 4 0,0 0-1 0,-1 0 0 0,-1-1-1 15,4-1-2-15,-3-2-3 0,3 0-5 0,-3-1-6 0,3-2-5 0,-1-1-5 0,1 0-6 16,0-2-5-16,-1-1-8 0,2-2-6 0,-1 0-6 0,1-3-5 0,0 0-3 0,1-3-4 16,0 0-2-16,-1-2-3 0,1 1 0 0,-1-1-2 0,0-1 0 0,-1 0-1 15,1 0-2-15,-3 0-2 0,2 1 1 0,-3 3-3 0,2 0 1 0,-3 1-2 0,0 2-2 16,-2 1 0-16,2 0-2 0,-1 2 0 0,-1 0-1 0,-1 2 0 0,-1 2 1 15,2 0 0-15,-2 1 0 0,3 2 1 0,-2 1-2 0,-1 1 1 0,2 1-1 16,-2 0 1-16,2 3 1 0,-2 1-1 0,3-2 1 0,-1 3 2 0,1 0-1 0,-1 0 0 16,0 1 0-16,1-1 0 0,2 1 1 0,-2 0 2 0,1-1 1 0,1 1 4 15,0-1 2-15,1 1 5 0,1-1 2 0,-2-1 1 0,2 1 3 0,-1 0 2 16,2-2 1-16,0 0 2 0,-2-1 1 0,3 0 2 0,-2-1-2 0,1 0 0 0,0 1 0 16,1-3-2-16,0 0-2 0,0-1-3 0,-1-1-1 0,1 0-3 0,-2 0 0 15,2-1-2-15,-1-3-1 0,2 0-1 0,-1 0-1 0,-1 0-2 0,1-2 0 0,-2-1 0 16,1-1 0-16,0 0-1 0,-3-2-2 0,3 1 0 0,-3-3 0 0,-1 1-1 15,1-1-2-15,-2-1 1 0,-2 0-1 0,1 0 0 0,-2 0-2 16,0 0-2-16,-1 0 0 0,0 0-3 0,-1 1-2 0,0 0-2 0,-2 1-3 0,2 0-4 0,-1 1-2 0,-1 1-5 16,-1 0-7-16,1 2-7 0,-1 0-8 0,1 3-7 0,1-2-7 15,-2 3-5-15,2-2-3 0,-2 3-4 0,0 1-2 0,1-1-1 0,0 1-1 0,-1 1 1 16,1 0 3-16,-1 1 3 0,1 1 6 0,1-1 4 0,-2 1 6 0,3 0 5 0,-3 1 8 16,3 0 5-16,0 0 5 0,0 0 5 0,-1-1 3 0,2 4 4 0,0-3 1 15,2 1 1-15,-1-1 2 0,0 1 3 0,0 1 2 0,4-1 3 0,-2 1 3 16,0 1 1-16,1-2 3 0,2 0 0 0,-1 1 0 0,2-1 1 0,1 2 1 15,-2-1 0-15,2 0 3 0,2 0 1 0,0-1 1 0,-2 0 4 0,4 1 2 0,-2 0 3 16,2-1 4-16,-2 1 2 0,2-1 1 0,1 0 5 0,-2 1 4 0,0 1 2 0,1-2 2 16,-1 0 2-16,0 1 1 0,-1 0 2 0,0 2 3 0,-2-2-3 15,2 1-1-15,-2 1-3 0,-1 0-2 0,1 2-1 0,-1-3-1 0,-2 2-1 0,-1 0-1 16,-1 0-2-16,0 1-1 0,0-1-1 0,-1 1-2 0,-2 2-3 0,0-3-3 16,-2 1-2-16,-1 1-1 0,0-1-2 0,0 1-1 0,-1-1-4 0,-1 0-6 0,-1 1-11 15,0-2-14-15,-1 0-17 0,0 1-18 0,1-2-18 0,-3 1-18 0,3-2-21 16,-2 1-22-16,1-2-33 0,-1 0-38 0,1-1-39 0,-1-1-38 0,1 0-40 0,0-1-43 15,-1-2-63-15,1-2-75 0,-1-1-30 0,2 0-9 0,-3-3 5 0,3 0 11 16</inkml:trace>
  <inkml:trace contextRef="#ctx0" brushRef="#br0" timeOffset="59940.69">2614 12711 223 0,'3'-13'410'0,"-1"0"1"0,3 1-1 0,-4 0-81 0,3 2-114 16,-2 0-65-16,1 2-43 0,1 0-21 0,-1 2-10 0,1 3-10 0,1-3-10 15,0 5-9-15,1 0-7 16,-1 2-6-16,3 2-5 0,-1 1-2 0,1 2 2 0,0 1 1 0,1 2-1 0,1 3 1 0,-1 1-1 0,0 1-1 0,0 2-5 0,1 1-2 16,-2 3-3-16,-1 1-5 0,0 2-4 0,1 1-8 0,-2 1-8 0,0 1-14 15,1 1-18-15,0 1-16 0,-2 0-14 0,1 0-19 0,2 0-17 0,-2 0-19 16,2 0-17-16,0-1-23 0,2-1-24 0,-3-1-37 0,1-1-44 0,2-3-53 0,-3-2-58 16,2-4-17-16,-2-1 15 0</inkml:trace>
  <inkml:trace contextRef="#ctx0" brushRef="#br0" timeOffset="60305.71">2861 13163 0 0,'-11'-15'343'0,"1"1"22"0,0 1-34 0,0-2-49 16,3 2-57-16,-1 0-40 0,1 0-33 0,1 1-19 0,1 1-14 0,0-1-11 0,1 1-9 16,0 0-11-16,3 1-12 0,1 0-13 0,1-1-16 15,3 0-10-15,0 2-9 0,3-2-7 0,1 1-5 0,3 0-4 0,0-1-5 0,4 0-3 0,1-1-1 16,0 1-1-16,3 1-3 0,-1-1 0 0,1-1 1 0,1 4-1 0,-3 0-1 16,1-1-2-16,-2 4 1 0,-1-1-1 0,-3 0-3 0,2 4 2 0,-3-1-1 15,-1 0 0-15,0 3 2 0,-4 0-2 0,1 0 2 0,-1 0 0 0,-3 3 0 16,1 0 1-16,-3-1 0 0,2 4 1 0,-2-1 0 0,-1 0 0 0,-1 2 1 15,-2-1 4-15,2 1 6 0,0-1 8 0,-2 3 9 0,2-2 6 0,-1 2 5 16,-1-1 3-16,3 0 4 0,-1 2 5 0,-1-2 6 0,2 3 8 0,0 1 8 16,0-3 5-16,2 1 3 0,-1 2 2 0,0 0 1 0,3-2-3 0,-1 2-6 15,0-1 1-15,3 1 0 0,-1-1 6 0,2-1 9 0,0 0 5 0,-1 1 7 16,3-2 4-16,-2 0 1 0,1-1 0 0,3 0 0 0,-1 0-1 0,0-2-3 16,1 0-3-16,-1-3-4 0,4 0-5 0,-2 0-6 0,3-3-8 0,-2 0-12 15,0-2-9-15,2 0-9 0,0-3-8 0,-3 2-7 0,2-5-3 16,0 1-2-16,-2 0-2 0,-1-1-4 0,-1-2-2 0,-1-1 0 0,-2 1-1 0,0-1-1 15,-4 0 0-15,1-1-3 0,-4 1-3 0,0-1-5 0,-1-1-8 0,-3 1-9 16,-1 0-12-16,-2 0-12 0,-2-1-12 0,-1 3-12 0,0-2-15 0,-1 2-16 0,-3-1-16 16,3 2-15-16,-4 1-17 0,2-1-13 0,-2 1-19 0,1 1-23 15,-1 2-22-15,0 0-22 0,2 1-19 0,0 2-17 0,-2 0-21 0,3 2-23 16,-2 1-62-16,3 1-82 0,-3 0-29 0,3 2-5 0,0 1 4 0,0-1 27 16</inkml:trace>
  <inkml:trace contextRef="#ctx0" brushRef="#br0" timeOffset="61621.69">3089 12800 256 0,'2'-3'335'0,"-1"0"-46"0,3 1-68 0,-3 1-58 15,3-1-55-15,0 2-28 0,-1-2-13 0,3 1-1 0,0 1 3 0,0 0 8 0,1 1 10 16,2 1 9-16,1 0 9 0,0 0 6 0,1 2 7 16,-1 1 3-16,4 0 2 0,-1 2-2 0,2 1 0 0,1 2-5 0,-1-1-3 0,1 0-8 15,2 3-7-15,-2 0-9 0,0 0-11 0,0 0-8 0,-1-1-10 0,-1 3-8 0,-2-3-7 16,1 1-5-16,-2-1-3 0,-3-2-2 0,0 0-1 0,1 0 4 0,-2-1 6 15,-1 0 9-15,-1-1 9 0,-1-2 4 0,0 0 0 0,-3-2 0 0,3 1-1 16,-3-2-1-16,0-1-1 0,-1-1-2 0,-1-1-4 0,0-1-3 0,-1-2-5 16,0 0-10-16,-1-3-8 0,1-1-12 0,2-2-10 0,-1-1-7 0,-1-1-4 15,2-2-3-15,0 0 0 0,2-2 0 0,-1 0-1 0,1 0 0 0,1 0-1 16,3 1 2-16,-2 0 2 0,1 0-1 0,1 1 2 0,-1 1-1 0,0 1 1 16,1 0 0-16,2 2 2 0,-1 1-1 0,0 0 0 0,1 4 0 0,-2-2 0 15,3 2 1-15,-3 2 1 0,3-1 0 0,-2 4 0 0,3 0 0 0,-2 0-1 16,0 3 0-16,1-1 2 0,0 1 1 0,-2 2-1 0,2 1 0 0,0-2 1 15,-2 2 0-15,3 0 1 0,-3 0-1 0,2 0 1 0,-1 1-1 0,0 0 2 16,-3-1 2-16,1-1 1 0,1 1 5 0,-2 0 5 0,-2-1 12 0,1 0 13 0,0-2 8 16,-3 1 9-16,1 0 3 0,0-2 1 0,-2 0 0 0,0 0 2 0,-2-1 0 15,0-1 0-15,1 0 0 0,-3-1-3 0,0-1-5 0,1-1-5 0,-1 0-12 0,-1-3-13 16,0 3-9-16,1-3-6 0,0 0-6 0,1 0-3 16,-2-1-1-16,1 0-1 0,2-1-1 0,-1 1-2 0,-1-2-1 0,2 4-1 0,-1-1-1 15,2-1 1-15,0 0-1 0,1 1-2 0,0-1 0 0,0 2 0 0,1 0 1 0,2-2 0 16,0 3 0-16,1 0-1 0,1-1 1 0,0 0 0 0,4 2 1 15,-2-1 0-15,3 1 0 0,0-2 1 0,1 3 0 0,2-1 1 0,-1 1 1 16,2 0 1-16,1 1 0 0,1 1 0 0,0 0 0 0,0 1 0 0,-1 1 0 0,2 0 0 16,1 1 0-16,-2 0 1 0,1 2 0 0,-1 0-1 0,1 0-1 15,-3 2 1-15,1-1 0 0,-1 2 1 0,-2-1 0 0,2 2 0 0,-3-1 0 0,2 1 1 16,-2-1-2-16,-1 0 1 0,1 1 1 0,-2-1 0 0,1 1 0 0,-2-2 0 16,1 2 1-16,0-3 0 0,-1 1 2 0,0-2 0 0,2 0 1 0,-3 0 1 15,3-2 2-15,-2 0 1 0,0-1 3 0,0-2-1 0,-2 0 1 0,3 0 0 16,-3-3-1-16,3-1 1 0,-2 0 0 0,-2-2-2 0,2-2-1 0,-2-1-2 15,-1 1-1-15,0-2-2 0,0-2-3 0,-2 0-4 0,-2-1-4 0,0-1-6 16,0-1-2-16,-2 0-2 0,-2-1-8 0,0 1-9 0,0 0-7 0,1 0-6 16,-1 0-6-16,-2 1-4 0,1 1-7 0,0 1-3 0,-3 1-3 0,2 2-2 15,0 1 2-15,-3 1 1 0,3 1 4 0,-4 3 0 0,3 2 5 0,-2-1 9 16,-1 4 7-16,0-1 8 0,1 2 5 0,0 2 6 0,0 1 6 0,-1 0 3 0,1 1 4 16,1 1 4-16,0 1 2 0,-1-1 2 0,3 0 0 0,1 3 2 15,-1-2 3-15,1 0 1 0,2 2-1 0,1-3 2 0,2 1-1 0,0 2 2 0,0-1 1 16,2 0 2-16,1 1 2 0,2 0 4 0,1 1 9 0,-1-1 9 0,3 1 12 15,0-1 9-15,2 3 8 0,4-1 4 0,0 0 4 0,2 1 2 0,1-2 2 16,3 0 0-16,1 0 0 0,3-3-1 0,2 2-3 0,0-3-2 16,1 0-7-16,1 0-12 0,0-2-10 0,-2-3-11 0,3 1-6 0,-3-2-7 0,-1-2-3 15,-3-3-4-15,-1 0-1 0,-1-1-2 0,-1-2-2 0,-3-2 1 16,-1 0-1-16,-3-2-3 0,-1-2-1 0,-1-1-1 0,-1-1-7 0,-3-3-8 0,-1 0-5 0,0 0-7 16,-2-1-9-16,-1 0-9 0,-2-1-8 0,1 0-4 0,-1 2-8 0,0-3-9 15,-1 2-9-15,1 2-10 0,-1 2-9 0,0 0-6 0,-1 3-3 0,1 0 1 16,1 2 3-16,-1 1 2 0,0 3 7 0,-2-2 6 0,2 3 7 0,-2 1 6 15,2 3 6-15,-3 0 7 0,2 0 7 0,-2 2 9 0,2 1 6 0,-1 0 9 16,1 3 5-16,-2-2 5 0,3 1 5 0,0 0 2 0,-1 0 2 0,2 1 3 16,0-2-1-16,2 1 1 0,-1 0 0 0,0-2 3 0,4 1 2 0,-1 0 4 15,-1-2 3-15,2-1 3 0,1 2 4 0,0-3 6 0,0 2 3 0,1-2 1 16,-1 0 2-16,3 0 3 0,-3 0 3 0,1 0 3 0,0 0 4 0,-2 0 5 16,1 0 4-16,3 0 5 0,-3 1 0 0,-1 0 1 0,2 0-1 0,0 1-2 15,-1 0 0-15,3 0 1 0,-3 0 1 0,1 0 2 0,1 2 3 0,-2-2 4 16,0 1-1-16,0 1-3 0,1-2 1 0,0 4 3 0,-2-3 6 0,4 1 6 15,-3-1 6-15,0 2 4 0,1 0 2 0,1 0 1 0,-2-2-1 0,3 3-1 16,-3-2-4-16,3 1-5 0,-3 0-2 0,3-1-1 0,-2 0-3 0,1 0-5 16,0-1-6-16,1 0-7 0,0 1-6 0,-2 0-5 0,3-1-4 0,-2-2-4 15,0 1-1-15,1-1-2 0,0 0-2 0,-1-1-1 0,2 0-2 0,-2-1-1 16,0 0-2-16,1-1-2 0,0 1-2 0,-2-2-2 0,1-1-3 0,-1 0 0 0,-1 1-4 16,1-2-1-16,-1 0-6 0,-1-1-8 0,-1-1-5 0,-2 1-6 0,3-3-6 15,-4 1-8-15,2-1-6 0,-2 1-5 0,-1-2-8 0,0 0-9 0,-1-1-8 16,-1 2-5-16,1-1-4 0,-1-1-2 0,-2 2-2 0,0 0 0 0,0-2 1 15,1 3 0-15,-1-1 4 0,-1 0 2 0,0 1 3 0,0 0 2 0,-1 0 3 0,1 2 7 16,0 1 4-16,0-1 3 0,-1 1 5 0,1 2 5 0,0 0 5 0,-1 0 6 16,2 0 6-16,-1 3 3 0,1 0 4 0,-1 0 5 0,2 0 4 0,0 0 2 15,-1 2 4-15,2 0 5 0,-1 0 4 0,1 0 1 0,-1 1 4 0,2-2 1 16,0 4 2-16,1-1 3 0,0 0 3 0,0 2 7 0,1-3 2 0,0 3 5 16,2 0 4-16,-1 1 7 0,1-1 8 0,-2 1 8 0,3 0 9 0,-2-1 8 15,2-1 10-15,1 3 9 0,-1-2 8 0,-1 0 5 0,1 0 4 0,0-1 2 16,2 1 0-16,-1-1-1 0,0 1-3 0,1-3-5 0,0 2-6 0,1-2-8 15,0 3-6-15,-2-3-6 0,1-1-8 0,2 1-9 0,-2 0-7 0,-1-1-6 16,1 0-7-16,-1 0-5 0,0-1-1 0,0 0-4 0,0 1 1 0,0-1-2 16,0 0 0-16,1 1-2 0,-1-2-3 0,0 1-2 0,0 0-2 0,0 0-3 15,-1-1 0-15,0 2-2 0,-1-1-1 0,2 0-1 0,0 0-2 0,-1 0-2 16,0 1 1-16,0 0-1 0,0 0 0 0,0 0-1 0,1 0-1 0,0 0-1 16,-1 2 0-16,-1-2 1 0,1 1-2 0,0 1-2 0,2-2-4 0,-2 4-4 15,-2-3-12-15,2 1-17 0,0 0-18 0,-2 1-21 0,1 0-20 0,-2 1-20 0,1 0-19 16,1-1-19-16,-2 1-31 0,0-1-38 0,1 1-34 0,-1 0-38 0,-1-1-48 15,2 2-59-15,0 0-60 0,-1-2-65 0,-1 1-20 0,0 0 2 16,0-1 9-16,-1 0 10 0</inkml:trace>
  <inkml:trace contextRef="#ctx0" brushRef="#br0" timeOffset="62275.94">1286 14868 306 0,'-6'-10'354'0,"0"-1"-48"0,-2 2-75 0,1 1-37 15,-2 0-20-15,1 2-9 0,-1 0-3 0,-2 2 0 0,1 2 0 0,-3-1-2 16,1 3-2-16,2 0-6 0,-4 0-8 16,2 3-7-16,-1-1-8 0,1 2-9 0,0 0-10 0,0 3-15 0,1-2-18 0,2 4-13 0,1 1-9 15,0 0-8-15,1 1-8 0,2 2-6 0,3 1-5 0,-1 0-5 0,3 1-2 16,0 2-1-16,3 1-4 0,-1 2 0 0,3-1-2 0,1 1 0 0,2 0-1 15,0 1-1-15,1 0 1 0,2 0-1 0,-2 0-1 0,3-1 2 0,1 1 1 16,-2-3 3-16,0 2 3 0,0-2 4 0,3-2 5 0,-3 0 3 0,0-1 5 16,2-1 2-16,-1-3 5 0,-2 2 3 0,2-5 2 0,1 0-1 15,-3-1-1-15,2-2-3 0,1-3-1 0,-2-1-4 0,0-2-3 0,0-1-4 0,2-3-4 16,-1-2-5-16,-2-1-6 0,1-1-4 0,0-3-3 0,-2-1-2 0,1 0-2 16,-1-3 0-16,-1 2 2 0,0-1 2 0,-2-2 1 0,-1 2 0 0,0-1 1 0,-3 0-1 15,1-1 0-15,0 3 0 0,-1-1 0 0,-2 2 2 0,1 1-3 0,2 2-1 0,-2 1-2 16,-1 0-3-16,0 2-1 0,0 0-3 0,0 2-3 0,0 2 1 0,0 1-2 15,0-1 1-15,0 3-1 0,0 0 0 0,1 2 0 0,-1 0 1 0,3 1-1 16,-1-2 5-16,2 4 3 0,0-1 8 0,2 0 7 0,0 3 13 0,0-1 15 0,4 0 8 16,0 1 8-16,-1-1 4 0,2 0 3 0,-1 1 3 0,4-1 2 0,-1 1 1 15,1-2 1-15,2 2 0 0,-1-2-2 0,1 0-5 0,0 0-6 0,-1-2-10 0,0 1-12 16,0-1-7-16,0-1-4 0,-2 0-1 0,1-2-2 0,-1 0-2 0,-1 0-1 16,0 0-2-16,-2-2 0 0,2-2-1 0,-4 1-2 0,1-2-1 0,0 0-1 15,-2-2-1-15,-1 0-3 0,-1-1-1 0,0 0-5 0,-1-1-1 0,-3-3-4 16,0 2-2-16,-1-2-2 0,-1-1-2 0,0-2-6 0,-3 1-4 0,-1-2-6 15,0-1-7-15,-1 0-7 0,-1-1-7 0,-2-1-4 0,0-1-17 0,1 1-18 0,-4-2-25 16,2 1-28-16,-1 1-20 0,1 1-19 0,-1 0-22 0,0 1-20 16,1 1-24-16,0 3-25 0,1 3-24 0,0-1-24 0,0 5-36 0,0 0-43 0,0 4-54 0,1-1-58 15,-1 2-18-15,0 2 1 0,3 0 7 0,-1 2 12 0</inkml:trace>
  <inkml:trace contextRef="#ctx0" brushRef="#br0" timeOffset="63305.96">1746 14632 0 0,'2'-8'267'0,"2"-1"192"0,-4 1 5 16,1-1-2-16,0 2-5 0,1 0-90 0,-1 1-130 0,1 0-66 0,1 2-36 16,0 0-21-16,-1 1-13 0,3 1-13 0,-1 0-15 0,-1 2-12 0,2 2-11 15,3 0-6-15,-2 2-3 0,-1 1-3 0,4 2 1 0,-3 0-1 0,2 3 1 0,0-1-4 0,2 3-1 16,-3 2-5-16,1 2-4 0,2 0-4 0,-3 1-4 0,2 0-4 0,0 0-3 16,-1 0-1-16,1 3-1 0,0-2-2 0,-2-1-2 0,2 2 0 0,-3-1-2 15,3-1 1-15,-3-2 0 0,2 0-2 0,-1-2 1 0,-1 1-1 0,-1-2 1 0,1 0 0 16,-1-4 3-16,-1 1 2 0,1-1 1 0,0-1 0 0,-3-2 2 0,2 0 0 15,-3-1 0-15,1-2 0 0,-1-1 0 0,-1-1 0 0,0 0 0 0,-1-3 0 0,-1 1 1 16,1-4-3-16,-1 0-2 0,-1-1-1 0,-2-1-3 0,3-3 0 0,-2 0-2 16,1-1 0-16,1-1 0 0,-2-1 0 0,1-1 1 0,0 1-1 0,2-2 0 15,1 2 0-15,0-1-1 0,0 2 2 0,0-1 1 0,1 1 0 0,0 1-2 0,3 0 2 16,-3 0 1-16,2 2-1 0,-2-1 0 0,1 3-1 0,1-1 0 16,1 1 0-16,-2 2 1 0,3 0-1 0,-2 1 1 0,0 1-1 0,1 2-2 0,1 0 0 15,0 2 3-15,0 2 0 0,1-1 0 0,2 4 2 0,-2-1 0 0,2 1 0 0,0 3-1 16,2-1 2-16,-3 2-1 0,2-1 0 0,1 1 2 0,0 1 1 0,-1 2 0 15,1-1 0-15,-2-1 0 0,2 2 0 0,-1 1 1 0,2 0 1 0,-1-1 2 16,0 0 3-16,0-1 6 0,1-1 5 0,-1 3 7 0,0-4 4 0,1 2 6 0,-2-2 5 16,1 0 3-16,-1-1 5 0,0 1 2 0,0-3 3 0,2 1-1 0,-2-3 2 0,2 2-1 15,0-3-1-15,-1 1-5 0,1-3-5 0,-1 0-4 0,2-1-6 0,-1-1-5 16,-1-1-5-16,0-2-4 0,-2-1-4 0,2 0-4 0,-1-2-4 0,0-1-1 16,-2-1-2-16,-1 1-1 0,2-2-1 0,-3-2-2 0,-1 0-3 0,-2 0 0 0,2 0-1 15,-3-1-1-15,-1 0-3 0,-1 0-2 0,-3-1 1 0,3 0-2 0,-3 1-4 16,1 0-5-16,0 0-6 0,-1 1-8 0,-1 2-7 0,0-1-7 0,1 2-7 0,1 0-7 15,-4 3-6-15,2 0-6 0,0 1-1 0,-1 2-1 0,1 1 0 0,0 0 0 16,0 2 4-16,-1 2 4 0,1 0 6 0,0 0 6 0,-1 2 8 0,1-1 5 16,0 2 8-16,1 1 8 0,-1-1 7 0,2 1 5 0,-1 0 4 0,1 1 2 15,2-1 1-15,-1 1 0 0,-1 1 2 0,2-2 2 0,1 3 1 0,0-1 2 16,0 1 1-16,1-1 1 0,2 2 1 0,-1 0 1 0,1-1 3 0,-1 2 0 0,2 0 1 16,0-1 3-16,1 0 2 0,0-1 5 0,1 2 1 0,1-2 4 0,-1 0 2 0,2 0 3 15,3-1 1-15,-1 1 3 0,1-1 3 0,3-1 3 0,-1-1 5 0,1 1 4 16,2-3 1-16,3 0 1 0,0-2-3 0,2 1-2 0,1-3-3 0,-1-1-4 15,2-2-3-15,-1-1-2 0,0-1-2 0,-1 1-3 0,0-4-4 0,-2 0-6 16,0-1-5-16,-3-4-5 0,-1 1-3 0,-4-1-3 0,0 0-2 0,-1-1 0 16,-5-1-3-16,0-2-2 0,-1 2-3 0,-3 0-4 0,-1-2-9 0,-1 0-7 15,-2 1-7-15,1-1-9 0,-2 1-9 0,-1 2-12 0,-1-1-9 0,1 1-10 16,0 1-11-16,-1 1-11 0,1 3-10 0,1 0-8 0,-1 0-8 0,0 2-5 0,3-1-2 16,-1 3 0-16,-1 0 3 0,2 1 3 0,-2 1 4 0,3 2 6 15,-1-1 6-15,-1 2 3 0,2 2 6 0,-2-1 6 0,2 2 9 0,-2 1 8 0,1-1 8 0,0 2 10 16,0 0 8-16,1 0 7 0,1-1 6 0,0 1 5 0,1 0 5 0,1-2 5 15,0 1 6-15,2-1 7 0,-1-1 6 0,1 1 7 0,1-1 8 16,3-2 8-16,-2 0 13 0,2 0 13 0,0 0 11 0,2 0 10 0,-1 0 9 0,0 0 8 16,0 0 8-16,1-1 10 0,0 0 3 0,1-1 5 0,-1 2 4 15,1 0 0-15,1 0-1 0,-4 0-5 0,2 0-9 0,-1 0-14 0,2 0-6 0,-3 2-9 16,0-1-4-16,1 0-7 0,-2-1-7 0,1 3-7 0,-2 1-4 0,1 0-1 16,0-1-1-16,-1 2-2 0,1 1 1 0,1-2 3 0,-1 3 3 0,1-1 1 15,-2 1 2-15,4-1 0 0,-3 1-1 0,3-1 1 0,-1 1 0 0,2 0 0 16,-1-2-1-16,1 0-2 0,2 2 0 0,-2-3-4 0,1 1-3 0,2 0-4 15,-2-2-3-15,2 1-3 0,0-2-4 0,-1 1 0 0,1-2-4 0,0 0-1 16,-1-1-3-16,1 0 0 0,0-1-2 0,-2 0 0 0,-1-2-1 0,2 1 0 16,-3-2 0-16,1 1-1 0,-2-2 0 0,-1-2-2 0,0 2 1 0,-1-3-3 15,-1 2-2-15,-1-3-2 0,-1-1-5 0,1 1-5 0,-3-3-4 0,1 2-6 0,-3-2-3 16,0-1-1-16,0 0 0 0,-1-2-1 0,-2 2-1 0,2-1-1 16,-4-1 0-16,1 2-1 0,1 1 0 0,-3 1 1 0,0 0 2 0,0 3 5 0,1-1 5 15,-3 5 4-15,0-1 1 0,-2 4 0 0,1 1 0 0,0 1-1 16,-2 2 1-16,0 2-1 0,-1 0 1 0,2 5-1 0,-2 1 2 0,0 0 1 0,0 0-1 15,1 3-1-15,1 0 0 0,0-1 1 0,1 3-2 0,-1-2 2 0,4 1 0 16,0-2-1-16,1 0 1 0,2-1-1 0,1 0 0 0,2 0 3 16,0-1-3-16,0 1 1 0,4-2-1 0,-1 2 0 0,5-1-7 0,-2-1-10 0,5-1-15 15,-2 2-15-15,5-2-25 0,0-1-26 0,3 1-34 0,0-2-35 16,2 0-40-16,0 0-42 0,1 1-85 0,0-3-106 0,0 2-46 0,0-2-19 0,0-1-4 16,0 0 2-16</inkml:trace>
  <inkml:trace contextRef="#ctx0" brushRef="#br0" timeOffset="64006.94">583 16588 269 0,'-6'-6'396'0,"-3"-1"5"0,2 2 4 15,-3 1-79-15,0 0-116 0,-2 3-56 0,-2 2-30 0,3 3-16 16,-3 2-11-16,1 2-6 0,0 3-3 0,1 1-5 0,-2 1-5 0,3 1-3 16,-2 1-5-1,2 2 0-15,2 0-4 0,1 0-3 0,2 1-3 0,1-1-5 0,0 2-4 0,2-1-3 0,2-1-6 0,2 0-1 0,2 1-4 0,0 1 0 0,2-2 1 16,2 0-3-16,0 1-2 0,-1 1-2 0,3-2-3 0,1 0 0 0,0 0 0 16,0-1 0-16,1-2 0 0,-1 2 2 0,1-2 5 0,-1-2 9 0,1 1 8 0,-1-2 8 15,-1-1 5-15,1-1 4 0,-2-1 5 0,2 0 4 0,0-3 3 0,1 1 0 16,-1-3-1-16,2 0 1 0,-1-2-1 0,-1-1-3 0,1-1-6 0,-1-3-9 15,1-1-10-15,1 0-8 0,0-4-9 0,0-2-5 0,-2-1-5 0,2-1-4 16,-1-4-4-16,0 0-3 0,0-2 0 0,-3-1 0 0,2-3-1 16,-1 0-2-16,1-1-1 0,-4-1-2 0,3-1 0 0,-3 0-2 0,-1-1-1 0,1 2-1 15,-2 2-1-15,-2-2-1 0,1 4 0 0,-1-1-2 0,2 3-2 16,-4 1-2-16,1 2 0 0,0 2-2 0,1 3-1 0,-2 2 1 0,0 0 2 16,0 3 0-16,0 1-1 0,0 3 2 0,0 0-1 0,1 4 1 0,-1 0-1 15,1 3 2-15,1 1-1 0,0 2 0 0,-1 0 2 0,3 1-1 0,0 4 0 16,-2-3 0-16,2 2 0 0,0 0 0 0,-1 1 2 0,2 0 1 0,0 0 1 0,0 0 1 15,0-1 3-15,3 0 4 0,-2 0 6 0,1 1 3 0,1-2 5 0,-2-1 5 0,4 2 4 16,-1-3 2-16,1-1 2 0,1 1 2 0,-1-1 0 0,2-2 0 0,-2 0 2 16,4-1-2-16,-1-1-1 0,1-2-4 0,0 0-3 0,1-2-2 0,0 0-2 15,-1-4 0-15,1 0-1 0,-1-1 0 0,1-1 0 0,-1-1 1 0,-2-1 0 16,-1-3-1-16,0 0 0 0,-2-1-1 0,-2-1-1 0,-2-1-2 0,-1 0-2 16,-1 0-2-16,-2-2-4 0,-2-1-5 0,-3 1-3 0,0-1-7 0,-2-1-8 15,-1-1-5-15,-2 1-7 0,-2 1-6 0,-2-2-8 0,2 2-13 0,-3 0-14 16,1 0-21-16,-1 2-22 0,0-1-19 0,1 4-18 0,-2-1-16 15,1 4-15-15,2 0-19 0,-2 2-21 0,1 2-25 0,0 1-30 0,1 3-35 16,-1 1-36-16,3 1-79 0,0 3-95 0,2 2-31 0,-1 1 0 0,1 1 8 0,1 0 13 16</inkml:trace>
  <inkml:trace contextRef="#ctx0" brushRef="#br0" timeOffset="64737.96">997 16427 339 0,'-1'-5'407'0,"-1"1"2"0,2 0 0 0,0 0-75 0,0 1-108 16,0 1-64-16,0 2-43 0,0 0-21 0,2 0-11 16,-1 2-8-16,0 1-9 15,3 2-4-15,-2 0-3 0,3 2-2 0,0 1 0 0,0 1 1 0,3 0 1 0,-1 3 0 0,1 0-3 0,0 1-3 0,1 0-6 16,1 1-4-16,1 1-4 0,-1 1-3 0,1-1-1 0,-2 2 0 0,2 0-2 0,0 0-2 16,2-1-3-16,-1 1-2 0,-2-1-2 0,2 0-1 0,1-1-3 0,-2 0 0 0,0-2-2 15,2-1-3-15,-2-2 0 0,0 2 0 16,-1-4-1-16,0 0 2 0,-3 1 3 0,2-4 2 0,0 1 4 0,-2-3 2 0,1 1 1 0,-1-2 1 0,-2-2 2 0,0 0-2 15,0 0-2-15,1-2-1 0,-2-2-2 0,1-1-1 0,-1 0-2 0,-1-3-3 0,1 0-5 16,-3-2-4-16,2-1-4 0,-2-1-3 0,0-1-4 0,1-1-1 0,-2 1-1 16,0-3-1-16,0 2 0 0,-2-2 0 0,1 1-1 0,1 0 0 0,-2 0-1 15,-1 1 0-15,2-1-1 0,-2 2 1 0,1 1 0 0,-1 2 0 16,1-1 2-16,1 1-1 0,-2 2-1 0,2 0 1 0,0 3-1 16,-1-1-1-16,1 1 0 0,1 2 0 0,-1-1-2 0,0 0 0 0,-2 3 2 0,3 0 0 15,0 1-1-15,0 0 2 0,0 1-2 0,3 0 2 0,-2 3-1 16,0 0 2-16,2 1 0 0,-1 1 2 0,2 1 1 0,1 1 0 0,1 0 0 0,0 1 1 0,2 0 0 15,-2 0-1-15,3 3 1 0,-1-3-2 0,1 2 1 0,2-1 0 0,0-1 1 16,-1 1 0-16,3-1-1 0,-2 0-1 0,1-1 0 0,2 0 0 0,-3-2 0 0,3 2 1 16,-2-1-1-16,2-2 1 0,-3 0-2 0,3 0 2 0,-2-1 0 0,-1 0 0 0,2-2 0 15,-1 0 0-15,-2 0 0 0,3-2-1 0,-2 0 1 0,-1-2 0 0,1 0 1 16,-2 0 0-16,0-2-1 0,-1 0-1 0,2-1 0 0,-4 0-1 0,2-2 0 0,-1 1 0 16,-2-3-2-16,0 1 1 0,1 0-2 0,-2-4 1 0,-2 2-2 15,1-2-1-15,-2 0-2 0,0 0 0 0,-1 0-1 0,0-2 0 0,-1 1 2 0,0 0-1 0,1 1 1 16,-1 0 0-16,-1 2 0 0,1-1 0 0,1-1 0 0,-1 3 1 0,0 1 0 15,-1 0 2-15,1 2 0 0,1-2 1 0,-1 3-1 0,0 1 1 0,-2 0-2 16,2-1 0-16,1 3-1 0,0 1 1 0,0-2 0 0,0 2 1 0,0 1 0 0,0 0 1 16,0 3 0-16,0-2 1 0,0 2-2 0,0 1 1 0,1 1 2 15,2-1-1-15,-2 2 0 0,0 1 1 0,0-1 0 0,2 2 2 0,-2-1 0 0,2 2 0 0,-2-2 0 16,1 0-1-16,2 0 0 0,-3 1 1 0,2 0 1 0,-2-2 4 0,1 1 4 16,1-1 9-16,-2 0 12 0,1-1 12 0,-1-1 14 0,0 0 10 0,-1 0 8 15,1-2 4-15,2 1 3 0,-3-3 2 0,0 0 0 0,0 0 0 0,0 0 0 0,0 0-5 16,0-2-5-16,-3 0-10 0,2-3-9 0,1-1-13 0,-1 0-15 15,0-2-11-15,-1 0-10 0,2 0-5 0,0-2-2 0,0 1-2 0,0-2-1 0,0 2-1 0,2-4 1 16,-1 2 0-16,0 1 0 0,3 1 0 0,-2-3-1 0,1 3 1 0,-1-1 0 16,2 0-1-16,2 2 1 0,-2 0-1 0,1 0 1 0,0 2 0 0,2-1 0 15,-2 1 1-15,1 2-2 0,3 0 1 0,-3 0 0 0,3 1-3 0,-2 2 0 16,1 1 0-16,2 0-2 0,-3 0-2 0,3 0 1 0,-1 1-2 0,2 2-2 16,-1 1-6-16,-1 0-5 0,1 0-8 0,-2 2-9 0,2 1-10 0,-1 1-8 0,2-1-9 0,-2 1-8 15,1 2-7-15,-1-1-11 0,0 1-14 0,0 1-16 0,1 1-17 0,0 0-18 16,0 0-10-16,-1 2-7 0,2-1-10 0,0 0-13 0,-1 1-17 0,1 1-21 15,3-1-35-15,-2 0-44 0,3 1-54 0,0-3-57 0,0 0-20 0,1-3-4 16,-1 1 11-16,2-3 336 0</inkml:trace>
  <inkml:trace contextRef="#ctx0" brushRef="#br0" timeOffset="64939.94">2393 16178 125 0,'-10'-21'460'15,"1"1"12"-15,-2 3 11 0,2-2-21 0,0 2-35 0,0 2-84 0,-1 2-111 0,2 1-51 16,1 0-27-16,0 3-20 0,0 0-15 0,0 1-15 0,3 1-13 0,-1 2-17 0,-1 0-15 15,2 1-13-15,2 1-12 0,-2 2-9 16,3 1-9-16,-1 0-4 0,1 4-6 0,1 0-4 0,1 2-1 0,2 2 0 0,-2 3 0 0,3 0 0 0,0 3 0 16,1 3 0-16,0 0-1 0,0 0 1 0,2 2 0 0,-2 2-2 0,1 0-1 0,2 2-4 15,-2 0-6-15,-1 1-6 0,1 2-10 0,-1-1-14 0,0 1-14 0,0 1-24 0,0-1-29 16,-3-1-28-16,1 3-27 0,-1-1-33 0,1 0-35 0,-3 1-59 0,1-2-72 16,-1 0-51-16,-1-1-43 0,1 0-16 0,-1-3-7 0,-2 0 6 0,2-4 441 0</inkml:trace>
  <inkml:trace contextRef="#ctx0" brushRef="#br0" timeOffset="65095.94">2222 16419 371 0,'-5'-17'405'0,"0"0"-2"0,1 0 0 0,-1 2-85 0,0 1-122 15,2 1-66-15,1 1-40 0,-1 1-26 0,1 0-15 0,2 0-14 0,-1 2-11 16,1 0-10-16,1 1-10 16,0 1-5-16,3 0-7 0,0 0-8 0,1 0-6 0,2 1-9 0,-1 2-12 0,3-1-19 0,1 0-26 0,1 0-42 0,-2 2-54 15,3-1-63-15,1 1-67 0,-2 0-39 0,3 1-29 0,-2-1-9 0,-2 1 157 0</inkml:trace>
  <inkml:trace contextRef="#ctx0" brushRef="#br0" timeOffset="65656.97">2445 16234 0 0,'1'-4'129'0,"1"1"214"0,-1 1-12 0,0-1-50 0,-1 2-68 0,3-1-51 16,-2 1-42-16,0 0-20 0,0 1-9 0,3 0-6 0,-3 1-5 0,2 0 0 15,-2 1 2-15,1-1 1 0,1 2 2 0,-2 1 5 16,2 1 9-16,-2-2 2 0,3 3 2 0,-2 0-3 0,2 0-2 0,-2 2-6 0,2 0-5 0,1 0-5 0,-1 1-5 15,-1-1-5-15,1 1-6 0,0 0-5 0,2 0-7 0,-2 2-7 0,0-3-7 16,-1 0-5-16,2 1-6 0,-1-1-1 0,1-1-5 0,-1 0-1 0,1 1-4 16,-3-2 0-16,2 1 0 0,-2-3-1 0,1 1-1 0,-1 0-1 0,2-2-1 0,-3 1-2 0,2 0-1 15,-2-3-1-15,2 0 1 0,-1 1 0 0,-1-2-2 0,2-2 0 16,-2 0-1-16,3-1-1 0,-2-1-1 0,-1 0-2 0,2-2 0 0,-2 0-2 0,2-1-1 16,-2-1-1-16,1-1 2 0,1-1-1 0,-1 0-2 0,-1 0 0 0,1-1 2 15,-1 0-1-15,-1 1 1 0,1 0-2 0,-1-1 1 0,0 2-1 0,0 0 0 16,0 1 1-16,0 0-1 0,0 1-1 0,0 1-1 0,0 2 1 0,0 0 0 0,0-1 0 15,0 3 0-15,2 1-1 0,-1 0 0 0,0-1 1 0,0 2 0 0,2 2 1 0,-2-1 1 16,4 2 0-16,-3 1 1 0,1-1 0 0,1 2 0 0,-1 0 0 0,2 0-1 16,-1 0 0-16,1 2 3 0,-1-2 1 0,2 2 3 0,-1-2 2 0,0 0 3 15,0 2 4-15,1-2 3 0,0 0 5 0,2 0 2 0,-2-1 3 0,0 2 4 16,3-3 0-16,-3 1 2 0,2-2 0 0,-1 2-1 0,2-3-1 0,-1 2 0 16,0-2-5-16,2-1-1 0,-3 0-5 0,3 0-5 0,-1-3-4 0,2 1-3 15,-2-2-3-15,-1 1-2 0,0-2-1 0,2 0-3 0,-3-2 1 0,3-1 0 0,-2 2-1 16,-2-3-1-16,3 1 0 0,-2-2-1 0,-1 0 0 0,0-1-1 15,1 1 0-15,-1 1 2 0,-1-3-1 0,-1 3 0 0,-1-1-2 0,1 0-1 0,0 2-5 16,-2 1-3-16,1 0-3 0,-2 2-1 0,1 0 0 0,1 2 0 0,-1-1-1 16,1 2 0-16,-2 1-1 0,2 2 0 0,-1 1 0 0,-1 2 1 15,2 1 0-15,-2 1 3 0,3 2 4 0,-3 1 4 0,1 2 5 0,1 2 7 0,-2 2 8 0,0 0 9 16,2 5 13-16,-3 0 17 0,1 2 13 0,1 3 17 16,-1 0 6-16,0 1 5 0,-1 2 5 0,1 2 3 0,2 0 2 0,-3 0 0 0,0 1-3 15,0 1-3-15,-3-2-7 0,2 0-7 0,0 1-12 0,-3-1-12 0,1-1-14 0,0-2-14 16,-2 2-7-16,-3-3-6 0,2 1-1 0,-1-2-3 0,-2-1 0 0,-1 0-1 15,0-2-1-15,-1-1 1 0,1 0-6 0,-2-2-3 0,-1-1-6 0,2-1-5 0,-1-3-9 0,-1 0-11 16,3-4-16-16,-1-1-21 0,1-1-22 0,-1-1-22 0,0-2-19 0,1-1-18 16,0-3-26-16,1 0-29 0,-1-1-31 0,3-1-32 0,-2-3-27 0,3-1-24 0,1 1-23 0,0-4-24 15,1 2-34-15,3-3-36 0,0-2-31 0,2-1-27 0,2-1-5 0,1-1 4 16</inkml:trace>
  <inkml:trace contextRef="#ctx0" brushRef="#br0" timeOffset="65827.94">3117 16431 273 0,'8'-9'411'0,"0"2"2"0,-2-1 2 16,2 2-72-16,1-2-105 0,-2 1-69 0,3 1-57 0,-1-1-29 0,1 1-18 0,1-1-12 15,-1 0-10-15,1 2-10 0,-1 0-8 16,1-2-6-16,-1 2-7 0,1 0-8 0,-1 0-7 0,0 2-10 0,1-2-10 0,-1 1-19 16,1 0-23-16,-2 2-29 0,2 0-35 0,-3-1-57 0,0 2-69 0,1 0-58 0,-2 1-53 15,1 0-27-15,-3 0-16 0,1 0-4 0,-1 2 406 0</inkml:trace>
  <inkml:trace contextRef="#ctx0" brushRef="#br0" timeOffset="66009.95">3425 16402 0 0,'0'3'179'0,"-1"2"220"0,0-1 3 0,-1-2-23 0,0 0-33 0,2 2-62 15,-1-2-72-15,-1 1-41 0,1-1-30 0,1 0-15 0,0-1-12 16,0 2-8-16,0-2-6 0,0 0-7 0,1 1-6 0,1-2-8 0,-1 1-10 0,1-1-11 0,2 0-15 16,-1-1-15-16,0 1-16 0,2-3-24 0,1 1-24 15,1-1-30-15,-1-1-32 0,3-1-38 0,-2-1-39 0,3 0-69 0,-2 0-78 0,0-1-59 0,2-1-51 16,0-1-25-16,0 1-12 0,1-3-3 15,0 0 344-15</inkml:trace>
  <inkml:trace contextRef="#ctx0" brushRef="#br0" timeOffset="66285.94">3753 16008 344 0,'-5'2'409'15,"-2"-1"-2"-15,2 2-7 0,0-2-75 0,-1 3-104 0,2-2-51 0,0 0-24 16,-1 2-10-16,1 0-5 0,3 1-2 0,-1-1-3 0,0 2-4 0,1 0-5 15,1 1-4-15,0 0-6 0,1 2-4 0,1 0-8 0,0 1-1 0,2 0-2 16,-2 1-4-16,2-1-5 0,1 1-3 0,0 2-3 0,1-2 0 0,0 1 0 16,3-1 6-16,-3 1 9 0,3-1 6 0,0 0 6 0,-1 1 4 0,3-2 3 15,1 1 1-15,-1-2-4 0,1 0-4 0,2 0-4 0,-2-2-5 0,3 0-2 16,1-2-7-16,1 0-7 0,-1-1-10 0,1-3-12 0,-1 1-9 0,2-2-7 16,-1-3-4-16,-2 1-6 0,1-1-3 0,0-4-3 0,-1 2-2 0,0-4-1 15,-4 1-3-15,3 0 0 0,-3-4-1 0,-1 2 0 0,1-2 0 0,-5-1-1 0,2-3-3 16,-3 1 0-16,-3 0-3 0,1-4 0 0,-2 0-1 0,-2-1-1 0,-2 0-2 15,0-2-2-15,-3 0-4 0,-1-1-6 0,1 1-6 0,-3 0-8 0,2-1-14 0,-2 2-15 16,0-1-27-16,2 3-33 0,-3 0-27 0,2 3-24 0,0 2-27 16,-1 2-27-16,1 2-34 0,0 1-40 0,1 3-42 0,-1 2-43 0,2 2-82 0,-3 2-100 15,3 1-39-15,-3 2-12 0,3 1 14 0,-1 0 25 16,-1 3 23-16,2-1 462 0</inkml:trace>
  <inkml:trace contextRef="#ctx0" brushRef="#br0" timeOffset="66635.94">4369 15763 0 0,'6'-9'30'0,"-1"0"364"0,0 1 6 0,-1-1-28 0,-3 2-44 0,0-1-68 0,-1 2-80 15,-1 0-37-15,-1 1-20 0,-2 0-13 16,-2 1-9-16,-2 1-12 0,0 1-11 0,-1-2-12 0,-2 2-14 0,1 1-9 0,-3 1-5 0,1 0-6 16,2 1-3-16,-2 1-4 0,-1 2-3 0,3-2-4 0,-1 4-2 0,2-3-3 0,1 3-1 15,0 2-3-15,3-2 0 0,-1 2-1 0,1-1-1 0,3 2 0 0,0 0 0 16,2 0 0-16,2 2 1 15,0-3-2-15,1 2-2 0,0 2 1 0,3-3 0 0,1 2 2 0,-1-2 1 0,3 0 3 0,-2 0 4 0,3 1 6 0,-1-2 7 16,1 0 5-16,0 1 5 0,2-1 2 0,-1 1 4 0,0-1 4 0,3 0 5 16,-2 1 3-16,2-1 2 0,-3 1 3 0,3-1 2 0,-2 0 6 0,1 3 5 15,-2-3 4-15,-1 1 3 0,1 2 3 0,0-1 2 0,-3 0 5 0,-2 1 5 0,1 2 6 16,-2-3 5-16,-1 1 3 0,1-1 1 0,-4 2-1 0,-1-1-2 16,-1 0-8-16,0 0-9 0,-4 0-7 0,0 0-11 0,-1 0-7 0,-3-2-6 15,1 2-7-15,-3-1-11 0,-1 0-8 0,1 0-11 0,-3 1-9 0,0-1-10 16,2-2-18-16,-3 1-20 0,0-3-25 0,-1 2-26 0,0-1-25 0,0-2-24 0,0-1-41 15,1 0-49-15,-2 0-45 0,1-3-45 0,0 0-83 0,0-1-102 0,1-2-53 16,3-1-29-16,-2-1-6 0,3-1 5 0,1-2 15 0,-1-1 159 0</inkml:trace>
  <inkml:trace contextRef="#ctx0" brushRef="#br0" timeOffset="66839.94">4544 15602 137 0,'13'-18'423'0,"-2"0"4"0,-2 1 0 0,-1 1-62 0,0 5-90 0,-1-1-54 0,-2 2-38 0,0 3-18 0,0 2-13 16,1 0-8-16,-1 4-5 0,0 1-13 0,1 1-15 0,-1 3-7 16,0 0-6-16,0 5-3 15,1-1 1-15,-1 3-4 0,-1 1-7 0,0 2-12 0,2 2-18 0,-2 2-10 0,-2 1-8 0,2 0-8 0,0 2-8 0,-2 0-6 0,1 2-5 16,-2-2-4-16,0 2-4 0,0 0-9 0,1-2-7 0,-2 2-9 0,0 0-12 16,-2-1-10-16,1-1-9 0,0 1-19 0,0-1-20 0,-2 0-28 0,2-3-30 15,-4 3-30-15,3-2-27 0,-1-2-47 0,-1-1-56 0,2-1-61 0,-3-2-65 16,1-1-26-16,0-1-12 0,1-3-1 0,-1-1 112 0</inkml:trace>
  <inkml:trace contextRef="#ctx0" brushRef="#br0" timeOffset="67037.94">4578 15709 0 0,'1'-13'251'0,"0"0"142"0,3 0 12 16,-2-1-62-16,2 2-92 0,0 0-53 0,0 1-37 0,0 1-13 0,2-1-3 15,-1 3-2-15,2 2 2 0,-1-1-4 0,0 0-8 0,3 2-9 0,0 2-11 16,1-1-10-16,0 2-9 0,1 1-9 0,1 1-7 0,-2 1-10 0,4 1-9 0,-2 2-10 15,1 1-10-15,-1 0-7 0,2 2-9 0,-3 1-5 0,0 1-4 16,1 1-4-16,0 1-4 0,-1 1-5 0,0-1-8 0,-1 3-7 0,0 0-14 16,-1 0-15-16,-1 1-20 0,1-1-25 0,-3 1-25 0,3 0-25 0,-4 0-25 15,2 1-20-15,-2-2-22 0,0 2-24 0,-1-3-25 0,2 1-43 0,-2-2-47 0,-2-1-42 16,1 0-41-16,-1-3-8 0,1-1 79 0</inkml:trace>
  <inkml:trace contextRef="#ctx0" brushRef="#br0" timeOffset="67198.94">4865 15754 172 0,'-4'-9'376'0,"0"1"-26"0,2-1-43 0,-2 1-56 0,2 1-63 16,-1-1-34-16,3 2-24 0,-1-3-16 0,0 2-14 0,1 0-10 0,0 1-12 16,0-1-8-16,1 0-7 15,0 1-10-15,0-2-10 0,3 3-11 0,0-3-10 0,-1 2-10 0,2-3-9 0,2 2-11 0,0 0-11 0,2-1-18 0,-1 0-19 16,1 1-19-16,1 1-20 0,0-1-16 0,1 0-14 0,-2 2-20 0,2 0-23 16,-2 1-37-16,-2 2-43 0,1 0-54 0,-2 2-58 0,-2 0-21 0,-2 0 108 15</inkml:trace>
  <inkml:trace contextRef="#ctx0" brushRef="#br0" timeOffset="67721.94">2685 17312 161 0,'-8'17'364'0,"2"-1"-10"0,2-4-19 0,2-1-72 0,2-1-100 0,2-2-37 0,2-1-9 15,2-1 3-15,2 0 9 0,2 0 6 0,1-1 4 0,4-1 1 0,2-3-1 16,3 1-1-16,4-2-1 16,3-3 3-16,2 0 5 0,4-2 1 0,4-3 1 0,4-2-9 0,4-3-12 0,3-3-14 0,6-1-15 0,3-5-13 0,1-1-7 0,7-4-8 0,1-4-6 15,5-1-6-15,2-5-5 0,4-1-10 0,1-4-10 0,0-1-11 0,2-2-8 16,-1-3-9-16,1-1-7 0,-3-3-8 0,1-1-6 0,-2-2-8 16,-2-2-6-16,-1 0-7 0,-4-4-10 0,-3 1-9 0,-4-4-9 0,-5-2-5 0,-6-1-6 15,-5 0 2-15,-5-3 3 0,-7-4 1 0,-6-3 0 0,-4-1 2 0,-7-4 1 16,-3-1 5-16,-8-2 5 0,-2-1 5 0,-8 0 7 0,-1 0 7 15,-4 1 7-15,-3 3 6 0,-6 3 6 0,-1 3 4 0,-7 5 0 0,-3 7 4 16,-3 6 2-16,-8 5 4 0,-6 7 6 0,-5 8 3 0,-11 4 0 0,-5 7 1 0,-10 6 0 16,-10 7 0-16,-7 7 0 0,-14 5-2 0,-12 10-2 0,-7 4 1 0,-8 8 2 15,-6 6 3-15,-6 8 3 0,-5 7-2 0,-4 6-4 0,-3 6-1 0,-4 7 3 0,19-2 2 16,13-1 7-16,4 1 2 0,9 3 4 0,0 1 2 0,0 4 1 16,-1 4-3-16,2 3-4 0,-1 3 0 0,1 3 0 0,-2 5 2 0,1 4 1 15,2 4-1-15,2 2 1 0,6 2-5 0,6 2-5 0,5 2-1 0,8-3 0 0,7 0-1 16,6-1-1-16,9-4 0 0,10-5 1 0,6-3-1 0,6-5-3 0,8-4 0 0,6-4 2 15,9-7 1-15,7-2-2 0,6-6 1 0,10-6-1 0,9-1 0 0,8-5-2 16,8-6 1-16,9-2 0 0,8-5-1 0,5-3 1 0,12-3 1 0,10-2 2 16,10-4 0-16,8-5-2 0,8-5-4 0,7-4-5 0,6-5-3 0,6-3-2 0,4-6 1 15,3-3 2-15,2-4-1 0,0-3-5 0,2-3-1 0,-1-1-3 0,4-4-6 0,3-3-7 16,-2-3-12-16,3 0-15 0,-4-2-13 0,2-3-16 0,-2-1-15 0,-1-2-16 16,-1-1-16-16,-2-1-16 0,-2-2-12 0,-1-2-8 0,-4 1-12 0,-3-1-10 0,-1-2-16 15,-7 3-15-15,-6 2-28 0,-3 2-35 0,-10 2-34 0,-3 4-35 0,-8 0-7 0,-8 5 260 16</inkml:trace>
  <inkml:trace contextRef="#ctx0" brushRef="#br0" timeOffset="67877.94">4198 16647 0 0,'-49'11'57'0,"0"-2"181"0,-1-1-65 0,0 1-54 0,3-1-49 0,-1 0-28 16,1 1-20-16,3-1-17 0,4 1-17 0,0 1-32 0,3 1-37 16,0 0-45-16,2 1-50 15,2 0-39-15,2 0 143 0</inkml:trace>
  <inkml:trace contextRef="#ctx0" brushRef="#br0" timeOffset="72085.94">743 12065 0 0,'-2'-8'37'0,"1"-3"325"0,-3 3 6 15,-1-1-60-15,1-1-92 0,1 0-58 0,-1 2-46 0,-1 1-22 0,0 0-11 0,1-1-8 16,2 3-6-16,-2 1-8 0,0 0-8 0,2 0-8 0,1 3-8 15,-2 0-4-15,2 2-3 0,-2 0-2 0,2 3-3 0,0 3-1 0,0-1-1 0,-1 4 1 16,0 1-2-16,2 2 1 0,0 2 0 0,0 0-1 0,2 1 1 16,0 3 0-16,0 0-4 0,-1 1-1 0,2 1-2 0,-1 0-3 0,1 1-1 15,3-1-2-15,-2 3-1 0,-1-2-2 0,3 0 0 0,0-1-1 0,-1 0-2 16,1 0-1-16,0 0-3 0,0-2-2 0,2 0-4 0,-1 0-7 16,1-2-9-16,0 0-14 0,1-1-12 0,0-1-14 0,-2-3-12 0,3 1-12 0,-2-3-14 15,-1-1-20-15,3-3-25 0,-1 0-52 0,1-4-68 0,-2-2-48 0,2-2-40 16,-1-5-14-16,0-1 259 0</inkml:trace>
  <inkml:trace contextRef="#ctx0" brushRef="#br0" timeOffset="72507">837 11810 13 0,'-15'-13'305'0,"-1"1"-51"0,-2 1-77 16,2 2-59-16,-5 4-50 0,1 0-23 0,-1 1-13 0,0 4-5 0,-3 1-3 15,-1 3-1 1,-1 3 4-16,-1 3 1 0,-2 3 6 0,0 3 1 0,0 3 3 0,-2 4 2 0,0 3 4 0,0 3 3 0,1 3 1 0,-1 3 2 0,4 3 2 15,-2 2 4-15,3 2 4 0,1 1 3 0,4 0-1 0,0 3-2 0,4 0 0 16,2 0-2-16,1-1 1 0,5 0-1 0,2 1 0 0,4 0 1 16,3-3-1-16,3 1 3 0,3-4 1 0,3 1 2 0,2-3 1 0,4-1-2 15,1-3 1-15,4-3 0 0,1 0-1 0,4-6-1 0,2-2 0 16,3-2-3-16,2-4-2 0,3-4-3 0,2-3-2 0,2-7-6 0,3-1-4 16,0-6-7-16,2-4-6 0,0-2-5 0,1-6-5 0,1-1-3 0,-1-7-4 15,2-2-3-15,-3-3-3 0,-1-4-3 0,-2-2-1 0,-3-3 0 0,-1-4 0 16,-4-3 3-16,-2-3 1 0,-6-1 4 0,-1-5 4 0,-6 1 8 0,-3-3 6 15,-4 1 7-15,-5-2 7 0,-3 0 5 0,-3 3 3 0,-5 0 3 0,-5 4 2 16,0 2 1-16,-5 4-2 0,-1 3 0 0,-4 3-4 0,-1 5-2 0,0 3-8 16,-5 4-5-16,1 2-6 0,-1 7-6 0,-1 1-7 0,-2 4-4 0,0 2-5 15,1 5-3-15,-1 1-4 0,1 2-2 0,-2 4-1 0,4 2-3 0,-1 0-6 16,0 2-4-16,3 2-3 0,-1 4-4 0,2-2-4 0,2 3-3 0,1 2-4 16,2-1-6-16,-1 3-4 0,3 0-10 0,0-1-9 0,2 4-7 15,3-2-8-15,-1 2-4 0,1 0-5 0,3 0-4 0,-2 0-7 0,5 0-7 16,0-2-7-16,-1 3-9 0,2-2-10 0,2-2-5 0,0 1-5 15,2-1-1-15,0-1 1 0,2-1 1 0,0 1-1 0,2-3-2 0,1 0-2 16,0-1-2-16,0 0-5 0,3-3-23 0,0 2-36 0,1-3-47 0,-2-1-51 16,3 0-21-16,0-2 255 0</inkml:trace>
  <inkml:trace contextRef="#ctx0" brushRef="#br0" timeOffset="74985.1">582 15540 213 0,'-14'0'308'0,"2"0"-66"0,-3-1-96 0,3 1-53 0,-2-2-31 16,4 1-14-16,-2-2-9 0,2 2-3 0,0-1-2 0,1-3 0 0,-1 2 0 15,4-3 1-15,-1 2 0 0,0-3-1 0,3-1 1 0,1-1-3 16,-1-2-5-16,3 0-4 0,1-2-2 0,1-1-2 0,0-1 1 0,3-2 1 16,1 0 2-16,-1 1 1 0,1-3 2 0,2-1 0 0,-1 3 0 0,3-3 0 15,-3 2-2-15,3-1 0 0,0 1-2 0,-2 0 0 0,3 1-2 16,-2 1-2-16,0 1 0 0,1 0-4 0,-1 3-1 0,0-1-4 0,-2 3 0 15,2 0-2-15,-2 1-2 0,0 3 0 0,0-1-2 0,-1 3 2 0,0 0-1 16,1 0 0-16,-1 4 2 0,0 0 1 0,3 3 2 0,-2 1 0 0,-1 1 0 16,2 3 0-16,0 1 1 0,-1 4 0 0,0 1 1 0,0 1 0 0,-1 2 1 15,1 3 0-15,-2 0 1 0,0 2 1 0,0 1 0 0,-1 2 1 0,0 0 1 16,-2 2-1-16,-1 0 1 0,0 1 1 0,0 0-1 0,-2 0 2 0,-2 0 0 16,2-2 1-16,-2 0-1 0,0 0 0 0,-1-1-2 0,0 0 0 15,0-2-1-15,0-4 1 0,-1 4 2 0,1-5 7 0,0-1 9 0,1-1 10 16,-1-2 10-16,3-1 8 0,-2-1 9 0,2-1 6 0,-1-3 7 15,2-1 6-15,0-1 3 0,-1 0 3 0,0-2 0 0,2 0-2 0,0-1-3 16,0-1-7-16,0-2-10 0,0 0-8 0,0 0-11 0,0-1-9 0,2 0-10 16,0-3-8-16,0 1-6 0,-1-2-6 0,3 0-7 0,0-2-2 0,1-1-1 15,0 0-1-15,1-1-1 0,1-1 0 0,2-1-3 0,1 1-2 0,1-4-3 16,3 3-4-16,-1-4-4 0,1 2-6 0,2-1-9 0,2-1-9 0,-2 1-10 16,3 0-14-16,-1-1-16 0,2-1-15 0,0 0-16 0,1-1-19 0,-1 0-19 15,0-1-14-15,0 1-11 0,-1-1-11 0,0-1-6 0,0-1-8 0,-2 1-8 16,-2-1-25-16,1-1-31 0,-5 0-49 0,2-4-56 0,-2 2-21 0,-4-2-4 15</inkml:trace>
  <inkml:trace contextRef="#ctx0" brushRef="#br0" timeOffset="75367.11">792 14582 0 0,'-27'-16'71'0,"-1"3"246"0,0 0-2 16,-2 3-78-16,-1 2-111 0,-3 0-51 0,1 5-27 0,-2 3-11 0,-1 2-3 15,0 2-1-15,0 3-2 0,0 3 2 0,0 2 0 16,1 3 1-16,4 2 0 0,-1 3 0 0,2 5 0 0,3 0 1 0,2 2 2 0,2 5-2 0,4 1 0 0,1 3-2 15,2 1-1-15,2 4-1 0,3 1-2 0,1 1-1 0,4 4-2 0,0 0-4 16,3 0-1-16,3 2-1 0,3-1-4 0,4 1-2 0,2 0-1 16,6-3-4-16,1 0-1 0,4-2 0 0,2-3 1 0,4-2-1 0,2-2-1 15,1-4-1-15,4-3 0 0,-1-4 0 0,3-1 0 0,1-4-1 0,0-2 1 16,5-6-1-16,-1-1-3 0,-1-6 0 0,2-2-4 0,2-4-2 0,-1-4-2 16,-1-2 0-16,1-4 0 0,-1-4 0 0,0-4-1 0,-2-3 0 0,-2-3-4 15,-1-4-1-15,-4 0 0 0,-1-4-1 0,-3-1 2 0,-4-2 2 0,-3-1 2 16,-3 0 3-16,-7-1 1 0,-1 0 1 0,-5-2 1 0,-4 1 2 15,-3 1 3-15,-6-1 4 0,-3 1 3 0,-3 0 2 0,-3 1 1 0,-3 0 3 0,-1 2 1 16,-4-1 3-16,-1 3 3 0,0 0 2 0,-1 1 2 16,-1 3 1-16,0 1 1 0,-1 2-1 0,1 2-3 0,0 0-2 0,1 4-1 0,2 2-1 15,-2 0 0-15,3 2-3 0,2 2-1 0,-2 1-4 0,4 3-5 16,2 1-2-16,-1 2-3 0,3 2-2 0,1 1-3 0,0 2-2 0,0 1 0 16,3 1-4-16,-2 3 0 0,4 0-6 0,0 1-3 0,3 3-6 0,-2 1-6 15,3-1-5-15,1 3-2 0,1 0-7 0,2 1-6 0,-1 1-6 0,3 0-5 16,3 2-7-16,-2-1-6 0,3-1-5 0,-1 3-3 0,3-1-5 15,1 0-5-15,-1 0-6 0,0-1-3 0,3 2-12 0,0-2-17 0,-1 0-30 16,1 0-35-16,1 0-48 0,0-2-51 0</inkml:trace>
  <inkml:trace contextRef="#ctx0" brushRef="#br0" timeOffset="76242.12">4646 16634 0 0,'-10'1'84'0,"0"-1"249"0,-1-1-4 16,0 0-56-16,-2 1-80 0,1-1-71 0,2-1-67 0,0 2-30 0,0 0-16 16,2 2-4-16,0-1-4 0,-1 1 0 0,3 1-1 0,1 1 1 0,0 0-1 15,3 1 0 1,-1 2 1-16,2-2 0 0,1 3 1 0,1 0 0 0,2 0 1 0,2 1 1 0,0 3 1 0,1-1-1 0,2 3 0 0,1-1 1 0,2 0 0 0,3 3 0 0,-1-2 1 15,1 2 0-15,3-1 0 0,-1 0-2 0,1 1-1 0,2-2-1 0,-1 0 0 0,2 0 0 0,0-1 0 16,1-3-2-16,0 1 0 0,3-2 0 0,-2-1-2 16,2 0-1-16,-2-3 0 15,3-1-2-15,0-3 1 0,1 0 0 0,-1-2-1 0,1-1 1 0,0-2-1 0,1-2 0 0,2 0 0 0,-2-2 1 0,3-2-1 0,1-1 3 16,-1-2-1-16,0 1 1 0,-1-2 0 0,0-2 2 0,2 0 0 0,-1 0 1 0,-3 1 0 16,3 0 0-16,-3-2 0 0,2 1 0 0,-2 1 0 0,2-1-3 0,-3 0-3 0,0 2-4 15,-2 2-3-15,-2-1-4 16,0 1-2-16,-1 1-6 0,-1 0-6 0,0-1-6 0,-2 3-7 0,-1-2-8 15,0 1-10-15,-1 0-30 0,-1 1-35 0,-1-1-63 0,-3-1-77 0,-1 1-33 0,0-2 129 0</inkml:trace>
  <inkml:trace contextRef="#ctx0" brushRef="#br0" timeOffset="81943.14">8890 9894 42 0,'0'-2'169'0,"0"-1"-37"0,1-1-34 0,2 3-28 0,-2-2-20 16,2-1-15-16,0 2-10 0,1-1-8 0,-1 0-4 0,0 2-1 0,1-1-3 0,2 0-2 16,-3 1 0-16,-1 0-2 15,2 1-2-15,-2 0-1 0,2 1-1 0,-3 0 0 0,2 1 0 0,-2 0 0 0,-1 1-1 0,1 0 0 0,-1 0 1 16,0 1 1-16,-1 0 0 0,1 2 0 0,-1 1 2 0,-2 0-1 0,2 1 1 0,-4 0-1 16,3 1 2-16,-2 2 1 0,0 0 0 0,-2 0 1 0,1 1 2 0,0-1 0 15,-2 3 4-15,-1 0 1 0,2 0 0 0,-4 1 0 0,1 1 1 0,-2 1-1 16,0 0-1-16,-2 0 0 0,0 0-1 0,-2 1 0 0,0 0 0 0,-1 0-3 0,2 1 1 15,-2-1-3-15,-1 2-3 0,-1-3-1 0,2 2-1 0,0-2-1 16,1 0-1-16,-1-3 0 0,5 1 0 0,-2-2 0 0,2-2 0 0,2-1 0 16,3-1 0-16,0-1 1 0,1-3-2 0,5-1 0 0,0-1-2 0,5-3-1 0,2-4-3 15,4 0 0-15,3-7-1 0,5-2-1 0,5-5-1 0,4-3 0 16,6-6-1-16,4-5-2 0,5-5 0 0,6-6 1 0,3-6 1 0,5-3 4 0,7-7 2 16,0-4 3-16,5-2 4 0,-1-2 3 0,-1 2 3 0,-1 1 4 15,-4 3 2-15,-2 4 3 0,-7 7 4 0,-7 5 0 0,-6 6 0 0,-7 5-1 0,-4 6-1 16,-7 4-1-16,-4 5 0 0,-6 4-1 0,-6 4 0 0,-6 5-1 15,-5 5 2-15,-7 5-2 0,-7 5 0 0,-7 5 0 0,-8 8 0 0,-4 5 0 0,-8 5 1 16,-6 5 0-16,-4 5 3 0,-2 4-1 0,-6 3-1 0,2 1 0 0,-2 3-2 16,-1-1-3-16,2 0-4 0,3-1-2 0,2-3-1 0,3-1-2 0,3-3-2 15,2 0-1-15,7-6-2 0,2-1-1 0,2-3-2 0,8-4-3 0,1-1 0 16,7-4-7-16,3-4-5 0,2 0-10 0,6-4-9 0,3-2-16 0,3-3-18 16,5-1-39-16,2-4-49 0,5-2-57 0,3-4-60 0,5-2-27 0,2-3 297 15</inkml:trace>
  <inkml:trace contextRef="#ctx0" brushRef="#br0" timeOffset="82649.14">7577 10245 0 0,'-83'21'33'0,"3"-5"116"0,6 1-1 16,3-2-1-16,4-2-2 0,5-2-11 0,5-1-15 0,7-3-16 0,6 1-18 0,5-5-10 15,4 0-7-15,9-1-3 0,3-2-3 0,5 0-2 0,7-3-3 0,4 0-3 0,7-2-6 16,7-1-5-16,9-2-7 16,7-1-5-16,7-2-5 0,9 1-3 0,8-2-2 0,9-1-3 0,8-1-4 15,6 0-3-15,9 0-1 0,5 0-2 0,9-1 0 0,9 0-2 0,2 0-1 0,7 0-4 0,8 0-2 16,7-1-3-16,2 0-2 0,2 2 0 0,4-2 2 0,0 2 0 0,2-1 2 0,0 1 1 16,2 1-3-16,-4-1-3 0,0 3-5 0,-6 0-5 0,-5 2-4 15,-5 0-3-15,-10 3-5 0,-7 0-4 0,-7 2-1 16,-7 1-4-16,-7 3-6 0,-11 0-3 0,-5 0-2 0,-11 2-4 0,-7 2-4 0,-5 1-2 0,-11-1-3 0,-5 2-2 0,-8 2-2 15,-7 0 0-15,-7 1-2 0,-7 2 3 0,-9-2-1 0,-5 3 1 0,-10 0 3 16,-6 1 2-16,-9-1 2 0,-5 1 6 0,-7 0 5 0,-7-2 9 0,-5 1 6 16,-6 0 10-16,-7-1 11 0,0 0 10 0,-5 0 12 0,-3-1 7 0,-3 0 8 15,-1 0 5-15,-1-1 4 0,0 0 5 0,-1 0 4 0,-1 1 5 0,0-2 5 16,2 1 6-16,1-3 4 0,3 3 3 0,7-3 2 0,5-1 4 0,5-1 1 16,7-1 3-16,6-2 2 0,6 0-1 0,6 1-3 0,7-4-4 0,5 1-5 15,8 0-6-15,3-3-8 0,8 0-5 0,6-3-5 0,10 1-6 0,6-2-4 16,12-1-8-16,9-3-6 0,10 0-7 0,8-1-5 0,12 0-3 15,10-4-2-15,10 1 0 0,10-1 1 0,8 0 3 0,5 1 0 0,8-1-1 0,5 0-1 16,10 1-3-16,1 1-3 0,4 1-1 0,3 1-3 0,0 1 0 0,2 1 2 16,0 0 0-16,-4 3 1 0,-2 2-2 0,-3-2-2 0,-6 1-2 0,-2 5-4 15,-8-4-3-15,-8 4-5 0,-4 1-4 0,-9 1-7 0,-5 0-1 0,-9 2-2 16,-9 1-5-16,-8 1-7 0,-8-2-3 0,-10 4-4 0,-4-1-2 0,-10 1 0 16,-7 2-1-16,-8 0 1 0,-11 2 4 0,-9 0 5 0,-10 2 4 0,-12-2 5 15,-10 1 5-15,-11 2 4 0,-11-2 5 0,-7 0 4 0,-9 0 4 0,-6-1 5 0,-6 2 3 16,-10-3 2-16,-5 0 3 0,-5 2 4 0,-5-3 2 0,-3-1 0 0,-4 1 4 15,-2-1 2-15,-2 1 4 0,-2-2 1 0,-2 2 4 0,0-3 2 0,-3 4 4 16,3-2 7-16,1 1 4 0,0 0 5 0,3 1 3 0,2 0 3 0,8 0 5 16,5 2 5-16,9-3 6 0,6 0 4 0,7 1 10 0,11-1 7 0,7-1 3 15,9-2 0-15,12 0-2 0,8-1-4 0,5-1-6 0,12-2-5 0,6-2-6 16,11-2-6-16,11-1-7 0,14-4-4 0,11-3-6 0,18-3-7 0,14-2-10 0,15-4-13 16,13-2-7-16,16-3-4 0,10-1-4 0,14-1 1 0,9-4 2 15,10-1 1-15,10 0 0 0,7-1 0 0,3 1-1 0,5 1-4 0,1 0-1 16,5 2 0-16,3 1-2 0,0 1-1 0,-2 1-2 0,0 3-2 0,-3 3-8 0,-8 1-10 15,-6 3-12-15,-5 3-11 0,-6 2-10 0,-9 2-7 0,-7 4-6 16,-9 1-9-16,-10 2-8 0,-9 3-9 0,-8 1-8 0,-12 2-7 0,-11 0-11 16,-8 4-15-16,-13-1-16 0,-6 1-16 0,-11 0-24 0,-9 2-25 0,-10 0-31 0,-8 1 230 15</inkml:trace>
  <inkml:trace contextRef="#ctx0" brushRef="#br0" timeOffset="85490.15">10019 10176 0 0,'-153'17'28'0,"-1"1"258"0,3 0-44 16,0-1-46-16,7 0-49 0,7-1-31 0,6-1-22 0,7-1-12 0,8 0-6 15,7 0 1-15,9-2 4 0,8-1 3 0,7-2 4 0,14 0 1 0,9-3-4 32,10 0-2-32,9-2-6 0,7-1-7 0,7-1-6 0,8 0-6 0,6-4-3 0,11 0-5 0,9-2-5 0,12-4-8 0,11 0-9 0,12-2-10 0,11-2-9 15,12-3-7-15,12 0-3 0,10-1 0 0,13-4 2 0,9 0 3 0,12 1 1 16,11-4-2-16,9 1-4 0,7-1-3 0,11-2-4 0,4 1 0 0,11-1 1 16,0 0 0-16,5-1 0 0,0 2 1 0,3 1 0 0,2 0-4 0,-1 2-6 15,-1 0-6-15,0 3-7 0,-6 1-6 0,-4 1-8 0,-8 2-6 0,-7 2-6 16,-6 2-8-16,-7 2-8 0,-7 1-6 0,-8 2-5 0,-8 1-1 0,-8 1-2 15,-8 2 0-15,-9 1 1 0,-7 0 2 0,-10 1 4 0,-5 1 7 0,-9 0 6 0,-8 1 7 16,-10 1 9-16,-7-3 6 0,-6 2 6 0,-5 1 6 0,-6-1 5 16,-8 1 3-16,-4-1 4 0,-8 1 2 0,-6 1 4 0,-6-1 2 0,-7 1 3 0,-7 1 1 15,-8-4 1-15,-4 4 2 0,-9-1 0 0,-6-1 1 0,-5 1 1 16,-7 0 1-16,-6-1 2 0,-10 0 1 0,-2 0 1 0,-5 0 0 0,-3-1 2 0,-7 1 1 16,-6-1 2-16,-3 2 1 0,-2-2 3 0,0 3 2 0,-2-3 4 15,-1 2 0-15,-1 1 2 0,2-1 0 0,-1 1 1 0,4 0 1 0,0-1 3 0,8 3 2 16,2-2 1-16,9 0 2 0,6 0 3 0,6-1 7 0,5 0 10 0,8-1 3 15,7 1-1-15,8-1 0 0,4 0-1 0,8-3-2 0,8-1-3 0,3 0-3 0,5 0-3 16,8-1-2-16,5-2-3 0,7-1-5 0,10-1-4 0,5 0-9 16,11-2-9-16,9-1-4 0,10-1-3 0,8-3-1 0,13 2-1 0,9-3 1 0,10 0-1 15,8-1 0-15,12-3 2 0,8 2 0 0,7-1 2 0,7 0 1 0,8 1-2 16,7-1 0-16,2 0-3 0,1 1 1 0,3 1 1 0,1 1 1 0,0 1 2 16,-1 0 0-16,1 2 1 0,-6 2-3 0,-4 0-1 0,-2 1-2 0,-6 2-3 15,-2 1-3-15,-1 2-1 0,-5 0-4 0,-6 2-4 0,-3 0-3 0,-6 0-3 16,-7 2-2-16,-2 0-6 0,-7 2-3 0,-6 0 0 0,-5 0-2 0,-7-1-2 15,-3 1 2-15,-6 0 0 0,-6-1 1 0,-3 0 3 0,-4 0 3 0,-7-1 4 16,-4 2 2-16,0-1 2 0,-9-2 2 0,-2 2 1 0,-5-2 4 0,-2 2 3 16,-4-1 3-16,-3 0 0 0,-7 0 4 0,0-2-1 0,-7 1 1 0,-2 0-1 15,-6 0 1-15,-4 0-1 0,-4 1-2 0,-3 0 1 0,-5 0-1 0,-7 0 0 16,-1-1 0-16,-6 1 0 0,-5 1-1 0,-1-1-1 0,-8 1 1 0,1 1 0 16,-5-3 1-16,-2 2 1 0,-3 1 2 0,-1-2-1 0,-1 1 2 0,-1 0 2 15,0-1 1-15,0 1-1 0,1 1 1 0,0-2 0 0,2 0 1 0,0 2 1 16,6-2 2-16,2-1-1 0,2 2 0 0,4 0 3 0,4-2 1 0,2 0 5 0,3 1 0 15,4-1 1-15,2 0 1 0,5 1-1 0,4-2 0 0,1 1 1 16,5-1 0-16,0 0 0 0,5 0 0 0,3 0-1 0,3 0-1 0,3-1-2 16,2 1-3-16,4-2-2 0,5 0-3 0,0 0-1 0,6 1-1 0,4 0 0 15,2-2-1-15,3 0 0 0,5 2-1 0,1-1 0 0,5 0 0 0,3 1-1 0,1 0 1 16,4 0 0-16,1 1 0 0,1-1-1 0,2 1 0 0,1 0 0 0,2 0 2 16,-1 1-2-16,3-1 1 0,-1 2 1 0,0 1 0 0,-1-2-1 0,0 1 0 15,0 1 0-15,-3 0 0 0,-1-1-1 0,1 2-3 0,-5 0 1 0,2 0-2 16,-4-1-2-16,-4 2-1 0,-2 0 0 0,-3-1-3 0,-2 1 0 15,-3 1 0-15,-2-4 0 0,-5 4-2 0,1-3 1 0,-6 1 2 0,1-1 1 0,-5 1 2 0,-2 0 0 16,0 0 2-16,-6-1 1 0,1 0 3 0,-4 0 0 16,-1 0 2-16,-3-1 1 0,0-2 0 0,-2 3 1 0,0-2 0 0,0 1 0 0,-3-2-1 15,0 0 0-15,1 0 1 0,0 0 0 0,-2-2 0 0,3 1 0 16,-3 0 0-16,2-1 0 0,1 2-1 0,-2-1 1 0,3 0 0 0,-1-1-1 0,0 1 0 16,2 0 0-16,-1-1-1 0,3 2 2 0,-1-1-1 0,0 0 0 0,0 1 0 0,2 0-1 15,-1 0 0-15,2 0 0 0,0 0 0 0,0 1 1 0,1-1 0 0,1 1-1 16,0 1 0-16,0 0 1 0,4 0 0 0,0 0 0 0,2-2 0 0,1 3-2 15,2 0 1-15,4-3 1 0,2 1 0 0,3 0-1 0,2 0-1 0,2-1 1 16,5 0-1-16,-1 0 0 0,4 0 0 0,3 0 1 0,0 0-1 0,2 0 0 16,0 0-1-16,0 0 2 0,0 2-1 0,-1-1-1 0,0 1 1 0,-4-1 0 15,-1 1 0-15,-4 2 0 0,0 0 0 0,-6-1 0 0,-3 1 0 0,-3 1 1 16,-4 0-1-16,-3-1 0 0,-2 1-1 0,-5 1 1 0,-1-4 0 0,-4 4 2 16,-5-1 0-16,-1-2-2 0,-3 0 0 0,-4 1 0 0,-2-1 1 0,-4-1 1 15,2 0 0-15,-3 1 0 0,-4-3 0 0,2 1 1 0,-3 0-1 0,-2-1 0 16,1 0 0-16,-1 0 0 0,-2 0 0 0,1 0 0 0,-2-1 0 0,0 0-2 15,-1 1 1-15,0-2-1 0,0 1 0 0,0 0-1 0,0 0 0 0,1 1 2 16,0-1 0-16,4 0 0 0,-1 1 3 0,1-1 1 0,5 1 3 0,1 0-1 16,3 0 1-16,2-2 1 0,1 1 0 0,3 0 1 0,2-1 0 0,4 2 0 15,2-1 2-15,3 0-1 0,1 0-1 0,4 1 0 0,4-2-2 0,2 1-1 16,4-1-2-16,3 0 1 0,5 1-1 0,1-2 2 0,3 0 0 0,2 2-3 16,3 0 1-16,0-1-2 0,4 0 0 0,0 0 0 0,2 2-1 0,0-1 0 0,1 1 0 15,-1 0 0-15,3 1 0 0,-1-1-1 0,-2 2-1 0,2-1-1 16,-2 0 1-16,0 1-1 0,-1-2 0 0,1 0 0 0,-2 1 1 0,-3 0 1 0,1-1 0 15,-3 2 0-15,-2-1 0 0,-1 0 0 0,-3 1 0 0,-1-2-1 0,-2 1 0 0,-1 0 0 16,-3 0 0-16,-1-1 1 0,-2 0 0 0,-4 0 1 0,-1 0-2 16,-3 0 0-16,-2 0 1 0,-4 0 0 0,-4 0 1 0,-5-1 0 0,-4 0 0 0,-4 0 1 15,-6 1-1-15,-3-3 2 0,-5 2-1 0,-7-1-1 0,-4 1 0 0,-5 0-1 16,-3 1-1-16,-5 0 1 0,-4 0-2 0,-4 0-1 0,-4 1 1 0,0 0-1 16,-2 2 1-16,-2 0 0 0,1-2 5 0,-3 0 4 0,4 0 12 15,-1-1 15-15,4-2 14 0,5-1 11 0,3-1 10 0,4-1 8 0,4-1 4 0,8-2 3 16,0-1 1-16,9 1-1 0,2-1-1 0,6 1-1 0,5-2-4 0,4 1-6 15,3 1-12-15,4 0-14 0,2 1-12 0,5 0-12 0,2 0-9 0,4 1-8 16,6 2-4-16,2-1-4 0,4 1 1 0,5 1-1 0,5-1 0 0,4 0 0 16,5 0 0-16,2 2 1 0,4-2-1 0,3 0 1 0,5 1 0 0,1 0-1 15,4 1 0-15,3 1 1 0,3-1-2 0,1 2 0 0,0 2-2 16,3 0-2-16,-2 1-4 0,-1 2-6 0,-1 2-4 0,-2-2-5 0,-1 3-5 0,-6-2-4 16,-1 3-4-16,-5-1-6 0,-2 0-1 0,-6 1-1 0,-2-1 0 0,-6 1 3 15,-5-2 2-15,-4 1 3 0,-4-1 2 0,-4 1 6 0,-7-1 3 0,-3 0 3 16,-7-1 4-16,-7 0 3 0,-5-1 5 0,-8 0 5 0,-4 0 1 0,-8-2 0 15,-5 1 1-15,-8-1 0 0,-8 0-1 0,-4 0 0 0,-7-1 2 0,-9 1 3 16,-4 3-1-16,-7-3 2 0,-5 2-1 0,-6-2 0 0,-7 3 2 0,-7 0-1 16,0 1 0-16,-6-1 1 0,-1 1 2 0,-3 0 3 0,-3 2-1 0,-7-3 0 15,-1 2-1-15,-4-1 0 0,2 1 2 0,-2-1 2 0,0 0 3 0,-1 1 5 16,1-1 6-16,3 2 4 0,0-1 5 0,2 1 3 0,4-1 1 0,4-1-1 16,7 2 1-16,7 1 2 0,4-1 2 0,10-1-1 0,3 0 0 0,7 1-1 0,7-1-2 15,2-1-3-15,9 1-6 0,4 0-4 0,8-2-4 0,5 0-3 16,4-1-1-16,6 1-4 0,5-1-1 0,5-2-2 0,3 0-1 0,5 1 0 0,2-1-3 15,4 0 1-15,3-1-1 0,3 1-2 0,4 1 0 0,1-2 1 16,3 0-1-16,3 2 1 0,2-2-1 0,4 2 1 0,0 0 0 0,4-1 0 0,2 1-1 16,2 1-1-16,0-1-1 0,5 1 0 0,0 0-1 0,3-1 0 15,3 2-2-15,1-1-3 0,1-2-2 0,0 0-1 0,5 1-1 0,-2-1-2 16,1 0-1-16,2-2-3 0,-1 2-1 0,1-3 1 0,1 1 0 0,-1-1-2 16,-1 0 0-16,1-1 0 0,-2 1 0 0,0-2-1 0,0 1 0 0,-1 0-1 0,-3 1 1 0,-3-1 0 15,1 0 1-15,-3 0 1 0,-1 0 2 0,-3 1 1 0,0-2 2 16,-2 1 0-16,-3 1 2 0,-1 0 1 0,-3 0 4 0,-2 0 1 0,-1 0 1 15,-4 1 3-15,-2 1 0 0,0-2 1 0,-4 1 2 0,-3 0 0 0,0 0 1 0,-3 0-2 16,-3-1 1-16,-1 1 1 0,-1-1 0 0,-5 0 0 0,1 0-1 0,0-1 0 16,-5 1 1-16,1-1-1 0,-1 0 1 0,-2-1-1 0,-2 2 0 0,-3-2 0 15,-3 1-1-15,-2 0 0 0,-4 1 0 0,-4 0 2 0,-4 0 0 0,-4 0 0 16,0 1 1-16,-8 2-1 0,0-2 1 0,-5 1 1 0,-2-1-1 0,0 1 2 16,-4 0-1-16,0 0 1 0,0 1 1 0,0-3 1 0,-1 1 1 0,1 0-1 15,1 1 1-15,0-2 0 0,4 0 0 0,1-2 0 0,6 1 0 0,1 0 1 16,2-1 0-16,2 0 0 0,5-1 0 0,2 1 0 0,4-1-1 0,1 0-1 15,1 1 0-15,4-2-2 0,-2 2 1 0,4 0-1 0,1-2 0 0,3 3 1 16,-1-2-1-16,1 2 0 0,3 1-1 0,-1-2 1 0,0 2-2 0,2 0 1 16,-1 0 0-16,2 2-1 0,1-2 0 0,0 1 0 0,1 0-1 0,3 1-1 15,1-2-1-15,3 1 0 0,2 0-1 0,2 0 0 0,2 1 1 16,3-2-1-16,4 0-1 0,3-2 1 0,2 1 1 0,5-1-1 0,5-1-1 0,4-1 2 16,2 0-2-16,9-2-1 0,2 1 1 0,7-2-1 0,4-1 1 0,7-1 0 15,2 1 1-15,4-2-1 0,6 0 1 0,6 0 1 0,1 2-1 0,3-3 0 16,-1 3 1-16,4 1 1 0,-2-1 1 0,0 2 0 0,-2 2 1 0,1 0 0 0,-3 1 0 15,-2 1-2-15,-4 1-1 0,-2 1 1 0,-2 1-2 0,-3 1-1 0,-4 0-3 16,-5 1-1-16,-1 0-1 0,-2 0 0 0,-5 1-1 0,-2 0 1 0,-4 0-1 16,-3-1 0-16,-4 1 1 0,-1 1 1 0,-4-2 0 0,-1 1 0 0,-5-1 0 15,-2 3 2-15,-3-4 1 0,-3 4 2 0,-4-3 1 0,-2 2 0 0,-5 0 0 16,-2-1-1-16,-2 0 1 0,-5 1-1 0,-5 0-1 0,-2 0 1 0,-4 1-1 16,-2 0 1-16,-2-1 1 0,-3 1 0 0,-4-2 0 0,0 1 2 0,-2 0-1 0,-4-1 1 15,0 1-1-15,0-1 3 0,-1 0-1 0,1-1 0 0,-1 1 0 16,0 0 3-16,1 0-1 0,1 0 0 0,1-1 1 0,0 1-1 0,4-1 0 0,2 0 1 15,2 1-1-15,5-2 0 0,2 1-2 0,5 0 0 0,0-1 0 16,4 1 0-16,4 1 0 0,0-2-1 0,2 0-2 0,6-1 0 0,-1 2 0 0,4-3-2 16,4 1 0-16,2 0 0 0,3-1-1 0,2-1 1 15,4 0-1-15,5-1 1 0,1 0-1 0,7-2 1 0,3-3-1 0,5 2 1 0,2-4 1 16,7 1 1-16,4-1 0 0,2-2 1 0,2 1 0 0,3-1-1 0,0 0 1 16,5-1 0-16,0 1-1 0,-1 0-1 0,1 1-1 0,-1 0-2 0,0 0-2 0,-4 2-2 15,0 1-3-15,-5-1-3 0,-1 1-1 0,-5 2-3 0,-2 0 0 0,-4-1 0 16,-5 3-2-16,-1 1 0 0,-4-1 1 0,-2 1 0 0,-5 1 3 0,-3 1 2 15,-2 0 2-15,-3 0 2 0,-4 1 3 0,-5 1 1 0,-2 1 0 0,-3-1 3 16,-5 1 1-16,-4 3 2 0,-1-3 0 0,-2 2 0 0,-4 0 0 0,-3 0 1 16,0-1 0-16,-4 1 1 0,0-1 0 0,-2-1 0 0,-1 1 0 0,-1 0 1 15,-2-2 1-15,2 1-1 0,-2-2 2 0,2 1-1 0,-1-2 1 0,0 1 0 16,1-1 1-16,1 0-1 0,3-1 0 0,-1 1 1 0,3-2-2 0,1 2 2 16,2-1-1-16,3 1 2 0,2-3 0 0,2 1 1 0,3 0-1 0,0 0-1 15,6 0-1-15,-1 0 0 0,5 2-2 0,-1-4 1 0,5 1 0 0,3 1-1 16,4-3 0-16,2 2-1 0,3-4-3 0,5 2-1 0,4-2-2 0,5 0 0 15,3-1 1-15,6-2 2 0,4 0 0 0,2-1-1 0,3 0 2 0,4-1 0 0,1 0 0 16,3 0 0-16,0 0 0 0,3-1 2 0,-1 2 1 0,-2-1 0 16,-1 2-2-16,-3 1 1 0,-2 3-2 0,-6-1-2 0,0 3-1 0,-6 0-2 0,-2 2 0 15,-4-1 1-15,-4 3 0 0,-4 1-1 0,-2 1-1 0,-5 2 0 0,-3-2 0 16,-4 1 1-16,-4 2 0 0,-6 2 1 0,-2-3 1 0,-3 3 0 0,-5-1 1 16,-3 2 2-16,-5 0-1 0,-1-1 1 0,-4 0 0 0,-3 1 2 15,-1 0-1-15,-2-1 1 0,-1 0 1 0,-2 0 0 0,-3 1 1 0,0-2 0 0,-2 1 0 16,1 0 1-16,-1-1 1 0,-1 1-2 0,1 0 1 0,1 0-1 15,0-1 0-15,1 1 0 0,-1-1-2 0,4 1 1 0,2 0 0 0,2-2 0 0,2 1-1 16,3-2 0-16,5 1 0 0,4-1-1 0,2-2 1 0,3 0 1 0,4 0-1 0,3-2 0 16,5-2 0-16,5 1 1 0,5 0-1 0,6-5-2 0,6 0-1 0,5 1 0 15,6-4-2-15,7-1 1 0,5 0 0 0,5-1 0 0,4-2 2 0,6 0-2 16,1 0 1-16,6 0 0 0,0-1 2 0,5 2-2 0,-1-1 0 0,1-1 0 16,1 1 1-16,1 1 2 0,-3 1 0 0,-2 0 0 0,-3 2-1 0,0 1-1 15,-3 0-1-15,-2 2 1 0,-5 0-1 0,-4 0-1 0,0 2 1 0,-3-1 0 16,-5 1 0-16,-2 1 0 0,-4 0 0 0,-3 2-1 0,-4-1 1 15,0 2 2-15,-6-2-1 0,-1 2-1 0,-4 0-1 0,-4 2-1 0,-3-2-3 16,-4 2-2-16,-3 1-3 0,-3 0-3 0,-5 0-2 0,-3 3 0 0,-5-2-1 0,-4 2-3 16,-5 1 0-16,-4 1 0 0,-3-2-1 0,-2 2 1 0,-5-1 1 0,-5 2 0 15,-2-1 4-15,-5 1 3 0,-1-3 4 0,-1 2 2 0,-4-1 3 16,0 1 3-16,-1-3 3 0,0 3 1 0,-4-3 0 0,3 2 2 0,-2-1 0 0,2 1 1 16,-2-1 1-16,3 1 0 0,2-1 0 0,2 3 0 0,2-2-1 0,1 2-1 15,5-2-2-15,2 2 0 0,3-1-1 0,3-1 0 0,5 2 0 0,1-3-2 16,3 1 1-16,5 0 0 0,2-2-1 0,2 0 0 0,4-1 1 0,4 0 1 15,2 0 1-15,4-3 0 0,4 0 1 0,5-1 0 0,3-1 0 0,5-2 0 16,5-1 0-16,4 0 0 0,8-3-2 0,4 0 0 0,3-2 0 0,8 0 0 16,4-3-1-16,4 0 1 0,3-1-1 0,2 0 0 0,4 0-1 0,2 0 0 0,-1 0-1 15,4-1 1-15,-2 1 1 0,0 1 1 0,-3 1-1 0,-1 0 1 0,-2 2-1 16,-7 1-1-16,0 0-1 0,-5 3 1 0,-5 0-1 0,-4 0 0 16,-2 2 1-16,-4 0-1 0,-5 1-1 0,0-1 1 0,-5 2-1 0,-4 1 1 0,-3-2 0 15,-1 2 0-15,-4 0 0 0,-2 0 1 0,-5 0-1 0,-2 0 0 16,-1 0 1-16,-4 0-1 0,-4 0 1 0,-1 2 0 0,-2-2 1 0,-3 0 0 0,-2 1 0 15,-3 0 0-15,-3 1 0 0,0-2-1 0,-3 1-1 0,-2 0 0 0,0 0 0 0,-2 1 0 16,-1-2 0-16,-3 1 0 0,1 1 1 0,-1 0 0 0,1 1 0 16,-3 1 0-16,2-1-1 0,-1 0 0 0,2 1 0 0,-1 1 0 0,2-1 2 15,2 2 0-15,2-1 0 0,-1 0 0 0,4 2-1 0,3-3-1 16,3 0 1-16,2 1-1 0,3-1 0 0,3 0 0 0,5 0 0 0,1-2 1 0,5 1 0 16,1-1 0-16,6-1 0 0,4 0-1 0,3-1 0 0,5-1 1 0,6 0 0 15,3-1 1-15,5-1-2 0,8-1 0 0,1-1-3 0,5 0-2 0,2-2-4 16,3 1-4-16,3-2-7 0,3 1-6 0,7-2-10 0,-1 0-14 0,2 0-34 15,2-2-44-15,3 1-62 0,0-1-73 0,0 1-30 0,-2-4 203 0</inkml:trace>
  <inkml:trace contextRef="#ctx0" brushRef="#br0" timeOffset="106971.1">21143 11457 0 0,'6'-5'182'15,"-2"1"131"-15,0-1-34 0,-1 1-47 0,2 1-53 0,-2-1-35 0,-1-1-30 16,0 1-10-16,0 1-4 0,-1-1-1 0,2 1-2 0,-2-1-1 0,3 1 0 16,-2-1 0-16,-1 0 0 15,2 0 0-15,-2 0-4 0,2 0-1 0,-1-1 0 0,2 1-6 0,0 0-4 0,-2 0-8 0,3 1-5 0,-1 0-5 0,1-1-2 0,-2 0-3 16,1 1-5-16,1 0 0 0,-1 2-1 0,1-1 1 0,-1 0 3 0,-1 2-1 15,1 2-1-15,2 0-1 0,-2 1 2 0,0 1 2 0,-2 2 6 16,2 1 3-16,-3 3 2 0,3 2 2 0,-3 0 4 0,-1 2 1 0,0 3 0 0,0 1 0 0,-1 1-4 16,-3 2 2-16,3 0 0 0,-1 1 3 0,-1 1 1 0,-1-1 1 15,2 3-1-15,-1-3-2 0,-2 2-2 0,4-1-3 0,-1 0-2 16,-1-1-5-16,3-1-6 0,-1 1 0 0,1-3 1 0,1-1-3 0,-1 0-2 0,3-2-4 16,-1 0-4-16,4-3-2 0,-1 0-2 0,0-1-1 0,4-3-2 0,-2 1 0 0,3-1 0 15,0-3 0-15,3 1-2 0,0-3-4 0,1 0-3 0,3-2-1 0,2-2 1 16,3-2 0-16,2-2 0 0,2-3-3 0,3-1-4 0,3-3-1 15,3-4-1-15,3-1 0 0,3-5-1 0,6-1 0 0,3-6 0 0,7-2-1 0,4-5 1 16,5-3-4-16,8-6-4 0,5-3-2 0,7-4-2 0,9-4 0 0,8-7-1 16,6-2-2-16,8-7 0 0,7-1 0 0,5-4-1 0,6-3-1 0,0 2-2 15,-1 1-1-15,1 1 0 0,-4 5 2 0,-7 5 1 0,-6 4 0 16,-7 8-1-16,-11 3-1 0,-8 7 0 0,-10 6-2 0,-10 4-1 0,-6 5 0 0,-10 5-2 16,-8 3 0-16,-7 3 3 0,-6 3-1 0,-4 3 0 0,-6 3 1 0,-4 0-3 15,-2 4 1-15,-6 0 0 0,-1 3-1 0,-5 2 1 0,-3 2 0 0,-3 1 1 16,-3 3 0-16,-5 2 1 0,-2 3 1 0,-3 1-2 0,-3 2 0 0,-2 0-3 15,-2 3 0-15,1 1-1 0,-2-1-2 0,0 2-3 0,0 1-1 0,-1-3-3 16,2 2-3-16,3-3-5 0,1 0-5 0,0-1-7 0,3-1-5 0,2 0-6 0,0-3-5 16,1 1-7-16,2-2-8 0,1 0-8 0,1 0-8 0,-1-2-6 0,2 0-7 15,0-1-7-15,0 1-2 0,1-2 0 0,0 0-4 0,2 0 0 16,-2 1-4-16,2 0-3 0,-1-1-4 0,-1 1-7 0,2 0-12 0,-3 1-11 0,3 1-15 16,-3-1-15-16,2 3-7 0,-2-2-6 0,0 2-4 0,-2 1-2 0,1 0-2 15,0 0-5-15,-1 2-2 0,2-2-5 0,-1 1-3 0,0 1-4 0,-1-1-10 16,1 1-11-16,1-2-36 0,1 0-46 0,-2-1-17 0,2 1 79 0</inkml:trace>
  <inkml:trace contextRef="#ctx0" brushRef="#br0" timeOffset="108103.1">23505 11870 293 0,'-6'2'401'0,"2"-1"3"0,1-1 2 0,-1 0-73 0,-1 1-107 16,0-1-67-16,1 0-48 0,1 3-23 0,-2 0-11 0,1 0-10 0,0 3-7 16,2-2-6-16,-1 2-4 0,-2 0-3 15,3 1 0-15,-1 1 3 0,2 1 4 0,0-1 2 0,0 0 1 0,1 3 0 0,0-2 2 0,1 0-3 0,0 0-5 16,3 0-1-16,1 1 0 0,0 0 0 0,1-1 0 0,1 0 1 0,2 1 1 16,1-2 1-16,0 1-4 0,2-1-1 0,1-1-2 0,1 1-4 0,2-1-5 15,1-1-2-15,2 1 0 0,2-1-3 0,2 1-2 0,2-2-3 0,0 0-1 16,4 0-1-16,0 0-2 0,2 0-1 0,4-1-2 0,1-1 0 0,4 0 2 15,3 1-1-15,2-2-1 0,2 0 1 0,4-2 1 0,3 0 0 0,3 0 1 0,1-2 0 16,4-2 0-16,5-1-1 0,2-1-1 0,0-3-1 16,3-1-2-16,1-2-1 0,5-3-3 0,-1 1-1 0,0-3 0 0,1-2-1 0,-1-1-1 0,0-3-3 15,1-2 0-15,-1-1 0 0,1-3-2 0,4-1 0 0,-2-3-1 16,-2 0-1-16,1-1 0 0,0 0-1 0,-2 0 1 0,-1 0-2 0,-1-1 0 0,0 0-2 16,-2 1-1-16,-1 3 0 0,-5 1-1 0,3 1 1 0,-2 0-2 0,-1 3 1 0,-2 2 1 15,-2 2 1-15,-2 1 1 0,-3 1-1 0,-2 6 0 0,1-1 1 0,-7 2 0 16,0 1 1-16,-3 3 0 0,-2 2-2 0,-3 1 1 0,-2 1 1 15,-3 2 0-15,-2-1-1 0,-3 3-2 0,0 0 1 0,-2 1 0 0,-4 0 1 0,0 1 0 16,-5 0-1-16,-1 0 0 0,-1 2 0 0,-2-3-1 0,-2 3-1 0,1-2 1 16,-3 2 0-16,-1-2-1 0,0 2 2 0,-1-1-1 0,-2-1 0 0,0 1 0 15,0 2-1-15,-2-2 0 0,1 1 2 0,-2 0-1 0,0-1-3 0,0 2-3 16,-1 0-9-16,0 0-12 0,-1 0-7 0,1 0-8 0,-1 1-11 0,-2-1-11 16,2 1-18-16,-2 1-18 0,3-1-21 0,-3 0-19 0,0-1-21 0,-1 0-23 15,2 1-16-15,-2 0-14 0,2 0-9 0,-2-2-8 0,0 1-26 0,0-1-34 16,2 1-53-16,-2-3-61 0,-1-1-23 0,0 0-6 0,0 0 8 0,0 0 395 15</inkml:trace>
  <inkml:trace contextRef="#ctx0" brushRef="#br0" timeOffset="108452.1">26999 11116 219 0,'-5'-11'425'0,"-2"1"8"16,1-2 9-16,-1-1-34 0,1 1-53 0,1 0-89 0,0 2-104 16,0-2-43-16,0 2-17 0,3 0-9 0,-2 1-5 0,3 0-6 0,-2 1-7 0,2 1-5 15,1 0-7-15,-1 0-7 0,1 2-11 0,0 0-7 0,0 1-9 16,0 0-3-16,0 1-3 16,1 2-5-16,-1-2-2 0,1 2-3 0,2 1-3 0,-2 0-1 0,3 1-2 0,0 2 0 0,2-1 0 0,0 2 0 0,0-1-1 0,4 2 1 0,-1 2 1 15,2-2 0-15,0 3-1 0,2 1 0 0,0 2 0 16,2 0-1-16,1 2 0 15,0 2-1-15,2 1 0 0,-1 3 0 0,2 2 1 0,-2 2 2 0,2 0 2 0,-2 2-1 0,-2 3 1 0,0-2 0 0,0 3 4 0,-3-2 0 0,0 2 1 16,-1 0 2-16,-4 0 1 0,2 0 1 0,-4-3-2 0,-3 0 0 0,1 1-2 16,-1-2-1-16,0-2-2 0,-2 2 0 0,-2-4 0 0,2 0-2 0,-3-4-1 15,0 0-1-15,2-1-2 0,0-3-4 0,-1 0-9 16,1-1-9-16,1-2-12 0,-1 0-21 0,0-3-25 0,1 0-32 0,0-2-36 0,0-1-38 0,0 0-36 16,1 0-69-16,0-3-83 0,-1 1-58 0,0-2-49 0,3-3-21 0,-1-1-10 15,2-1 3-15,0 0 306 0</inkml:trace>
  <inkml:trace contextRef="#ctx0" brushRef="#br0" timeOffset="109352.11">28223 11298 0 0,'-6'-1'112'0,"2"1"322"16,1-1 4-16,1-2 4 0,-1-1 5 0,3-1-69 0,-1 2-104 0,1-2-69 0,1 0-51 16,3 1-22-16,0-1-12 0,1-1-9 0,2 2-8 0,2-2-7 15,2 1-5 1,0-1-2-16,3 0 0 0,1 2-4 0,2-3-6 0,2 1-6 0,1-1-10 0,2 2-7 0,2 0-7 0,0-2-7 0,5 2-7 0,-2-2-6 0,6 1-6 15,1-1-2-15,2 1-4 0,3-1-5 0,-1 1-5 0,4-1-10 0,0 2-11 16,0-1-11-16,-1 0-8 0,0 1-12 0,0 1-14 0,-4-2-15 0,-2 3-15 16,-3-1-17-16,-1 1-17 0,-3-1-15 0,-5 1-15 0,0 1-8 0,-3 1-6 15,-2-1-2-15,-2 1 1 0,-2-1-1 0,-2 1-1 0,-3 0 3 0,0 1 3 16,-3 0 8-16,-1 0 11 0,-1 0 13 0,-1 0 13 0,-2 0 14 0,-1 0 12 16,-1 1 11-16,0 0 9 0,-4 1 9 0,1-1 8 0,-1-1 8 0,-2 0 11 0,-2 0 8 15,1 0 10-15,-2 0 6 0,-3-1 6 0,2-1 6 0,-4 1 6 0,-1 0 4 16,-3 1 4-16,-2-1 3 0,-5 1 4 0,1 0 3 0,-4 0 5 15,-4 1 9-15,-3-1 9 0,-1 2 9 0,-3 1 9 0,0-1 13 0,-1 0 14 0,-1 2 10 16,3 0 8-16,0 0 10 0,3 0 6 0,2 0 5 0,6 0 6 0,1-3 4 16,4 3 1-16,3-1-1 0,4-1-8 0,3 2-3 0,5-2-2 0,3 0-5 15,0 2-8-15,5 0-3 0,5 0-6 0,0 0 2 0,1 1 3 0,4 0 3 16,-1 2 8-16,3 0 5 0,-2 3 5 0,3 0 9 0,-1 2 10 16,-2 3 3-16,1 0 1 0,0 4-3 0,-1-1-5 0,-1 3-5 0,-3 0-2 0,0 4-11 0,1 1-11 15,-4 2-14-15,1 1-13 0,-3 1-13 0,1 0-12 0,-2 2-13 16,-2-1-13-16,2 3-11 0,-1-2-7 0,-1 0-6 0,0 2-5 0,0-2-2 0,-1 2-4 15,1-1 1-15,-1-2-1 0,2 1 1 0,-1-2-1 0,-1 0-1 0,1-1 1 16,-1-3-1-16,-2 1-3 0,3-2 0 0,-1-1-3 0,-2-2-1 0,2 0-3 16,-4-4 0-16,2 2-1 0,0-3-2 0,-2-2-2 0,1 1-2 0,-2-3-5 15,0-1 0-15,0-1-2 0,-2-2-4 0,0 0-7 0,0-2-8 16,-1-1-12-16,1-2-10 0,-1-1-11 0,2-2-12 0,-2-1-10 0,1-1-13 0,-1-2-10 16,1-3-10-16,0-2-8 0,3-1-10 0,-2-2-10 0,4-2-18 0,-1-3-19 15,1-1-14-15,1-3-14 0,3-2-11 0,0 1-12 0,2-4-5 0,0 3-2 16,3-2-7-16,0-2-8 0,1 4-31 0,0-2-41 0,0 2-46 0,2 0-48 15,-1-1-8-15,1 4 12 0</inkml:trace>
  <inkml:trace contextRef="#ctx0" brushRef="#br0" timeOffset="109703.1">29220 11579 0 0,'2'-4'91'0,"1"0"423"0,-2 0 8 0,-1 1 7 0,0-2 8 0,0 0-12 15,0 1-22-15,0 0-94 0,0-1-127 0,0 0-62 0,0 1-29 0,2-1-22 16,-1 0-19-16,1 0-14 16,1 0-12-16,2 1-8 0,0-1-8 0,0 1-7 0,2-1-8 0,-1 1-9 0,3-1-13 0,1 1-10 0,0 1-12 0,2-1-10 15,1 3-9-15,0-2-7 0,0 2-6 0,2 1-3 0,0 2-3 0,1 1 0 16,0 1-1-16,1 1-1 0,1 3 1 0,-1 0-1 0,-1 1 1 16,-1 2 1-16,1 0 1 0,-1 3 1 0,0 0 2 0,-4 0-1 0,2 2 0 0,-2 1 1 15,-4 0 0-15,2 2 0 0,-4-1 2 0,-3 1 0 0,1 0-1 16,-3-1 2-16,-3 1 1 0,0-1-1 0,-5 2 0 0,1-2-2 0,-4-1 1 15,-2 0 0-15,-2 0 0 0,-1-1 1 0,-1-1-2 0,-3-2 0 0,-1-1-2 0,-3-2-1 0,3-1-1 16,-3-1-2-16,2-1-1 0,-3-3-1 0,4-2 0 0,-1 1-1 16,1-3 0-16,1-3-2 0,0-1-2 0,1 0-4 0,1-5-3 0,0 1-5 0,3-5-4 15,-1 0-8-15,3-3-9 0,1-2-17 0,0-2-22 0,1-1-24 0,2-2-23 16,0-2-21-16,3-1-17 0,1-2-26 0,3 0-25 0,-1-2-28 0,6-1-28 16,-1-1-24-16,3 1-26 0,0-1-14 0,5 1-13 0,0 2-11 0,4 0-13 15,1 1-50-15,2 1-69 0,0 0-23 0,3 2-3 0,3 1 17 0,0 0 189 16</inkml:trace>
  <inkml:trace contextRef="#ctx0" brushRef="#br0" timeOffset="110151.1">29892 10888 0 0,'0'-4'428'0,"0"-3"63"0,0 2 1 0,0 0 0 16,-1-2-1-16,-2 2-81 0,2 0-118 0,1-1-80 0,-1 1-62 0,0 1-38 15,-1 2-25 1,2-1-17-16,0 3-13 0,0 0-3 0,0 3 3 0,0 0 3 0,0 4 5 0,0 0 9 0,0 2 8 0,0 2 8 0,0 4 6 15,-1 1 4-15,0 3 2 0,0 4-2 0,-1 2-2 0,1 2-2 0,-1 3-3 0,-2 2-7 0,0 1-9 16,0 1-9-16,1 0-7 0,-1 1-10 0,-1 1-10 0,1 0-8 16,-1 0-9-16,2 1-5 0,-4-2-6 0,4 0-5 0,-1 0-1 0,0 0-3 0,-1-2-1 15,0 0-1-15,3-2-1 0,-1-3 0 0,0-1 0 0,-1-2-1 16,1 0 1-16,2 0 0 0,-1-4 2 0,-1-3 0 0,3 0-1 0,-1-3 1 16,0 0 0-16,-2-2 2 0,2-2-1 0,-3-1 1 0,3-2 1 0,-1-2 0 15,0-1 0-15,-1-2 0 0,0-2 1 0,-1-2-2 0,-2-1 0 0,2-3-2 16,1-1 0-16,-1-3-1 0,-1-2 0 0,1-3 0 0,1-3-1 0,1-3 0 15,0 0-1-15,2-2-1 0,1 0 0 0,0-2-1 0,4-2 0 0,0 1 2 16,3-1-1-16,-1 1 0 0,4 1 1 0,-1-2 0 0,1 5 0 0,3 0-1 0,-3 1 0 16,3 2 0-16,0 2 0 0,-1 3 1 0,-2 3 1 0,3 0 2 0,-2 3 3 15,0 0 0-15,0 3 1 0,0 1 1 0,0 2 2 0,0 1 2 0,-1 3 2 16,1 1 2-16,0 0 2 0,0 2 3 0,-2 1 3 0,0 2-1 0,0 0 2 16,0 0-2-16,-2 3 0 0,0 1 0 0,1-1 0 0,-2 2-2 0,1 2 0 15,-2 0-1-15,0 0-4 0,-1 2-1 0,0 0-3 0,1 2-1 0,-2 1-3 16,-1 0 0-16,0 0 0 0,-1 3-4 0,0 1-3 0,-2 1-9 0,1-1-10 15,-1 0-20-15,0 0-22 0,0 1-23 0,0-1-17 0,0 0-20 0,0 0-18 16,3-1-23-16,-2 0-25 0,0 0-27 0,0-2-29 0,2 0-26 0,-1-1-25 16,2-1-19-16,0-2-16 0,2 1-21 0,0-2-21 0,1-1-45 0,1-3-55 15,-1-3-22-15,2 1-6 0,0-3 12 0,1-2 179 0</inkml:trace>
  <inkml:trace contextRef="#ctx0" brushRef="#br0" timeOffset="110538.11">30522 11734 128 0,'-1'-20'467'0,"-1"2"9"15,-1 0 12-15,-1 3 6 0,-2-1 5 0,1 2-97 0,1 1-146 0,0 0-64 16,-1 2-31-16,0 2-24 0,2 0-26 0,0 2-16 0,-1-1-12 0,3 2-9 0,-3-1-4 16,3 4-10-16,0 0-11 0,0 0-7 15,1 2-1-15,0 1-5 0,1 1-3 0,0 2-3 0,-1 0 0 0,3 3 2 0,0 0 1 0,-2 2 5 0,2 3 4 16,-2 2 2-16,2 1 3 0,-2 1-1 0,0 1 0 0,-1 2-5 0,0 1-8 16,0 1-4-16,0 1-3 0,0 0-2 0,0 1-3 0,0 0-2 0,-1 0-3 15,1-2-4-15,0 0-3 0,0 0-3 0,0-1-2 0,0-1 0 0,0-2 0 16,0-1-1-16,0-2 2 0,0-1 2 0,1 0 3 0,-1-4 4 0,0 1 4 15,2-1 0-15,-1-3 1 0,0 0 1 0,0-2-1 0,-1-3-1 0,4 0 0 16,-2-1 0-16,1-3 1 0,1-4-1 0,1 0 1 0,2-4-3 0,-1-1-5 16,4-4-3-16,0-4-3 0,1 0-3 0,3-1 1 0,-2-2-1 0,3-1-2 15,0-1 0-15,1 0 1 0,2-2 1 0,0 3-1 0,0 2-2 16,0 0 0-16,-2 2 0 0,2 3 0 0,-2 4 3 0,-2 1 2 0,-1 2 6 0,2 2 9 16,-2 1 8-16,-2 3 7 0,1 2 4 0,-3 3 4 0,0 0 1 0,-2 3 3 15,1-1 1-15,-3 5 2 0,-2 0 1 0,1 3 1 0,-3-1-2 0,2 3-2 16,-3 1-7-16,0 2-8 0,-3-1-9 0,2 3-6 0,1-1-4 0,-1 1-2 15,0-1-2-15,-1 1-3 0,2 1-4 0,0 0-6 0,2-1-10 0,0-1-10 0,2 1-20 16,-1 0-23-16,2 0-26 0,2 0-29 0,1-1-32 0,1 3-34 0,2-2-42 16,2 0-45-16,-1-2-36 0,2 1-32 0,-1 0-46 0,2 0-52 0,0-1-63 15,1 1-68-15,2-3-17 0,-1 0 5 0,-1 0 18 0,-1-1 49 0</inkml:trace>
  <inkml:trace contextRef="#ctx0" brushRef="#br0" timeOffset="111152.1">26950 11094 0 0,'-4'-8'7'16,"0"0"337"-16,-1 0 7 0,-1 1-45 0,1-1-66 0,0-1-60 0,0 1-60 15,0 1-21-15,0 0-6 0,1-2-2 0,2 2 1 0,-2 1-1 0,2-1-1 16,-1 1-2-16,3 0-2 0,-1 0-2 15,0 1-2-15,-1 2-3 0,1-2-5 0,1 1 0 0,-1 1-2 0,0 2 0 0,1-2 4 0,0 2 0 0,0 1 2 0,0 0-1 16,0 0 1-16,0 1-2 0,0 3-1 0,1 0-3 0,0 4 1 0,-1 0 0 16,1 1 0-1,2 5 2-15,-2 1 1 0,2 6 1 0,-1 1-2 0,3 6 2 0,-1 2 2 0,0 7 1 0,1 2 3 0,2 7 3 0,-1 5 3 16,4 7 1-16,-1 5-3 0,1 5-3 0,0 4-4 0,2 7-8 0,-1 2-8 16,1 5-7-16,0 1-9 0,0 3-8 0,-2 2-11 0,1 0-4 0,-1 2-4 0,0 0-5 0,-1 1-7 15,1 0-1-15,-2 1-2 0,1-1-1 0,-1-1 0 0,0 1 0 16,1-3 1-16,2-1-1 0,-1-1-1 0,3-2-3 0,0-3-4 0,2-1-9 15,0-4-11-15,1 0-11 0,2-4-10 0,-1-4-12 0,3-1-12 16,-1 0-12-16,2-3-11 0,-1 0-17 0,-1-1-16 0,1-5-23 0,-1-3-26 0,-2-1-23 0,1-5-23 16,-2 0-18-16,0-5-13 0,-2-2-12 0,-1-4-11 0,1-1-26 15,-4-4-30-15,1-6-51 0,-2-2-63 0,-2-4-21 0,0-5-2 0</inkml:trace>
  <inkml:trace contextRef="#ctx0" brushRef="#br0" timeOffset="112050.1">27382 11609 168 0,'7'-34'422'0,"1"-4"1"0,-1-1 1 0,3-2 3 0,-4 0 4 16,2-1-115-16,-2 3-170 0,0 0-64 0,-1-1-16 0,1 4 0 0,1-1 6 31,1 3 0-31,-1 0-1 0,1 2-1 0,2 2-1 0,3 2 0 0,0 1-1 0,5 1-3 0,0 3-3 0,3 1-10 0,4 1-10 0,2 3-9 0,3 2-11 15,5-1-7-15,2 2-6 0,8 1-5 0,1 1-2 0,5 1 1 0,6 0 1 0,5 2 1 16,5-1-3-16,7 1 1 0,6-2-1 0,7 0-1 0,5 0 2 16,4 1-3-16,8-3-3 0,5 1-1 0,4-1-4 0,8-1-5 0,4-2-8 15,3-1-8-15,5 0-9 0,5-3-5 0,1-2-4 0,2 0 0 0,1-2 2 0,1 0-2 16,1-1 1-16,2-1-1 0,-2 0 1 0,0 0 2 0,-4-1 3 0,-1 2 7 16,-6-1 7-16,-5 2 8 0,-7 2 6 0,-7 0 6 0,-7 4 10 0,-7-1 4 15,-7 3 2-15,-6 3 6 0,-7 1 7 0,-6 1 7 0,-7 2 6 0,-6 0 4 16,-4 2-1-16,-4 1 1 0,-5 0-2 0,-6 2 2 0,-1-1 1 0,0 0 0 0,-5 2-4 15,0-3-2-15,-2 2-5 0,-2 0-4 0,-1 1-5 0,1-1-4 0,-3-1-5 16,1 0-2-16,0 2 0 0,-2-3-1 0,2 1 1 0,-3 2-1 0,4-4-3 16,-2 2 1-16,-2-1 2 0,3 0 0 0,-3-1 0 0,2 2 1 0,-2-3-1 15,-1 2 0-15,-1-1 0 0,0 1 1 0,-3 0 0 0,-2 1 0 0,-4 0 4 0,0 0 0 16,-2 3 1-16,-1-3 0 0,-1 3-1 0,-3 1-1 0,-1-1 2 0,-1 0-2 16,-2 1-2-16,0 0 0 0,-2 0-1 0,1 2 2 0,-3 0 0 0,-1 0-2 0,0 0-2 15,0 0-3-15,-2 4 0 0,-1 0-2 0,-2 1 1 0,-1 1 0 0,1 3 0 16,-2 1 1-16,-2 2-1 0,0 1 1 0,-2 2-2 0,1 2 1 0,0 1-1 15,-1 3 0-15,1 0 3 0,-1 3-1 0,1 1 1 0,-2 4 0 0,-1-1-2 0,3 2-1 0,0 3-1 16,-1 0 0-16,1 2 3 0,-2 1 1 0,1 3 3 0,-2 3 2 16,1 2 3-16,-1 2 2 0,1 2 1 0,-2 1 2 0,1 3 0 0,0 4 1 0,-2 1 1 15,-1 1 1-15,1 1 1 0,0 1-1 0,2 2 1 0,-2-2-2 0,0 3-3 16,0-2-2-16,0 1-3 0,3 1 0 0,-1 0 2 0,1 3 0 0,2-2 2 16,0 3 1-16,1 1 1 0,2 2 3 0,1 0 1 0,1 0 1 0,0 3 0 0,1-1 1 15,0 1 1-15,3-1 1 0,0 0 0 0,1 0-2 0,1 1-2 0,0-3-1 16,2 1 0-16,-1 1-2 0,2-2-3 0,1 0-1 0,-1-1-2 0,-1 1 0 0,2-3-3 15,0 0 0-15,-1-1-1 0,0-4 1 0,-2-2-1 0,2-2-2 0,0-1 0 16,-2-5-2-16,-1-2-1 0,2-3-2 0,-1-1 1 0,-2-1-1 0,2-6-2 16,-1-2 1-16,-1-1-2 0,0-1 1 0,-1-3 0 0,-1 0-2 0,0-3 0 0,-1-2 0 0,-2 0 1 15,-1-2-2-15,1-2 1 0,-2 1 0 0,-2-3 2 0,0-2-1 16,-2 1 1-16,-2-4 1 0,-1 1-1 0,0 0 2 0,-2-4 0 0,-3 0 0 0,1-1 1 16,-3-1 1-16,-3-1 0 0,0-3 1 0,-2-1 2 0,-1-1 1 15,-3-2-1-15,-2 0 0 0,-3-2 1 0,-2-2 0 0,-3-2-1 16,-2-1 0-16,-3-1-1 0,-2-2 0 0,-4-2-1 0,-2 0-2 0,-6-3-1 0,-2-1-1 15,-6 0-2-15,-3 0-1 0,-4-3-1 0,-4 2-4 0,-6-1-5 0,-6-2-4 0,-2 1-6 16,-1 1-3-16,-4-1-3 0,-3-1-2 0,-2 2-1 0,-4 1 1 0,-1 0 2 16,-1 0 0-16,-2 1-1 0,-2 1 0 0,-2 2 1 0,-1-1 4 0,1 2 2 15,-4 3 5-15,3-2 4 0,-3 4 5 0,1 0 6 0,-1 1 1 0,1 2 3 16,-1 1-1-16,1 3-1 0,2-1 0 0,-2 1-1 0,4 2 0 0,1 2-2 16,3-2 1-16,2 4 0 0,2-2-1 0,5 2 1 0,6-1-1 0,2 1-1 0,5 0-3 15,3 0 1-15,5 1 2 0,4 0 1 0,5-2 1 0,4 1 0 16,3 1 1-16,6-2 2 0,5 1 0 0,4-1-2 0,4-1 1 0,5 1 1 0,4-1 0 15,5-1-2-15,3 0-1 0,5 0-1 0,1-1-4 0,3-1-4 0,2-1-1 16,1 1-3-16,5-2-3 0,2 2-2 0,0-3-6 0,2 1-6 16,4-1-11-16,0 2-13 0,2-1-18 0,0 1-18 0,4 0-24 0,1-2-26 15,0 2-24-15,1-2-22 0,2-1-23 0,0 1-21 0,3-1-39 0,1 0-45 0,1-1-63 16,2 0-68-16,1-2-27 0,3 0-8 0,0-1 7 0,1-1 293 0</inkml:trace>
  <inkml:trace contextRef="#ctx0" brushRef="#br0" timeOffset="112434.1">26895 12720 375 0,'-21'-17'462'0,"2"-1"1"0,4-1-1 0,5-1-1 16,0-1 0-16,4 1-128 0,4-1-187 0,2 1-72 0,2-1-21 16,3 2-9-16,4-1-5 0,2 0-3 0,5 1-1 0,4 0-1 0,6-2-1 0,3 3-1 15,4-2-1-15,7 0-1 0,6 1-1 16,5-1-3-16,7 3-3 0,6-3-6 0,5 3-3 0,7 2-4 0,7-1-4 0,9 0-2 16,4 3 1-16,8 0-2 0,5 1-1 0,8 0-3 0,2 2-3 0,9-1-3 0,9 1-2 0,2 1-4 15,6-1-4-15,9 1-5 0,2 0-6 0,3 0-6 0,2-2-5 16,2 2-6-16,2 1-4 0,0-1 0 0,4 1 2 0,-3-1 0 0,2 4-1 0,-3-2 2 15,1 3 0-15,-4 0 2 0,-4 2 1 0,-8 1 4 0,-3 1 4 0,-7 1 4 16,-7 1 1-16,-1 1-2 0,-10-1-3 0,-6 1-5 0,-8 1-3 0,-10 1-3 0,-4-2 2 16,-9 1 1-16,-6 0 1 0,-9-1 2 0,-4-1 3 0,-9 0-1 0,-5 0 0 15,-7-2-4-15,-3 2-2 0,-6-2-5 0,-6-2-4 0,-1 1-4 0,-7-2-6 16,-2-1-8-16,-4 0-8 0,-5-2-11 0,-2-1-13 0,-4 0-23 0,-4-1-28 0,-3-2-70 16,-4-1-92-16,-6-2-39 0,0-2-14 0</inkml:trace>
  <inkml:trace contextRef="#ctx0" brushRef="#br0" timeOffset="123616.35">11599 12624 0 0,'1'-2'207'15,"-1"-1"6"-15,3 2-39 0,-2-1-33 0,0 0-27 0,-1 0-24 0,1 0-21 16,1 0-15-16,-1 2-10 0,0-3-5 0,-1 0-5 0,1 2-2 0,1-1-2 16,-2 0 0-16,0 1 1 0,0 0 0 0,0 0 1 15,0 1 1-15,0 0-2 0,0 0 0 0,0 0 1 0,0 0 3 0,-2 0 6 0,1 2 8 0,0 1 10 16,-3 0 7-16,-1 3 3 0,0 2 1 0,-1 1 2 0,-5 3 0 0,1 3 1 0,-5 2 2 15,0 6 4-15,-5 0 0 0,-1 3 3 0,-5 6-3 0,0 1-5 16,-5 3-7-16,-1 4-8 0,-4 2-6 0,-4 1-1 0,0 2-2 0,-2 1-2 0,-4-2-2 16,1 2-4-16,-3 0-4 0,-2-1-4 0,3-1-5 0,-3 1-6 0,3-3-3 15,1-3-3-15,1-1-3 0,3-1-2 0,2 0-6 0,3-4-4 0,1-1-3 16,4-1-3-16,2-4 0 0,3 1-1 0,2-3-1 0,3-3-1 0,2-1-1 16,1 0-5-16,4-4-3 0,3-1-6 0,-1-2-7 0,2 0-6 15,2-2-9-15,1-1-9 0,0-3-10 0,3 1-10 0,-1-1-9 0,1-2-9 0,1 0-12 16,2-1-15-16,-3 0-12 0,4-2-10 0,0 2-12 0,1-1-13 0,1-2-30 15,0 0-38-15,0 1-54 0,4-2-60 0,-1-2-21 0,2-2-6 0</inkml:trace>
  <inkml:trace contextRef="#ctx0" brushRef="#br0" timeOffset="123915.35">13117 12457 122 0,'-4'1'353'0,"-2"0"-24"0,1 1-37 0,0 0-65 0,-4 2-77 16,1 2-41-16,-5 1-24 0,2 1-10 0,-4 2-6 0,0 1-1 0,-3 5 2 15,-2 1 4-15,-3 3 3 0,-3 2 3 0,0 2-1 0,-1 4-1 0,-2 2-3 16,-3 2-4-1,-2 3-5-15,2 1-4 0,-3 1-7 0,3 2-6 0,-3 0-6 0,2 2-6 0,-1 0-4 0,2 1-5 0,-2 0-7 0,3-1-3 0,-1 1-6 16,1-2-5-16,1 1-6 0,3-3-13 0,1-1-14 0,0 1-17 0,2-4-16 16,4 0-16-16,0-2-15 0,4-2-15 0,3-3-14 0,1 1-13 0,6-2-9 0,1-3-15 15,5-1-14-15,4-3-21 0,2-1-22 0,7-3-18 0,3-5-13 16,5-3-2-16,5-3 4 0,6-5 11 0,4-5 42 0</inkml:trace>
  <inkml:trace contextRef="#ctx0" brushRef="#br0" timeOffset="124183.36">13835 12706 0 0,'94'-64'148'0,"-3"4"-1"0,-8 4-11 0,-1 4-17 15,-9 3-19-15,-3 5-22 0,-9 3-22 0,-5 4-13 0,-5 4-4 16,-8 3-1-16,-2 3 3 0,-6 3 3 0,-7 3 4 0,-3 1 2 0,-1 5 2 0,-6 0 3 16,-3 3 4-16,-2 3 4 0,-2-1 0 0,-4 3 1 0,1-1 2 15,-6 4-2-15,0 2-4 0,-4 1-3 0,0 2-5 0,-6 3-4 0,1 1-3 0,-5 4 1 16,-3 2 0-16,-4 3 1 0,-1 3 0 16,-5 2-1-16,-2 3-1 0,-2 1-1 0,-3 5-1 15,-4 1 0-15,0 1-1 0,-4 1-2 0,0 2-4 0,-2 1-2 0,0 0-1 0,-2 2-4 0,0 0-3 0,-1 1-4 0,-2 0-4 0,2 1-2 16,1-1-2-16,0 1-3 0,3 0-4 0,0-1-7 0,4-2-8 0,3-1-6 0,6-2-9 15,2-1-9 1,5-3-7-16,3-2-12 0,6-1-13 0,2-1-13 0,3-1-13 0,6-3-10 0,2 0-11 0,6-3-4 0,4-4-6 0,4-1-2 0,7-3-2 16,3-1-1-16,6-6-3 0,3-3-7 0,4-3-7 0,6-5-5 0,4-3-3 15,3-4-10-15,2-5-12 0,3-2-31 0,4-8 98 0</inkml:trace>
  <inkml:trace contextRef="#ctx0" brushRef="#br0" timeOffset="124363.35">15510 12171 62 0,'-2'4'308'0,"-7"2"-34"0,-1 2-43 16,-5 2-51-16,-2 2-56 0,-3 0-35 0,-4 1-25 0,-3 2-12 0,-3 2-8 16,-1 0-2-16,-1 1-3 0,-3 3-2 0,2-2-3 0,-1 2-3 0,2 0-4 15,-1 1-3-15,4-1-3 16,1 0-2-16,2-1-1 0,3 2-2 0,0-1-2 0,2 0-3 0,5-2-3 0,0 1-4 0,1-1-2 0,1-1-3 0,4 0-2 16,0 1-4-16,4-2-7 0,-1-1-9 0,3-1-10 0,2 1-10 0,0-2-10 15,4-2-12-15,0 1-17 0,2 1-32 0,2-4-42 0,0-1-60 0,3-1-69 16,1-1-34-16,2-4-21 0</inkml:trace>
  <inkml:trace contextRef="#ctx0" brushRef="#br0" timeOffset="124554.35">15607 12425 0 0,'-7'3'224'0,"-4"0"106"15,-1 0-1-15,-4 2-79 0,0 1-115 0,-1 0-60 0,-2 2-37 0,-1 0-17 16,-1 3-9-16,-1-1-4 0,1 2-3 0,-1 0-2 0,1 1 1 15,1 0-2-15,2 1 0 0,-1 0-1 0,3-3-1 0,1 3-2 0,0-3-2 0,5 1-5 0,-1-1-5 16,1 0-5-16,4 0-6 0,0 0-5 0,0-3-8 0,2 1-8 0,0-1-10 16,4 1-19-16,0-4-21 0,0 1-34 0,3 0-40 0,0-1-48 0,3-3-54 15</inkml:trace>
  <inkml:trace contextRef="#ctx0" brushRef="#br0" timeOffset="124728.35">15646 12518 0 0,'6'-6'245'0,"-1"1"48"0,-1-1-47 0,-2 1-55 0,3 2-60 0,-4 0-41 0,2 0-31 16,-1 0-15-16,-2 2-11 0,1 0-7 0,-1 1-6 0,0 0-3 0,-1 2-2 16,1 1 1-1,-2 1 0-15,-1 0 0 0,1 0 1 0,-2 2 1 0,-1 0 1 0,1 1-1 0,-1 0-1 0,-1 1-1 0,1-1-3 0,0 2-1 0,-1-1-3 16,1 1 0-16,0-1 0 0,-1-2-1 0,2 2-2 0,0-1 0 0,1 0-2 16,-1 0 0-16,-1 0-3 0,0-1-5 0,3 1-5 0,-1-1-7 0,-1 0-5 15,1-3-5-15,0 3-7 0,2-4-4 0,0 4-7 0,-1-3-8 0,1 0-7 16,1-1-16-16,1 1-17 0,1-1-27 0,0 0-34 0,-1 0-50 0,4-2-58 15,-1 0-32-15,0 0 146 0</inkml:trace>
  <inkml:trace contextRef="#ctx0" brushRef="#br0" timeOffset="125347.35">16228 12241 0 0,'4'-2'102'0,"-3"-1"222"0,2-1-20 0,-1 2-52 0,-1-1-68 0,3 0-49 0,-1 2-41 15,0 0-16-15,-2 1-8 0,2 1-1 0,-2 0 2 0,1 2 5 0,-1 4 7 16,-1 0 7-16,-1 3 7 0,-1 2 7 0,-2 2 6 0,-2 3 4 0,0 2 1 15,-4 3 0 1,0 1-3-16,-2 2-6 0,-3 3-7 0,-1 1-10 0,-4 2-9 0,1 1-12 0,-1 0-11 0,-1 1-11 0,0 1-8 0,0 0-9 0,-1-1-8 16,-2 1-5-16,3-2-4 0,0 1-4 0,0-1-3 0,1 0-3 15,1-3-1-15,2 0-3 0,1-1 0 0,1-3-6 0,1 0-6 0,4 0-7 16,-1-1-6-16,2-3-10 0,3 0-13 0,1-1-12 0,4-3-13 0,1 0-14 0,1-2-14 16,4-1-12-16,1-4-12 0,3-1-8 0,3-2-4 0,3-2-3 0,0-5 0 15,6-1 0-15,4-4 2 0,1-3 9 0,5-7 12 0,4-1 12 0,1-4 10 16,0-5 14-16,3-2 16 0,-1-2 19 0,2-3 18 0,0-1 21 0,-2 1 20 0,-2 0 20 15,-5 0 21-15,-1 3 15 0,-3 2 12 0,-3 3 14 0,-5 2 15 16,-3 5 14-16,-5 1 15 0,-2 3 11 0,-4 2 10 0,-4 4 4 0,-5 1 0 0,-3 6-7 16,-6 2-7-16,-4 4-10 0,-4 3-12 0,-5 3-9 0,-3 1-7 15,-2 6-11-15,-5 1-16 0,-1 2-13 0,-2 1-12 0,-2 3-13 0,0 1-11 16,2 0-9-16,-1 1-8 0,1 1-5 0,2-1-6 0,2 0-4 0,0 0-4 0,3-2-7 16,4 0-7-16,-1-2-14 0,4 1-18 0,-1-4-22 0,4 1-26 0,-1-2-23 15,2-2-23-15,0 0-20 0,1-2-16 0,0 0-20 0,1 0-19 0,-3-3-42 16,0 0-49-16,0 0-56 0,-4-3-56 0,-2 0-16 0,-2-2-2 0</inkml:trace>
  <inkml:trace contextRef="#ctx0" brushRef="#br0" timeOffset="125546.37">9416 13525 0 0,'-23'-8'125'0,"3"-1"136"0,2-2-14 15,1 1-103-15,5 0-140 0,1 0-73 0,2 0-40 0,2 2-22 16,-1-2-14-16,5 0-16 0,0 2-5 0</inkml:trace>
  <inkml:trace contextRef="#ctx0" brushRef="#br0" timeOffset="126511.36">9924 12761 42 0,'-13'8'319'0,"-3"3"-46"15,1 1-67-15,-6 3-59 0,1 3-55 0,-5 3-28 0,0 2-16 16,-2 2-9-16,0 2-5 0,-3 2-3 0,-1 3-1 0,1 0-1 0,-2 1-2 16,-1 1-1-16,1 0-2 15,0-1-1-15,2 1-4 0,0-1-2 0,3-1-3 0,0-2-3 0,3-3-2 0,3-2-1 0,2-1-2 0,2-2-2 0,3-1-2 0,2-2-1 16,3-2-1-16,0-2-1 0,4 0-1 0,3-3 0 0,1-3 1 0,2 1-1 16,1-3 0-16,3-1-1 0,4-2-2 0,0-2-3 0,3-2-1 15,2-2-4-15,2-3-4 0,3-3-3 16,2-2-4-16,1-3-4 0,4-6-2 0,3-1-4 0,2-3-2 0,0-6-3 0,5-3 0 0,0-3-2 0,1-2 0 0,4-3 2 0,0-4 1 15,-1-1 5-15,0-1 4 0,1 1 8 0,-3-1 9 0,-1 1 8 0,-2 3 6 16,-4 4 8-16,-1 0 7 0,-3 7 6 0,-3 1 10 0,-4 4 5 16,-4 4 7-16,-2 5 6 0,-6 3 8 0,-1 5 6 0,-5 2 5 0,-7 7 3 0,-2 7 2 15,-7 3-2-15,-6 9 0 0,-4 6-2 0,-7 5-1 16,-3 7-4-16,-6 5-3 0,-6 6-4 0,-1 5-4 0,-3 2-5 0,-2 0-7 16,1 3-6-16,2-3-8 0,1-2-6 0,5-3-7 0,0-1-3 0,6-5-5 0,2-3-2 15,5-4-4-15,3-3-1 0,5-5-3 0,2-2 0 0,4-4-2 0,2-4 1 0,4-3 0 16,3-2 1-16,3-3 1 0,2-3-1 0,2 0 1 0,2-6 1 0,4 0 1 15,4-5-2-15,5-4-2 0,1-3-2 0,5-5-4 0,3-4-2 0,6-4-4 16,2-4-3-16,3-6-6 0,5-2-2 0,3-6-2 0,4-3-1 0,1-1-2 16,2-2 0-16,4-3 0 0,-1 0 2 0,3 0 1 0,0-1 2 0,1 1 5 15,-1 0 5-15,0 4 2 0,-4 2 5 0,0 0 4 0,-1 4 4 0,-6 3 1 16,-3 5 1-16,-5 2 2 0,-3 4 0 0,-8 3-1 0,-4 5 1 0,-3 3 0 16,-7 1-1-16,-4 4-1 0,-6 3-1 0,-5 5-1 0,-5 2 0 0,-8 4 0 15,-4 2-1-15,-5 5 0 0,-5 2 1 0,-3 3 0 0,-4 3 2 0,-3 2 1 16,-2 0 1-16,-3 3-1 0,-1 2 2 0,-2-1-1 0,-2 1 2 0,3 1-1 0,-3 0 2 15,0 1 0-15,1 1-1 0,0-2 0 0,-2 1-2 16,3 1-1-16,-2-3-1 0,3 1-4 0,-4 0 0 0,1-1-1 0,3 1 0 0,-2 0-1 0,0-2-1 16,2 0-1-16,1-2 0 0,2-1 0 0,1 0 3 0,5-2 1 15,2-1 4-15,2-3 2 0,5-1 2 0,2-2 2 0,5-1 2 0,2-3 1 16,2-1-1-16,5-3 3 0,3-1-1 0,1-2 1 0,7-4 0 0,3-2 1 0,5-2-2 16,4-3-1-16,6-2-2 0,4-2 0 0,5-3 0 0,6-2 0 15,5 0 0-15,4-5-1 0,6 0 0 0,4-2-1 0,5-1-2 0,2-2-3 16,4 1-2-16,5 0-1 0,4 0-6 0,-1 0-4 0,7 1-7 0,1 0-8 0,1 1-8 15,4 1-8-15,0 2-5 0,3 0-6 0,0 3-5 0,-1 0-4 0,0 2-1 16,-2 2-5-16,-4 2 0 0,-3 3-3 0,-6 0 2 0,-7 3 0 0,-3 2 4 16,-7 4 3-16,-4 1 4 0,-7 2 5 0,-6 3 3 0,-6 3 3 0,-7 0 4 0,-6 3 4 15,-6 4 5-15,-9 2 7 0,-6 2 5 0,-7 1 6 0,-8 2 4 0,-7 2 3 16,-8 0 6-16,-5 1 4 0,-7 2 6 0,-4-2 5 0,-6 0 8 0,-3-1 6 16,-3 1 5-16,-3-2 2 0,-5 0 1 0,-1-2 0 0,-2 0 2 0,-4-2 4 15,-2 1 2-15,-3-4 2 0,0 0 1 0,-3-2 1 0,-1 2 4 0,-1-3 5 16,0-1 1-16,-2-1 2 0,2 1 4 0,1-1 6 0,3-3 3 0,4-1 7 15,2-1 3-15,1 0 6 0,7-2 9 0,2-1 13 0,4-3 8 0,5 0 8 16,4 0-1-16,6-3-5 0,4-2-6 0,8 0-5 0,2-2-7 16,8-1-8-16,4-2-8 0,7-3-8 0,7-1-8 0,8-3-9 0,6-2-11 15,10-2-17-15,7-3-12 0,12-1-10 0,10-2-5 0,10-2 0 0,12-1-1 0,10-3 1 16,12 0-1-16,10 0-3 0,10-1 1 0,13 0 0 0,8 2 2 0,11-2 2 16,9 4-1-16,11 0-2 0,8 1-2 0,7 3-1 0,5 4 0 0,9 0 1 15,7 2-3-15,4 3-5 0,3 3-5 0,0 1-6 0,2 5-9 0,-1 1-11 16,-3 3-16-16,-5 2-19 0,-8 5-16 0,-7 1-15 0,-7 2-10 0,-4 2-12 15,-7 3-10-15,-10-1-11 0,-9 4-6 0,-6-2-4 0,-10 3 1 0,-8-1 1 16,-8-1 1-16,-6 2 3 0,-9 1-11 0,-7-3-17 0,-9 1-45 0,-3-1-59 16,-11-1-27-16,-3-1 35 0</inkml:trace>
  <inkml:trace contextRef="#ctx0" brushRef="#br0" timeOffset="126784.37">12585 12882 0 0,'-151'1'133'0,"-1"0"192"15,-3 2 3-15,2 0-76 0,0-1-113 0,1 4-62 0,1 0-37 16,3-1-17-16,3 4-3 0,1 1-2 0,5 0 4 0,7 0 2 0,7 2 6 16,2 0 4-16,9 0 4 0,6 1 4 0,2 0 2 0,9 1 3 15,6-1 2-15,7-1 0 0,6 1 0 0,6-1-3 0,6 0-4 0,9-1-3 0,5 0-4 0,8-2-3 16,6 1-4-16,7-2 0 0,7 0 1 0,5-1 2 0,8-2 3 16,10-1 4-16,7-4 5 0,13 0 5 0,11 0 5 15,13-6 2-15,17-1 3 0,14-1 3 0,17-5 2 0,13-1-2 0,17-1-1 0,15-5-6 0,13 0-7 0,13-2-5 16,8 1-3-16,11-2-9 0,11 0-8 0,0-1-8 0,4 2-6 0,2 0-4 0,-1 1-3 15,1 2-3-15,-7 1-4 0,-5 2-3 0,-7 1-6 0,-5 2-10 0,-9 2-12 16,-7 2-17-16,-8 1-16 0,-8 2-15 0,-10 3-17 0,-9 1-13 0,-10 1-11 16,-12 2-12-16,-7 1-12 0,-10 1-25 0,-9 2-29 0,-11 1-48 0,-8 0-57 15,-7 0-35-15,-10 0-25 0</inkml:trace>
  <inkml:trace contextRef="#ctx0" brushRef="#br0" timeOffset="127046.35">13704 12920 71 0,'-105'3'335'0,"-12"0"-38"0,-7 1-55 16,-9 0-60-16,-10 2-62 0,-6 1-37 0,-7 1-27 0,-7 3-15 0,-4 1-8 15,-3 3-5-15,-7 2-4 16,-1 2-3-16,0-2-4 0,3 3-1 0,-1 2-2 0,1-2-1 0,2 2 0 0,7-1 3 0,4 0 4 0,3-1 3 0,4-1 2 16,8-1 3-16,8-2 2 0,4 0 5 0,7 0 5 0,5-3 5 0,10 0 3 15,5-1 5-15,7 0 6 0,7-3 5 0,11 0 3 0,6 0 1 0,7-2 1 16,8-1-4-16,9 0-3 0,7-1-2 0,6-1-3 0,5-2-7 0,9 0-8 16,5 0-4-16,5 0-4 0,7-2-5 0,8-3-6 0,7 0-6 0,9-1-5 15,11-3-4-15,10-1-2 0,13-3-1 0,11-3 0 0,14-2 0 0,10-2-2 16,14-2 1-16,14-2-1 0,9-3 2 0,15-2 2 0,12-1-1 0,11-1-2 15,9-3-3-15,10 0-3 0,11 1-1 0,10 1-1 0,8 0-5 0,5 2-6 16,2 1-12-16,5 1-11 0,1 5-14 0,1 0-13 0,1 5-19 0,-2 3-18 0,-6 0-15 16,-7 5-13-16,-7 3-22 0,-5 3-27 0,-6 2-74 0,-8 2-95 0,-8 3-40 15,-10 2-15-15,-11 1 1 0,-9 2 328 0</inkml:trace>
  <inkml:trace contextRef="#ctx0" brushRef="#br0" timeOffset="127711.35">20621 12036 0 0,'5'-2'171'0,"-2"0"118"0,-3 0-44 0,-3 1-54 16,-3-2-55-16,-4 2-38 0,-1-1-31 0,-3 0-15 0,-2 1-9 0,-3 0-7 0,-3-1-5 15,0 2-4-15,-2-1-4 16,-1 1-4-16,-1 0-2 0,3 0-4 0,-2 1-3 0,1-1-2 0,3 2-2 0,1-1-2 0,2 0 1 0,1-1-3 16,3 3-2-16,0-1-2 0,5 0 0 0,-1 0-5 0,4-1-7 15,1 2-13-15,1 0-16 0,4 0-37 0,0 0-46 0,3 0-61 0,1 2-68 16,1-1-38-16,3-1-24 0</inkml:trace>
  <inkml:trace contextRef="#ctx0" brushRef="#br0" timeOffset="127961.35">21406 12387 0 0,'-22'13'347'16,"-5"-1"73"-16,-1 1 3 0,-3 0 3 0,-2 0 3 0,-1 3-105 0,-2 3-155 15,0 2-68-15,0 2-29 0,0 4-11 0,0 1-5 0,3 4 1 0,0 2 1 16,2 1 2 0,-1 3 0-16,1 2-2 0,2 2-4 0,-2 0-2 0,4 0-1 0,-3 1-4 0,3 0-7 0,-2 1-5 0,-1-2-6 0,2 0-3 0,-2-2-4 15,-1 1-4-15,2-2-4 0,0 1-4 0,0-2-4 0,-2-2-7 0,0 0-6 16,0-1-15-16,1-2-18 0,-1 0-27 0,0 0-28 0,1-3-25 0,-2 0-22 16,0-3-19-16,-1 0-13 0,2-2-16 0,0 0-14 0,-1-2-25 0,2-2-28 15,0-1-38-15,-1-2-43 0,4-2-32 0,0-1-29 0,2-4 4 0,0 1 376 16</inkml:trace>
  <inkml:trace contextRef="#ctx0" brushRef="#br0" timeOffset="128146.35">19916 13361 0 0,'10'-42'53'0,"0"2"429"0,-3 2 8 0,2 3 4 15,-3 2-1-15,-1 4-66 0,0 1-99 0,-3 4-78 0,2 3-70 0,-1 1-39 16,-1 2-25-16,2 3-21 0,1 4-23 16,-1 1-11-16,1 3-10 0,0 2-4 0,2 3-7 0,1 2 4 0,1 2 5 0,1 4 5 0,4 4 4 0,1 2 3 15,1 4 1-15,1 1 0 0,3 3 2 0,0 5-5 0,4 0-8 0,1 3-5 0,-2 3-8 16,2-1-4-16,2 4-4 0,0-2-9 0,1 1-11 0,-2 1-14 0,3-1-14 15,-3 1-14-15,1-1-11 0,-1-1-19 0,0 0-17 0,-2-1-25 16,0-4-25-16,0-1-28 0,-1-1-26 0,0 0-24 0,0-2-21 0,1-1-23 0,0-2-19 16,3-2-66-16,-2-1-87 0,0-1-42 0,4-3-22 0,-2 0 0 15,5-3 5-15</inkml:trace>
  <inkml:trace contextRef="#ctx0" brushRef="#br0" timeOffset="128343.36">22199 13488 494 0,'-11'-1'528'0,"-2"-3"1"0,3 1 2 0,-2-2 0 0,-1-1 0 16,2-1-109-16,-1 0-159 0,-1 1-100 0,3-2-74 0,1 2-35 0,0 0-21 15,0 1-18-15,2 1-17 0,-1-1-19 16,3 2-21-16,0-2-26 0,0 2-27 0,0 0-33 0,3 1-33 0,-1 1-32 0,2 0-28 0,1 1-57 0,0 0-72 16,3 1-62-16,-1-1-56 0,4 2-28 0,-2 1-13 0,1-1 3 0,1 0 273 15</inkml:trace>
  <inkml:trace contextRef="#ctx0" brushRef="#br0" timeOffset="134092.26">7059 14665 112 0,'-2'-8'323'0,"-2"3"-54"0,-1-2-80 0,2 2-58 0,0 1-46 15,-1-1-25-15,2 1-11 0,-1 1-6 0,1 0-2 16,-2 2-1-16,3-1-3 0,-2 0-2 0,2 2-4 0,-1 2-3 0,-1 0-3 0,1 2-3 16,-2 1 0-16,0 3 0 0,2 0-1 15,-2 3 1-15,-1 2 2 0,-1 1 0 0,0 3 1 0,-3 3 0 0,3 1-1 0,-2 2 2 0,-3 4 1 0,0 2 4 0,1 2 4 16,-2 1 2-16,-1 4 3 0,-1 1 5 0,0 1 3 0,-3 3 1 0,1 2 0 15,0-1 0-15,0 3 0 0,-1-1 0 0,0 3 1 0,1-1 0 16,-2-1 2-16,0 1-4 0,0 0-3 0,0 0-3 0,2-1-3 0,-1-2-5 16,-1-1-4-16,2-1-3 0,1-2-2 0,0-2-1 0,3-2-3 0,-2-2-2 0,2 0-2 15,1-3-3-15,-1-4-4 0,4-1-3 0,-1-1-1 0,2-2-3 0,-1-3-4 16,2-1-2-16,2-3-2 0,-2 0-2 0,2-2-2 0,2-1-3 0,-2-2-5 16,3-1-4-16,-2-1-9 0,1-1-14 0,2-2-16 0,0-1-17 0,0 0-17 15,0-2-12-15,0 0-12 0,2-2-11 0,0-2-12 0,0 0-19 0,-1-1-20 16,2 0-34-16,-2 0-43 0,3-4-45 0,-2 2-49 0,3-4-14 0,-2 1 242 15</inkml:trace>
  <inkml:trace contextRef="#ctx0" brushRef="#br0" timeOffset="134557.26">7475 14719 0 0,'0'-8'133'0,"-1"-1"196"0,1 2-4 0,-1-1-76 0,0 1-105 15,-1 1-55-15,1 2-29 0,0 0-13 0,0 0-6 0,-2 3-3 0,2 0-5 16,-1 1-1-16,-1 2 0 0,2 2 1 0,-2 0 2 0,2 4 3 16,-1 1 1-16,-2 2 2 15,0 3 2-15,2 3 1 0,-1 1-1 0,-2 4-1 0,-1 2-4 0,1 5 0 0,0 1-1 0,-2 1 2 0,-1 4 3 0,1-1-1 0,-2 7 0 16,-1-1-1-16,0 4-3 0,-1-1-1 0,1 2-1 0,0-1 0 0,0 3 0 15,0-1-1-15,1-2 1 0,1 0-2 0,-1 1-5 0,1-4-4 16,0-2-7-16,3 0-6 0,-2-2-3 0,2-2-2 0,0-3-1 0,0 0-2 0,1-2-1 16,1-1-6-16,2-2-5 0,-1-1-7 0,0-2-10 0,1 0-11 0,1-3-16 15,0-3-11-15,0-1-13 0,1-1-15 0,1-2-17 0,-1-1-20 0,0-2-23 16,0-2-39-16,2-1-50 0,-2-3-51 0,2-1-55 0,-2-3-23 0,3-1-8 16</inkml:trace>
  <inkml:trace contextRef="#ctx0" brushRef="#br0" timeOffset="142687.18">18726 13958 67 0,'17'-4'121'0,"1"1"-2"0,-3 1-4 15,-2-1-6-15,-4-1-11 0,2-1-10 0,-5 2-8 0,1-1-12 0,-3 0-13 16,0 0-13-16,-4 2-15 0,0-2-9 0,-1 0-9 0,-3 0-3 0,-1 0-5 16,0 1-2-1,-1 1-1-15,-1-2-1 0,-1 1 1 0,-2 3-2 0,2-3 1 0,-2 1-3 0,1 2 0 0,-1-1-3 0,3 1-3 0,-2 0-9 0,3 1-11 16,-1-1-18-16,1 2-21 0,3 1-35 0,-1 0-43 0,0-1-47 0,0 2-53 16</inkml:trace>
  <inkml:trace contextRef="#ctx0" brushRef="#br0" timeOffset="144176.21">6523 15741 0 0,'-5'-7'147'0,"1"2"97"16,-1 2-66-16,3 1-57 0,-2-1-53 0,4 2-29 0,-1-1-18 15,1 2-11-15,1 2-6 0,1-2-3 0,2 2 0 0,0 0-1 0,2 1 0 16,1-1 1-16,2 1-1 15,2 0 2-15,3 0 0 0,0 0 2 0,3-2 2 0,3 2 2 0,5-3 2 0,0 0-1 0,4 0 3 0,5 0-1 0,1-3 1 0,3 2 1 16,2-3-1-16,2-1 0 0,7-1 0 0,-2 0 1 0,5-1-1 0,-1-1-1 0,4 2-1 16,-1-3-1-16,2 2-2 0,1-1 1 0,3 1-1 0,-2 1 0 0,2 0 0 31,1 0 0-31,0 0 0 0,0 2-1 0,1-2 1 0,0 3-3 0,1 0 0 0,-1 0 0 0,-1 1-2 0,2 0 0 0,0 1-1 0,0 0 0 0,-2 1 0 16,-2 0-2-16,2 1-1 0,-1 0 0 0,-2 1 0 0,2-2 0 0,-3 1-1 15,0 0 2-15,0 0-1 0,-1-1 1 0,0 2 1 0,1-2 2 16,-1-2 0-16,2 2 1 0,1-2 0 0,-1-1-1 0,-1-1 1 0,2 0 0 0,0-1-2 15,-2 0 0-15,0 0 1 0,-1-1-1 0,-2 1-2 0,-6 1-3 0,-3 0-3 16,-4 0-2-16,0 3-5 0,-5 0-3 0,-6 1-2 0,-3 1-5 0,-6 2-5 16,-2 1-5-16,-6 1-5 0,-4 1-4 0,-5 2-3 0,-4 0-2 0,-6 1-2 15,-7 2 1-15,-4 2 3 0,-7-1 3 0,-2 1 4 0,-6 0 3 0,-3 0 4 16,-3-1 5-16,-2 0 10 0,-4 0 8 0,2-2 11 0,-5 1 8 0,2-3 9 16,-1 1 5-16,3-4 8 0,-1 1 3 0,1 0 2 0,-1-4 4 0,1 1 2 15,1 0 3-15,-1-1 5 0,0-1 0 0,2 1-1 0,-1-2-2 0,-2 0-3 16,2-2-2-16,1 1-3 0,-2 0-1 0,0 0 0 0,1 1-1 0,0-2 2 15,1 1-3-15,0 0-1 0,0 1-2 0,0 0-3 0,1 0-1 0,3 0-1 16,1 1 0-16,1 0-1 0,3 1 0 0,2-2 0 0,2 1-3 0,4-1-2 16,1 0-2-16,4 0-3 0,0 0-1 0,4 0-2 0,4 0-1 0,2-1 0 0,3 1-3 15,5-3-1-15,2 0-3 0,5 1 0 0,3-4 0 0,7 0-4 16,4 1 0-16,4-4-2 0,5-1 0 0,6 0-1 0,5-2 0 0,5-3 0 16,3 1-1-16,3 0 1 0,5-3-1 0,1 1 0 0,5 0 2 0,0 0 1 0,4-1 1 15,2 3 0-15,2-1-2 0,1 0 0 0,1 1-3 0,1 1 0 16,2-1-6-16,0 2-6 0,1 0-5 0,1 3-4 0,-2 0-3 0,-1-1-4 0,1 2-4 15,-2 0-6-15,-3 2-2 0,-3 0 0 0,-4 1-1 0,0 1-1 0,-4 0-1 0,-6 0 1 16,-2 2 2-16,-6-1 5 0,-3 1 4 0,-5 0 2 0,-7 0 4 16,-1 2 5-16,-7-1 3 0,-2 1 2 0,-5 0 1 0,-5 1 1 0,-5 1 1 15,-5 0 1-15,-5 0 2 0,-5 1 3 0,-5-1 1 0,-5 2 1 0,-5 0 2 0,-6 0 0 16,-2-2 1-16,-6 2-1 0,-6-1 2 0,-3-1 3 0,-4 2 3 16,-3-2 4-16,-3 0 1 0,-2 0 4 0,-5 0 3 0,1-2 2 0,-2 2 2 0,-2-1 3 15,-2 0 4-15,1 0 2 0,-1-1 2 0,0 1 2 0,2 0 3 16,0 0 1-16,2-1 1 0,-1 2 0 0,4-1 4 0,3 0 3 0,4 0 2 15,4-1 2-15,1 2 3 0,5-2 3 0,5 0-1 0,3-2-1 0,4 2-2 16,5-1-4-16,5-1-3 0,1-1-5 0,6 1-3 0,7-3-2 0,1 1-6 0,8-1-7 16,5-3-3-16,3 2-6 0,8-3-5 0,6-1-8 0,7 1-1 15,6-3-2-15,10-1 1 0,3 1 1 0,8-1 1 0,8-1 1 0,6-1-1 0,7 2 0 16,10-2 0-16,6-1-1 0,6 0 0 0,8 0 0 0,4 1 1 0,7-1 1 16,10 0 0-16,4 0 1 0,6-1-2 0,7 2 0 0,1 0-2 0,4 0 0 15,4 1 1-15,1 1 1 0,4 1 1 0,1 1-1 0,1 1-1 0,-1-1-1 16,0 1-2-16,0 4-3 0,-1-1-2 0,-7 1-1 0,-3 2-2 0,0 0-1 15,-4 0-5-15,-5 1-5 0,-6 2-7 0,-1 0-5 0,-4 1-5 0,-7 0-5 16,-3 1-5-16,-8 0-5 0,-7-1-4 0,-3 4-3 0,-5-1-2 0,-7 1-3 16,-4 0-4-16,-8 1-4 0,-4 0-2 0,-7-1 0 0,-6 1-1 0,-3-1-1 15,-8 0-1-15,-4 2 2 0,-7-1 0 0,-4-1 3 0,-6-2 0 0,-6 2 1 16,-3 0 0-16,-6-1-3 0,-6-2 1 0,-6-1 3 0,-6 4 3 0,-8-3 3 16</inkml:trace>
  <inkml:trace contextRef="#ctx0" brushRef="#br0" timeOffset="144398.21">12918 15100 0 0,'-114'2'73'0,"-2"-1"24"0,2 0 5 0,-2 1 1 0,1-1 1 0,2 0-2 16,1 3-7-16,0-1-8 0,3-1-8 0,6 1-11 0,4 1-9 16,1 0-9-16,3 0-8 15,6-1-6-15,4 1-5 0,7-1-2 0,6 0-2 0,5 0 0 0,6-1-3 0,8 1 0 0,3 0-2 0,9-1-1 0,5-1-1 0,5 2-1 16,6-3-1-16,8 0 0 0,4 0-2 0,10 0 0 0,5-3 0 0,10 1-2 0,10-2-1 16,9-1-3-16,10-1-3 15,10-2-3-15,9-1-1 0,11 1 0 0,11-3 1 0,7 0-2 0,11 1 0 0,8-1-1 0,5-1-1 0,8-1-1 0,5 2 1 16,5-1-1-16,3 1 0 0,1-1 0 0,2 2 2 0,-1-1-1 15,2 3-1-15,0-1-6 0,-1 0-2 0,-6 1-5 0,-1 2-4 0,-4 0-4 0,-3 1-6 16,-6 1-7-16,-2 2-7 0,-5-1-13 0,-8 3-14 0,-3 0-29 16,-7 0-33-16,-8 1-62 0,-5 2-75 0,-9-2-34 0,-6 3 109 0</inkml:trace>
  <inkml:trace contextRef="#ctx0" brushRef="#br0" timeOffset="162347.67">10465 16674 89 0,'-4'-2'302'0,"-1"2"-45"0,0-1-62 0,0-2-52 0,-1 1-49 0,1-2-26 0,0 0-18 15,0 1-4-15,-1-1-1 0,1-1 2 0,0 1-1 0,-1-1 1 0,1-2 3 16,0 1 2-16,1-2 2 16,-2 0 1-16,1 0-1 0,0-1 0 0,-1 0 0 0,2-1-1 0,0-1-4 0,1 1-1 0,0 0-5 0,-2-2-1 0,3 0-4 15,-1 2-1-15,2-3-2 0,1 1-2 0,0-1-4 0,0 0-1 0,0 1 2 16,3-3-2-16,-1 1-1 0,4 0 0 0,-2-2 2 0,2-1 1 0,3-1 3 16,0 0-1-16,2 0 1 0,0 0 2 0,3-1 0 0,-1 1 3 0,2-2 1 15,1 2 1-15,2 1-2 0,-2-2 1 0,1 1-2 0,2 1 0 0,1 1-2 16,-2 0-1-16,2 1-1 0,-1 0-2 0,1 1 1 0,1 1-4 0,0 0-6 15,0 1-1-15,3 0 0 0,-2 2-2 0,3 2 0 0,1-3 0 0,-1 3 1 16,1 2 1-16,1-2-1 0,3 2 1 0,-1 0 1 0,3 0-1 0,0 1-1 16,-1 2 1-16,4-3 1 0,0 3-1 0,1-2 1 0,1 2 1 0,0 0 0 15,2 0 0-15,3 1-1 0,-1 0 0 0,1 0-1 0,4 0 0 0,-1 2 0 16,2 2 0-16,0 0 2 0,1 1 3 0,0 1 4 0,-2 2 3 0,4 2 2 0,-1 4 0 16,1 0-1-16,-4 4 1 0,0 0 1 0,-4 2 1 0,0 3 1 0,-1 1-1 15,-2 1 2-15,-3 3-1 0,-4-1 1 0,1 1-4 0,-4 3-6 16,-1 0-1-16,-4-1-2 0,-2 1-1 0,-4 0 0 0,0 1-2 0,-4 1 0 0,-1 0 1 15,-2 2 3-15,-3 1 3 0,-1-2 1 0,-3 0 3 0,-2 1 2 0,0-1 2 0,-4-1 2 16,0 0 0-16,-5 1 2 0,-1-2-1 0,-2-1 0 0,-4 1 1 0,-3-1-1 16,-4 1-3-16,-4 0-4 0,-2 1-5 0,-4-3-5 0,-4 3-6 0,-5-1-3 15,-1-1-4-15,-5 0-2 0,-2-2-3 0,-3 2-3 0,-4-2-1 0,-1 0-1 16,-2-2-1-16,-6-2 2 0,1 2 1 0,-5-4 3 0,-2 0 1 0,-2 0 0 0,0 0 2 0,-2-5-1 16,-1 1 2-16,2-1 0 0,-1-3-2 0,5-4 1 0,2 0 0 0,2-2 0 15,2-2-2-15,3-4 0 0,3-1-4 0,4-2-2 0,2-4-1 0,2-3-1 0,6-1 0 16,2-6 0-16,1-2-2 0,8-6 0 0,1-2 2 0,2-6-1 0,7-2 1 0,2-6 0 15,5-4-1-15,5-3-1 0,2-4-2 0,5-3 1 0,7-1-1 0,3-1 0 16,6-3 0-16,4 1 2 0,5 0 0 0,4 2 0 0,4 3 0 0,5 2-4 16,1 1-6-16,5 4-8 0,1 3-11 0,4 1-10 0,2 3-10 0,0 4-10 15,0 3-9-15,2 3-8 0,1 3-8 0,-1 4-10 0,-1 3-10 0,-1 2-13 16,0 4-11-16,-3 1-9 0,-1 3-7 0,1 1-5 0,-3 3-4 0,-1 1 0 16,-2 1-4-16,-4 2-5 0,-2-1-4 0,-2 2-3 0,-1 0-3 0,-3 2 0 15,-3-1 2-15,-3 2 1 0,-2-2-2 0,-2 2-2 0,-1-1-17 0,-1 1-26 16,-5 1-46-16,1-2-56 0,-2 1-21 0,0 0-5 0</inkml:trace>
  <inkml:trace contextRef="#ctx0" brushRef="#br0" timeOffset="163830.67">12985 16578 0 0,'-2'0'84'0,"-2"0"-1"0,0 0-17 16,2 0-15-16,-2 0-17 0,1 0-16 0,1 0-18 0,-3 0-17 0,3 0-20 16,-1 0-18-16,1 0-18 0,-1-2-22 0,3 2 36 0</inkml:trace>
  <inkml:trace contextRef="#ctx0" brushRef="#br0" timeOffset="164279.66">15057 16516 0 0,'1'-3'90'0,"2"1"156"0,-2-2-56 0,-1 1-55 0,0 2-54 0,0-3-32 16,-1 1-23-16,-1 1-10 0,1-2-4 0,-1 2-3 0,-1 0-1 15,2-2 0-15,-3 1-2 0,3 1 0 0,-1-1-1 0,-1 0-2 16,2 1-1-16,-2-2-3 0,2 1-1 0,1 2-3 0,-1 0-2 0,1-2-2 0,0 2-3 0,1-2-3 0,-1 2-2 15,1 0-3-15,2-1-3 0,-2 1-2 0,3 0-2 0,1 1 0 0,-2 0-1 16,1 0 1-16,1 0 1 0,1 0 0 0,1 0-2 0,-1 0-1 0,1 0-5 16,1 0-8-16,-2 0-8 0,4 0-10 0,-3 0-10 0,3 0-13 0,-2 0-15 15</inkml:trace>
  <inkml:trace contextRef="#ctx0" brushRef="#br0" timeOffset="165450.21">16823 16714 0 0,'-7'3'63'0,"-2"2"147"0,3-1-26 0,-2-1-27 16,1 1-29-16,1-2-27 0,-2 2-27 0,2-1-19 0,2-2-13 0,-1 0-8 0,0 2-4 15,2-2 1-15,0 1 1 0,1-1 3 0,-1-1 3 0,3 1 1 0,-1 0 3 0,1-1 0 32,0 0 2-32,0 0 0 0,0 0 1 0,1 0-2 0,0 0 0 0,2 2-2 0,-1-1 0 0,2-1-1 0,1 2-3 0,-1-1-2 0,1 1-2 0,1 1-1 0,0 1 0 15,2 0 4-15,0 0 5 0,0 1 2 0,-1-1 1 0,3 1 3 0,1 2 3 16,-2-3 5-16,3 2 6 0,1 0 4 0,-1-1 8 0,3 0 1 0,0-1 2 0,1 0-1 16,3-1 0-16,1-2-1 0,2 0-3 0,2-2 1 0,2 0 3 15,1-2-2-15,5-1-1 0,2-4-4 0,2 0-3 0,4-3-8 0,1-1-11 0,5-4-3 16,3 0-3-16,1-5-2 0,5 0-5 0,4-6-3 0,2 0-6 15,4-1-3-15,3-4-5 0,3-1-4 0,2-2-3 0,5 1-4 0,2-3-4 0,4-2 0 0,2 2 3 16,4-1-1-16,0 0 0 0,3 2 1 0,3 0 4 0,0 3 2 16,2-1 2-16,2 0 2 0,1 5 0 0,2 0 1 0,0 0 0 0,3 3 4 15,-2 1 4-15,4 4-2 0,-1-1-1 0,0 4-2 0,-3 1 0 0,-5 2-3 0,3 1-2 16,-2 3-4-16,0-1-1 0,-3 2-2 0,1-2-2 0,-1 2 0 0,-2-1 0 16,1-1-3-16,-3 0-2 0,1-1 1 0,-1-1 1 0,-1-1 1 0,-2-2 0 15,1-1-1-15,0-2 0 0,-2-1 1 0,1-3-3 0,-1-1 0 0,-1 0 0 16,-2-3-1-16,0-1-2 0,-1-1 0 0,-3-3-1 0,1 2-1 0,-2-3-2 15,1 0 1-15,-3 1 2 0,0-1 2 0,-3 0-1 0,-3 4 1 0,-4-1 2 16,-1 1 2-16,-1 1 0 0,-3 2 1 0,-4 2 1 0,-3 0 1 0,-1 3 1 16,-4 3 0-16,0 1-1 0,-2 3 1 0,-4 2-3 0,0 1 1 0,-3 1 0 0,2 2-2 15,-3 1 1-15,-1 2 0 0,-1-1 1 0,2 3 1 0,-1 0-1 0,0 2 0 16,3-1 1-16,-1 2-1 0,1 0 1 0,3 0 1 0,1 1-1 0,1 0 2 16,2 0 1-16,2 0 0 0,2 0-1 0,3 0 0 0,4 0-1 0,-1 0-1 15,2-1 0-15,-1-2-2 0,4 1 1 0,-2-2-1 0,1 0-1 0,0 0-2 16,2-2 1-16,-1 0-2 0,-3-3 0 0,3 1 1 0,-4-1-1 0,1-1 0 15,0 0-1-15,-2-2 2 0,-1 1 2 0,0-2-1 0,-3 1 2 16,0-1 0-16,-1 0 0 0,1-2-2 0,-3 2-2 0,-2-1-2 0,0-1-4 0,0-1-4 0,0 1-2 16,-1-1-3-16,0-1-4 0,-1-2-6 0,0 0-8 0,-1-1-7 0,0-2-7 15,-2-2-7-15,0-1-6 0,-1 0-4 0,0-4-4 0,-2 1-1 16,0-4 2-16,0 1 1 0,-2-2 2 0,0 0 3 0,-1-1 4 0,0 1 6 16,-2-1 7-16,0 1 6 0,-3 2 7 0,-1 2 7 0,-2 0 5 0,-2 3 7 0,-2 1 5 15,-4 2 4-15,-1 3 2 0,-1 1 1 0,-3 1 0 0,-1 1 1 16,-2 0 0-16,-2 4 0 0,0 1-1 0,0 0 0 0,-3 3-3 0,0-3-2 0,0 3-2 15,-1 1-2-15,0-1 1 0,2 1-2 0,-1-1 0 0,-1 2 1 0,4 0-1 16,0 0 1-16,1 0 0 0,0-2-1 0,3 1 1 0,1-1 1 0,1 1 2 16,0-1 1-16,4 1 5 0,-1-1 0 0,-1-2 1 0,3 1 0 0,0 1 2 15,2-3-1-15,-2 1-1 0,2 0 0 0,-2-1 1 0,3 0 1 0,-3-1 1 16,3 1 1-16,-1 0 1 0,1-1 0 0,-2 1 3 0,3 0-2 0,0 2 1 16,-2-2 0-16,3 1 0 0,-1 0 0 0,3 2 0 0,-1-2 1 0,0 1-1 15,0 2-1-15,-2-2-2 0,2 1 0 0,1 1-1 0,-1 0 0 0,-2-1-2 16,1 0-1-16,-1-1 0 0,-2 1 0 0,1 1 1 0,-2-3 1 15,-1 1 0-15,-1-1 0 0,0 1-2 0,0-1 2 0,-3 1 1 0,-1 2 1 0,-1-3-1 0,-2 4 0 16,-2 0-1-16,-1-1 0 0,-2 2 1 0,0 0-2 0,-2 1-3 16,-1 1 0-16,-3 0-2 0,1 2 0 0,-1-2 1 0,-2 2-6 0,0 1-6 0,0 1-5 15,-3 0-6-15,2 0-5 0,-3 0-4 0,2 0-5 0,-2 1-6 0,-1 1-5 16,0 2-7-16,-1-2-9 0,-2 1-11 0,1 1-11 0,-2 0-11 16,-2 0-10-16,0-1-8 0,-3 0-18 0,-1 1-24 0,-1 0-60 0,0 0-73 15,-3-4-41-15,-1 1-20 0</inkml:trace>
  <inkml:trace contextRef="#ctx0" brushRef="#br0" timeOffset="166846.2">26499 13567 0 0,'0'-11'245'0,"0"1"143"15,0-1 16-15,0 1-49 0,1-3-81 0,0 2-51 0,-1 1-40 16,1-2-16-16,1 1-5 0,-1 0-5 0,0 0-6 0,0 2-10 0,1 0-9 0,-1 1-10 15,0 0-12-15,-1 1-13 16,1 1-18-16,1 2-11 0,-1-1-13 0,1 1-6 0,-2 2-5 0,2 2-4 0,-2 0-6 0,1 0-2 0,0 3 1 0,0 1-1 16,-1 2 2-16,2 1 1 0,-1 2 0 0,0 2 0 0,0 0 0 0,-1 3-1 0,2 3-1 15,0 0-3-15,-1 2-6 0,2 2-3 0,-2 0-5 0,0 3-2 16,-1-2-7 0,0 1-2-16,0 2-3 0,0 1-9 0,-1-1-7 0,0 0-15 0,-3 2-21 0,3 1-26 0,-2-1-30 0,0 1-29 0,0 1-28 0,-1-2-24 15,-1 2-21-15,2 0-23 0,-1 1-22 0,0 0-71 0,-2-1-91 0,2 0-46 16,-1 0-23-16,0 0 1 0,-1-2 10 0</inkml:trace>
  <inkml:trace contextRef="#ctx0" brushRef="#br0" timeOffset="167079.2">26254 14001 0 0,'6'-33'221'0,"4"0"231"0,-1-2 14 16,2 0 8-16,0-2 7 0,2 1-86 0,0 0-132 0,2-1-60 0,3 0-29 15,0 2-16-15,2-2-11 0,1 3-13 0,0 0-16 0,4 2-13 0,-1 1-11 16,1 2-10-16,1 3-14 0,-1 0-9 0,-1 6-11 0,0 1-8 0,-2 4-7 15,1 2-6-15,-1 2-3 0,-2 4-3 0,-2 2 1 0,0 3 0 0,-4 3-2 0,-1 3 2 16,0 3 2-16,-5 3 1 0,1 2-1 0,-3 1 2 0,-3 4 0 16,-2 3 1-1,-2 2 0-15,-3 0-1 0,-2 2 1 0,-4 1-2 0,-1 2-5 0,-3-1-3 0,-2 1-4 0,-3 0-15 0,1 1-16 0,-2-2-19 0,-1 2-19 0,-3-2-30 16,3 0-32-16,-1 1-36 0,0-1-39 0,1-3-32 0,0 1-30 16,4-2-45-16,1-2-52 0,-1 1-71 0,3-4-81 0,0-1-27 0,0-2-4 0,3-2 8 15,-1-2 75-15</inkml:trace>
  <inkml:trace contextRef="#ctx0" brushRef="#br0" timeOffset="167427.23">26358 14031 88 0,'9'3'494'0,"0"2"16"0,-2 0 15 0,3-1 15 0,0-1 16 16,3-2-85-16,0 0-130 0,3-1-58 0,-1-1-30 16,6 0-24-16,-1-2-25 0,3 0-18 0,0 0-17 0,3-3-14 0,0 2-11 0,3-2-14 0,-2-1-18 15,4 2-17-15,-1-4-19 0,-1 1-14 0,2 0-12 0,0-2-12 0,-1 1-15 16,-1-2-8-16,1 0-6 0,-1-1-6 0,-1 0-7 0,-3-1-9 0,-1-2-11 15,-1 2-11-15,-3-1-12 0,0-2-9 0,-4 1-7 0,0 1-6 0,-3-2-8 16,-1 2-5-16,-3 1-5 0,-2 0-6 0,0 1-5 0,-4 0-1 0,2 0 1 16,-4 3 5-16,-1 0 8 0,-1 2 11 0,-4 2 11 0,0 0 8 0,0 2 7 15,-4 0 6-15,-2 2 8 0,-1 2 4 0,-3 2 4 0,-1-2 4 0,0 3 6 16,-3 1 3-16,2 1 5 0,-3 0 2 0,1 1 2 0,1 1 0 0,-1-2 0 16,-1 3 1-16,3-1-1 0,-2 1 1 0,3 1 0 0,-1-1 0 0,2 0 2 15,0 0 0-15,1 1 2 0,3-1 0 0,2-1 2 0,-1 1 1 0,4 0 2 16,0 0 1-16,0 1 2 0,2 0 2 0,2-1 0 0,0 0 2 0,2 2 3 15,2-2 2-15,0 1 6 0,2 2 3 0,2-3 2 0,0 2 2 0,2-2 3 16,2 3-1-16,1-3-1 0,1-1 0 0,2 2-2 0,1-2-2 0,1 0 0 16,1 0 0-16,1-2-3 0,0 0-3 0,2-1-6 0,1-1-13 0,0-1-19 0,1-1-22 15,0 1-27-15,0-2-35 0,-1-1-41 0,-1-1-41 0,0-2-41 16,0 1-45-16,-1-1-48 0,-1-1-74 0,-3-3-86 0,1 2-46 0,-2-4-27 16,-3 1-3-16,2-1 9 0</inkml:trace>
  <inkml:trace contextRef="#ctx0" brushRef="#br0" timeOffset="168146.22">28054 12971 140 0,'1'-11'350'0,"3"0"-35"0,-2 2-51 0,-2-2-61 0,1 1-67 0,1 0-29 15,-1 2-13-15,0-1-6 0,-1 1 0 0,0 0 1 0,0 1 0 16,0 0-2-16,0 1-5 0,0-1-8 0,0 2-8 15,0 0-8-15,0 0-8 0,0 2-7 0,0-3-4 0,0 3-5 0,0 1-3 0,0-1-7 0,0 2-6 0,0 0-5 16,0 1-7-16,0 0-3 0,0 0-1 0,0 0 1 0,0 1 3 0,0 0 5 0,0 2 6 16,0 1 4-16,0 1 2 0,0 0 6 0,0 3 7 0,0 0 4 0,0 1 7 15,0 3 2-15,0 0 2 0,-1 3 1 0,0-1 2 0,-1 2 1 0,1 2-2 16,-1 1-1-16,-2 1-3 0,0 0-1 0,1 2 0 0,-1 0-2 16,-1 0-4-16,1-1-3 0,-1 2-4 0,1 0-2 0,1-2-1 0,-2 4-2 0,1-3-2 15,0 2-2-15,2-1-2 0,-1 1-3 0,-2-1-4 0,3 0-2 0,-2-2-3 16,3 2-4-16,-2 0 0 0,2-1-2 0,-1-2-2 0,-1 2-2 0,3-2-2 15,-1 0-6-15,1-1-8 0,0 1-16 0,0-2-19 0,0-1-20 0,0-1-21 16,0 1-25-16,0-3-23 0,0 1-23 0,0-1-23 0,0-1-26 0,-1 0-29 16,0-1-76-16,-1 0-97 0,0-2-40 0,-1 0-12 0,-2-1 3 0,-1-3 105 15</inkml:trace>
  <inkml:trace contextRef="#ctx0" brushRef="#br0" timeOffset="168452.22">27871 12985 199 0,'15'-22'383'0,"-1"0"-3"0,-2 0-12 0,3 2-79 0,-1 0-112 16,-1 2-50-16,2-1-22 0,0 2-11 0,0 3-5 0,1 0-7 0,0 2-6 16,2 1-6-16,-1 1-6 0,1 2-7 0,0 1-7 0,0 2-4 15,0 1-4-15,-2 0-2 0,2 4 1 0,-1 0-3 0,-1 3 0 0,-1 1-2 0,0 2-1 16,0 0-1-16,-1 2 1 0,-1 2 1 0,-3 0 5 0,3 4-2 0,-3 0-1 15,0 2 0-15,-3 1 4 0,-1 1 1 0,-1 1 2 0,0-1-1 0,-4 1 0 0,1 3 0 16,-4-2 0-16,0 0-2 0,-2 0-3 0,-2 0-4 0,-3-1-4 0,2 0-2 16,-4-1-1-16,-2 0-3 0,2-1-4 0,-4 0-4 0,0-1-4 15,0-1-2-15,-1-1-2 0,1 0-2 0,-1 0-3 0,-1-3-1 0,-1 0-2 0,2 0-4 16,0-2-8-16,0 1-17 0,1-3-22 0,1 1-29 0,-1-4-32 0,2 1-28 0,-1-3-27 16,3 0-26-16,-1-2-30 0,-1-3-46 0,3 1-58 0,0-3-59 0,0-2-60 15,0 0-26-15,3-3-7 0</inkml:trace>
  <inkml:trace contextRef="#ctx0" brushRef="#br0" timeOffset="168820.22">28148 13582 0 0,'10'15'33'0,"2"-1"372"0,0 0 14 0,0-3-13 0,0 0-23 15,2-3-72-15,1-2-93 0,3-1-44 0,0-2-19 0,3 0-13 16,4-3-10-16,0-3-9 0,3 0-8 0,1-3-15 15,3-1-12-15,2-1-16 0,-1-2-12 0,2-1-11 0,-1-2-10 0,-2 0-6 0,3-1-9 0,-3 1-5 0,0-3-5 16,-2 2-5-16,-1-2-1 0,-4 1-2 0,-2 1-1 0,-2-3-1 0,-1 1 0 16,-4 0 0-16,-1 1-2 0,-2-2 0 0,-1 1-4 15,-2 1 0-15,-4-1-1 0,-1 1-1 0,0-1-1 0,-2 2-2 0,-2 2-2 0,-2 0-1 0,-3 2-1 16,0 2-1-16,-2 1-2 0,-4 2 1 0,0 1 0 0,-5 3 2 0,0 1 1 16,-3 1 1-16,-2 3 0 15,-4 3 2-15,-2 0 2 0,1 3 1 0,-3-1 2 0,0 3 1 0,1 2-1 0,0-1 0 0,-2 1 0 0,4 1 1 0,-2-2 1 16,5 1 0-16,1-1 0 0,2 1-2 0,0-1 0 0,3-1 0 0,1 1 0 15,2 0-1-15,1 0 2 0,0 0 3 0,3 0 1 0,-1 2 4 0,4-2 1 0,-2 3 2 16,2-2 0-16,1 2 2 0,2 1 0 0,-1-2 1 0,2 1 1 0,2 0 0 16,1 1 2-16,0-1-1 0,3 1-1 0,-2-1 0 0,3-1 0 0,2 1-1 15,1 0-2-15,1-2-1 0,2 1-2 0,0-1-4 0,3-2-6 0,2 1-12 16,0-1-19-16,4-3-27 0,0 2-34 0,1-1-29 0,4-2-29 0,0-2-27 0,2 0-23 16,-1-1-51-16,4-1-62 0,-1-2-59 0,0-1-60 0,2-1-26 15,-1-2-12-15</inkml:trace>
  <inkml:trace contextRef="#ctx0" brushRef="#br0" timeOffset="169032.21">29271 13210 0 0,'-9'-11'406'0,"3"-1"52"0,0 0 11 0,2-2 9 0,-1 0 5 0,0 0-91 0,2 0-133 16,0 1-81-16,-1 1-57 0,2 1-28 0,-1 1-14 15,2 0-9-15,-3 3-7 0,3 0-8 0,1 2-8 0,-1 0-9 0,1 3-12 0,0-1-5 16,0 3-4-16,1 1-2 0,-1 2-3 0,3 2 0 0,0 2-1 0,-2 3-1 0,3 2-1 15,-1 2 1-15,-1 2 1 0,2 3 2 0,-3 2-2 0,3 0-1 0,-3 3-2 16,0 1-5-16,1 2-5 0,-2-1-11 0,-2 2-14 0,1-1-23 0,1 2-28 16,-2 0-28-16,-1 0-26 0,0 1-26 0,0-1-25 0,-1-1-25 0,2 1-27 15,-1 0-64-15,-2-1-82 0,2 1-52 0,0-3-36 0,-1 0-8 0,1 0 4 16</inkml:trace>
  <inkml:trace contextRef="#ctx0" brushRef="#br0" timeOffset="169185.2">29112 13712 0 0,'0'-15'156'0,"1"0"243"0,2 0-2 0,0 0 0 0,1-2-3 0,2 0-89 16,1 0-131-16,0 1-72 0,2-1-48 0,0 1-31 0,2-1-26 15,2 0-20-15,0 1-16 0,2-1-16 0,1 2-15 16,1-1-14-16,1 0-14 0,0 0-15 0,3 1-16 0,-1 0-26 0,1 1-29 0,2 1-40 0,-4 1-45 0,1 1-37 16,0 2-35-16</inkml:trace>
  <inkml:trace contextRef="#ctx0" brushRef="#br0" timeOffset="169661.2">29511 13489 137 0,'-3'15'334'0,"1"-2"-23"0,1-1-34 0,1-1-43 0,0 0-49 16,2-1-25-16,2 0-13 0,-1 0-6 0,2-1 2 0,2 1 1 0,1-1 4 31,2-1-2-31,1-1-3 0,3 0-7 0,0 0-5 0,1 0-10 0,2 0-9 0,2-3-11 0,1 1-9 0,2-1-9 0,0-1-9 0,3 1-8 0,1-3-10 16,0 2-9-16,3-2-10 0,-2-1-7 0,0-1-8 0,1-2-5 0,0 0-2 16,-1-1-4-16,0-1-3 0,-1-1-2 0,0-1-4 0,-2-2-1 0,-1 1-2 15,-2-1-1-15,0-2-1 0,-1 1-7 0,-4-3-8 0,-2 1-6 0,1-3-4 16,-3 0-4-16,-3-1-5 0,-2-1-2 0,-2 1-4 0,-1-2-2 0,-1 1 0 15,-3-2-2-15,-1 3-2 0,-2-1 0 0,-2 2 0 0,-2 0 7 0,-1 2 6 16,-2 2 4-16,0 1 4 0,-3 4 4 0,-1-1 3 0,0 5 4 16,-3 0 5-16,-2 4 1 0,1-1 3 0,-2 3 2 0,-3 2 2 0,2 1 1 0,0 1 1 15,-1 2 0-15,1 1-1 0,-2-1 2 0,4 2 2 0,0 1 0 0,0-1 1 16,3 1 1-16,2 0 0 0,-1 0 3 0,4 0 3 0,1 1 1 0,2-1 3 16,1 0-1-16,1-1 1 0,4 1 3 0,-1 0 0 0,3 0 1 0,2-1 1 15,1 1 0-15,2-1 1 0,0-2 0 0,1 1-4 0,4 1-2 0,-1-2-1 16,2-1-3-16,0 0-1 0,2-1 0 0,0-1 0 0,4 1 0 0,0-3-2 15,0-1-2-15,1 0 1 0,0 0-2 0,2-3 0 0,0 0-1 0,0-2 0 0,0 0 1 16,1-3 0-16,1 0-1 0,-2 0 1 0,1-4-1 0,-1 0-2 16,0-2 1-16,-1 1-2 0,-1-3 2 0,1 0 0 0,-3-1 0 0,0-2 0 0,-1 1 0 15,0-2 0-15,-4 0-1 0,2 1 0 0,-3-2 1 0,-2 2 0 0,0 1 3 16,-1 1 0-16,-2 0 2 0,0 1 0 0,1 1 0 0,-2 1-1 16,-1 1-1-16,0 1 0 0,-1-1-1 0,0 3 1 0,-1 1-1 0,2 1 2 0,-2 1-2 15,0 1 1-15,-1-1-1 0,0 3-1 0,0 0-1 0,0 3-2 0,0-1 0 16,0 0-1-16,1 2 1 0,1 1 2 0,-1 0 0 0,0 2 0 15,-1 1 1-15,1 1 0 0,1-1-1 0,0 2-1 0,-1 1-1 0,2-2 0 0,1 3-1 0,-1-2 0 16,0 2-10-16,1 0-14 0,-1 1-16 0,2-1-15 0,0 0-18 0,-1-2-21 16,0 2-18-16,2 0-21 0,-2-2-17 0,-1 1-19 0,1 0-24 15,2 0-27-15,-3-2-66 0,-1 0-84 0,1 2-37 16,-2-3-13-16,0-1 1 0,-1 0 198 0</inkml:trace>
  <inkml:trace contextRef="#ctx0" brushRef="#br0" timeOffset="170995.21">30928 8841 107 0,'-91'-29'278'0,"0"-1"-75"0,3-2-111 0,0 1-50 0,3 1-22 16,1-2-11-16,0 2-4 0,3 0-2 0,0-2 1 0,2 1-1 16,-1 1 1-16,2 1 0 0,2 0 3 0,-1 2 0 0,-1-1 0 0,0 3-1 0,-2 1 0 15,0 1 0-15,-2 3 0 16,-3 0 2-16,-3 3 2 0,-3 2 0 0,-2 0-2 0,-3 3 1 0,-3 2 0 0,-2 3-1 15,-3 2 0-15,-3 3-1 0,-4 3 0 0,-7 3 1 0,-3 2 2 0,-6 6-1 0,-2 3-1 0,-6 3-1 0,1 6-1 16,-5 3-2-16,-3 5 0 0,-1 3 0 0,0 3-1 0,-7 5 0 0,4 3 0 16,-1 3 0-16,2 3 1 0,1 1-2 0,1 2-1 0,2 3 0 0,1 2 0 0,2 2 1 15,5 3-1 1,2 2 3-16,0 5 1 0,7 3 3 0,1 1 1 0,3 6 0 0,4 3 0 0,3 3 0 0,4 3 0 0,3 1 0 0,3 5 1 0,4 3 0 16,2 2 3-16,5 4-1 0,3 2-2 0,5 4-3 0,2 1 0 0,5 2-3 15,3 2-1-15,4 4 1 0,3-2 0 0,9 0 1 0,3-1-1 0,8-2 0 16,6-2 0-16,5-1-1 0,7-2-3 0,6-1-1 0,5 1 1 0,8-1 1 15,7 0-1-15,5 2 2 0,6-1 1 0,6-1 0 0,8-1 1 0,6 2 0 16,8 0 1-16,4-1 1 0,5-1 0 0,8-1 0 0,7 1 1 0,4-4 3 0,6-2 3 16,6-2 2-16,5-2 3 0,8-2-1 0,5 1 1 0,7-2-1 0,6 0-2 15,6-3 1-15,3 0-3 0,4-5 1 0,4-1 3 16,1-5-1-16,4-2 1 0,4-5-2 0,0-3-4 0,-1-6-4 0,-2-6-2 0,3-3-4 0,-1-4-1 16,-2-7-2-16,-2-2-1 0,-1-5 1 0,1-4-3 0,-3-3-1 0,1-6-4 15,-1-4-1-15,-1-5-2 0,2-3-2 0,-1-7-2 16,6-4 2-16,-1-6 1 0,2-6 1 0,4-5-1 0,-3-6 0 0,5-8-2 0,0-6-3 15,1-6-3-15,3-9 0 0,-1-7 2 0,1-9-2 0,-3-4-2 0,0-8-1 16,-1-7-1-16,-3-4-2 0,-2-7 0 0,-2-3-1 0,0-6 0 0,-3-7 3 0,0-3 4 16,-5-3 5-16,-1-5 4 0,-2 0 2 0,-3-4 1 0,2-1 2 0,-4-5 2 15,3-2 3-15,0-5 2 0,-2 0 2 0,0-1 1 0,-3 1 0 16,-2 0 0-16,-3 0-2 0,-2 0-4 0,-4 2 0 0,-5 3-3 0,-4 2 1 0,-6 4 1 16,-2 1 1-16,-6 4 0 0,-6 4 1 0,-2 1-2 0,-6 2 1 0,-6 5 0 15,-5 2-1-15,-7 3 1 0,-5 4 0 0,-6 4 3 0,-6 2 0 0,-3 4 3 0,-7 2-1 16,-5 3-1-16,-6 1-1 0,-5 1 1 0,-6 1 1 0,-4 2 0 0,-6 2 0 15,-7 1 2-15,-5 5 0 0,-7 1 2 0,-5 1-1 0,-6 3-1 16,-10-1-1-16,-6 5-2 0,-9 0-2 0,-8 3-1 0,-6 2-1 0,-11 2 3 0,-9 2-1 16,-10 4-1-16,-11 1 0 0,-8 3-3 0,-8 6 1 0,-11 2 3 15,-11 4 0-15,-7 2 0 0,-7 7 0 0,-6 3 1 0,-5 6 1 0,-5 3 2 0,-9 6 1 16,-7 5-1-16,-5 4-1 0,-5 8 0 0,0 4 1 0,1 6-1 0,-1 4 1 0,-1 7-1 16,4 4 2-16,3 6 1 0,5 3-1 0,7 4 1 15,5 4-3-15,6 1-1 0,10 5-1 0,8 1 0 0,10 2-3 0,10 1-1 0,10 3-7 16,11 2-8-16,10-1-24 0,10 4-31 0,10-2-57 0,13-2-72 0,15-2-39 0,11-2 143 15</inkml:trace>
  <inkml:trace contextRef="#ctx0" brushRef="#br0" timeOffset="171187.2">30058 10599 271 0,'25'9'292'0,"-10"2"-77"0,-10-2-109 16,-7-1-57-16,-11 3-32 0,-7-1-20 0,-7 2-12 0,-9 1-12 0,-7 0-11 15,-3 0-22-15,-4 3-24 0,-3-1-50 16,-1 1-62-16,-2 1-43 0,2-1 85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0" units="cm"/>
          <inkml:channel name="Y" type="integer" max="20400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259.84253" units="1/cm"/>
          <inkml:channelProperty channel="Y" name="resolution" value="1285.44421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9-06T12:29:17.19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15334 7779 210 0,'5'-11'396'0,"0"-1"1"0,-3 3 1 0,1-2-75 0,-2 1-108 16,0 3-72-16,1 1-55 0,-1 0-28 0,-1 2-12 0,0 1-9 0,0 3-9 15,0 0-4-15,-1 1-3 0,-1 3 1 0,1 0 3 0,1 1 5 0,-1 3 7 16,0 0 5-16,-2 2 4 0,2 2 4 0,-2 1 6 0,1 1 2 0,-1 2 3 0,2 0-1 16,-3 2-2-16,2 1-2 0,-2 2-3 0,2 0-3 0,-2 1-2 15,2 3-5-15,-1-1-8 0,2-1-3 0,-2 2-5 0,2 1-1 0,-2-1-6 16,2 0-2-16,-1 0-5 0,1 0-2 0,-1 1-1 0,1-1-3 0,1-1-3 0,-1 1-3 16,0-2 0-16,-1 0-1 0,1 0 0 0,1-2-1 0,-1 0-2 15,0-1-1-15,-1-3-1 0,1 0 1 0,1-3 4 0,-1 1 6 0,0-2 9 0,-2-2 10 16,2-2 12-16,1 1 7 0,0-3 6 0,0 2 6 0,0-4 4 0,0 2 4 15,0-3 4-15,0 0 5 0,0-2 3 0,0 1 3 0,0-3-1 16,0 0-3-16,0 0-7 0,0 0-9 0,1-3-10 0,2 2-5 0,-2-3-6 0,0 2-5 16,0-1-5-16,2-1-4 0,-1 0-3 0,2 0-5 0,-1 0-4 0,1-1-2 0,0 1-3 15,1 1-2-15,3-1-2 0,-2 0-3 0,0 1 0 0,4 0-1 0,-1-1-1 16,1 0-1-16,0-1 0 0,2 3-3 0,-1 0-4 0,2-2-6 0,-1 3-4 16,3-2-9-16,-1 3-7 0,-2-1-8 0,3 1-8 0,-1 1-9 0,-1-1-10 15,-1 3-16-15,1-2-17 0,-2 3-18 0,1-2-20 0,-1 1-19 0,-1 1-20 16,0 0-17-16,-2 1-15 0,2-1-11 0,-2 1-10 0,0 0-12 0,1 0-14 15,0 0-44-15,-2-1-58 0,3-3-37 0,-1 2-30 0,1-2-5 0,0-1 82 16</inkml:trace>
  <inkml:trace contextRef="#ctx0" brushRef="#br0" timeOffset="308">16087 8034 0 0,'0'-12'243'0,"-2"2"113"0,0 2 0 0,-2 1-69 0,-1 2-102 0,-1 1-57 0,-1 2-36 16,-1 0-17-16,-1 4-6 0,2-1-5 0,-3 3 1 0,1 1 1 0,-1 3 1 15,3 0 2-15,-3 1 3 0,2 3 2 0,1 0 1 0,-2 1 2 0,3 0 1 32,0 3 1-32,1-2 3 0,1 3 1 0,2 0 2 0,-1-1 0 0,3 1 0 0,0 0-1 0,1 0-1 0,3-1-3 0,0-1 0 0,1 0-3 0,2-1-3 15,2-1-5-15,1-1-4 0,0 0-6 0,4-3-3 0,-1 1-7 0,3-3-7 0,3 1-4 16,1-5-6-16,1 1-2 0,1-3-1 0,3-1-4 0,1-3-3 0,4-2-2 16,-2 0 0-16,1-4-1 0,2-2 0 0,-3-1 2 0,0-1 1 0,-3-1 4 15,0-3 8-15,0 0 4 0,-5 1 4 0,-3-1 2 0,-3 0 0 0,-3-1 0 16,-3-1 3-16,-3 1 0 0,-3-3 0 0,-5 2-1 0,-2-1-4 0,-6 0-4 15,-2-1-3-15,-5 0-7 0,-2 4-8 0,-2-2-5 0,-3 2-4 0,-4 2-4 0,1 0-7 16,-2 3-7-16,-1 2-11 0,0 2-12 0,1 1-13 0,-1 4-12 16,1 0-10-16,2 4-23 0,-1 2-23 0,3 2-29 0,0 2-30 0,1 3-31 0,4 1-32 15,1 0-23-15,4 3-21 0,1-1-45 0,3 4-55 0,3-2-50 0,3 2-48 16,2-1-17-16,4 1-4 0</inkml:trace>
  <inkml:trace contextRef="#ctx0" brushRef="#br0" timeOffset="775">16925 8054 0 0,'26'-9'49'0,"-5"-2"293"16,0 1 4-16,-7-1-66 0,1 2-98 0,-4-2-46 0,-3 0-22 0,-2-1-7 0,-3 1 3 16,0 1 4-16,-3-2 4 0,-3 0 4 0,0 2 2 0,-3 0 0 0,-1 0-2 15,-3 1-3-15,0 1-4 0,-2-1-7 0,-2 2-6 0,1 1-7 16,-4 3-7-16,0-2-10 16,-3 2-13-16,-2 2-11 0,2 2-9 0,-2 2-10 0,-2 2-7 0,2-1-5 0,-2 4-4 0,2 1-3 0,-1 2-4 0,2 0-2 0,-1 3-2 15,2-1 0-15,1 2-1 0,2 1-1 0,3 0 0 0,-2 1 0 0,4 0-2 16,-1 0 0-16,3-1 0 0,2 0-1 0,0-1 0 0,3 1 1 0,0 1-1 15,4-3 1-15,0 1 1 0,1-2-1 0,1 1 1 0,4 0-1 0,-1-3-1 16,1 1 1-16,1 0-1 0,1-2 1 0,2 0-1 0,1-2 0 0,-1 1 1 0,2-4 2 16,-1 2-2-16,1-2 0 0,1-3-2 0,0 1 1 0,0-2 0 15,2-1 1-15,-3-1-1 0,3-2 1 0,-1 1-2 0,1-3 0 0,-2-2 0 16,2-1-2-16,1 0-2 0,-2-2 0 0,0-2-1 0,-1 0 0 0,2 0 2 0,-4-1-2 16,2 0-1-16,0-3 0 0,-2 2-1 0,-1-2 1 0,0 2 3 0,0-2 0 0,-3 3 0 15,0 0 0-15,0 1-1 0,-1 0 0 0,-1 2 1 0,0 0-2 16,1 2 0-16,-3 1 2 0,2 2 0 0,-3 2 0 0,2 0 2 0,-2 2-2 15,0 2-2-15,1 3 1 0,0 1 0 0,-1 3 2 0,-1 3 1 16,0 2 1-16,-1 3 3 0,-1 2 1 0,0 3 1 0,1 3 2 0,-1 3 0 0,-1 1 7 16,-2 3 6-16,1 2 5 0,-2 2 5 0,1 1 2 0,-2-1 2 0,-2 2 2 0,2 1 4 15,-3-1 2-15,1-2 2 0,-2 1 1 0,-2-1 2 0,2-1 0 0,-1-2 5 16,-2-1-3-16,-2-2-4 0,2-3-2 0,-2-1 0 0,0 0 0 16,-1-5 1-16,-1-2-1 0,1-1-2 0,-2-1-2 0,1-3-1 0,-1-2-2 0,-1-3-1 15,0-1-4-15,0-3-4 0,-2-1-3 0,2-2-4 0,-1-2-5 0,0-2-5 16,0-2-7-16,0-2-10 0,0-3-8 0,1-2-9 0,1-1-11 0,0-3-13 15,2-2-12-15,3-2-10 0,-2-1-20 0,4 0-21 0,1-4-30 0,3 2-31 16,2-1-27-16,1-1-24 0,5-1-20 0,1 1-15 0,5 0-27 0,2 0-31 16,3 0-55-16,0-1-69 0,5 1-31 0,3 1-16 0,0 1 6 0,3 0 243 15</inkml:trace>
  <inkml:trace contextRef="#ctx0" brushRef="#br0" timeOffset="975">17221 7786 0 0,'1'-2'180'16,"-1"2"160"-16,0 0 1 0,-1 1-75 0,-1 1-109 0,1 0-52 0,0 2-27 16,-2 0-13-16,2 2-7 0,-1 1-1 0,-2 1 0 0,3 0-1 0,-2 2-1 0,2-1-1 15,-2 2-5-15,2 2 0 0,-1-1-2 0,-1 2-7 0,2 1-6 16,-3-1-5-16,3 2-5 0,-1 1-5 0,-1 0-4 0,2 1-6 0,-2 1-6 0,2 0-13 16,1 1-16-16,-1 0-17 0,0 0-17 0,-1 0-18 0,2 1-17 0,0-1-25 15,2 1-27-15,-1-2-57 0,0 0-69 0,3-2-49 0,0 0-37 0,-1 0-16 16,3-4 300-16</inkml:trace>
  <inkml:trace contextRef="#ctx0" brushRef="#br0" timeOffset="1080.01">17373 7765 109 0,'-5'-28'281'0,"3"2"-72"0,-2 3-101 0,-1 2-57 0,3 2-32 0,-2 2-23 0,0 2-17 16,3 3-31-16,-1 0-36 0,0 3-66 0,2 0-76 0</inkml:trace>
  <inkml:trace contextRef="#ctx0" brushRef="#br0" timeOffset="1924">17576 7723 249 0,'1'3'334'0,"-1"1"-56"0,-1 0-81 0,-2 1-52 0,0-2-40 16,-1 3-22-16,-2 1-12 0,-3 0-1 0,2 3 3 0,-3 0 6 0,0 2 6 15,-3 2 5-15,2 2 6 0,-4 0 4 0,0 4 2 0,-1 1-2 0,1 1-4 16,-2 2-3-16,-1 0-4 0,1 1-4 0,1 2-4 0,1-1-7 0,-1-1-8 15,1 1-8-15,1 0-5 16,4-2-8-16,-1-2-6 0,4 2-7 0,-2-3-5 0,5 0-3 0,0-3 0 0,3 2-3 0,1-3-2 0,0 0-2 0,3-3-1 16,1 1-2-16,2-2-3 0,1-3 0 0,3 0-1 0,1-1-2 0,3-4-2 15,0 0 1-15,2-1 1 0,1-4 0 0,3-1-2 0,2-3-1 0,2-3-2 16,0-1 1-16,2-2-3 0,0-2 1 0,1-3 0 0,-1 0-3 0,4-3-2 16,-3-2-2-16,3 2 0 0,-3-3-1 0,3 0-1 0,-2-2-1 0,0 2-1 0,2-1 1 15,-4 2 0-15,2 1 1 0,-1-1-1 0,-1 3 1 0,-4 0 1 16,0 2 1-16,0 1 2 0,-2 1-1 0,-2 1 2 0,1 0-2 0,-2 2 1 15,-2 2 0-15,1-1 0 0,-2 2 1 0,-3 1-1 0,1 0-1 0,1 0-2 16,-3 1-2-16,0 2-1 0,-3-2-1 0,3 1-2 0,-4 2-2 0,2 0-3 16,-3-1-3-16,-2 2 2 0,1 0-1 0,0-1-2 0,-2 2 1 0,1 0 2 15,-2 2 1-15,-1-1 4 0,-1 1 0 0,-2 1 0 0,0 0 2 0,-1 2 3 0,-1 0 3 16,-1 1 3-16,-2-1 1 0,1 1 2 0,-2 1 1 0,-1 1 0 0,-1 0 1 0,0-2-1 16,0 3 2-16,-3-1-1 0,2 1 0 0,-1-1 2 0,1 2 1 0,-2 0-2 15,-1-2 2-15,3 1 0 0,-2 1 1 0,2 0 0 0,-1-1 0 16,2 0 1-16,-1-1 0 0,2 1 1 0,0-1 0 0,1 0 4 0,2 0 1 0,0-2 1 15,2 1 1-15,2 0 1 0,-2-1 0 0,1-1 2 0,3-1 2 0,0 1 3 16,1-1 3-16,1-1 3 0,0 1 1 0,0 0 2 0,3-3-1 0,1 2 1 16,0-2 0-16,1-1-2 0,0 0-2 0,2-1-2 0,-1-2-1 0,3 1-2 15,1-1-3-15,1-2-4 0,0 2-3 0,-1-2-3 0,3 1-2 16,-2-1-2-16,2-2-3 0,-3 2-2 0,3-3-2 0,-2 3-1 0,-1-3 0 0,1 3 1 16,-1-1-1-16,-3 0 1 0,2 3-1 0,-2-2-1 0,-2 1-1 0,1-1 0 15,-2 3-2-15,-1 0-1 0,2-1 1 0,-3 2 2 0,-1 1-1 0,1 0 1 16,-2 0-1-16,0 1 2 0,1 2 1 0,-1-1-2 0,0 1 0 0,-1 2 2 15,0 0 0-15,0 1-1 0,1 0 4 0,2 1 1 0,-2-1 2 0,0 0-3 16,2 3 1-16,-1-2 0 0,2 0 0 0,0 0-1 0,1 2-1 0,0-2 2 16,1-1 1-16,1 1 0 0,-1-1 2 0,2 1 0 0,1-1 0 0,-2 1-2 15,3 0-1-15,-1-1 3 0,1-2 1 0,-2 3 2 0,4-3 2 0,-1 1 0 16,-1 0 3-16,1-1 3 0,0-1 1 0,0 1 1 0,1-2 1 0,0 2 1 16,0-3 0-16,1-1 0 0,-1 2 2 0,0-2-1 0,2-2 0 0,1 1 0 0,-2-2-2 15,0 1-2-15,3-2 0 0,-1 0-3 0,-2-3-2 0,0 1-2 0,2 1 0 16,-1-3-2-16,-2 0 0 0,2 0 0 0,-2-2-1 0,1-1-1 15,-2 0-1-15,0 0-2 0,-1-1 1 0,0-1-2 0,-3-2 1 0,2 1-1 0,-1-2 0 16,-1-1-1-16,-1 0-1 0,-1-3 0 0,1 1-2 0,-2-4 0 0,1 0 0 16,-1-1 0-16,1-2 0 0,-2 0 0 0,1-1 1 0,0 0 1 0,-1-2-2 0,-1 3 0 15,3-1-1-15,-3 2 1 0,2 2 0 0,-3 3 2 0,2 1-1 16,-2 3 0-16,0 3 0 0,1 1 0 0,0 3 0 0,-1 2 0 0,-1 3-2 16,0 3 0-16,0 2-1 0,-1 3 1 0,-1 3 1 0,-1 1 2 0,1 2 2 0,-2 3 4 15,0 2 5-15,-2 2 5 0,0 1 5 0,-1 2 3 0,0 1 5 16,1 0 5-16,-2 1 5 0,1 2 4 0,-1 0 4 0,1 1 5 0,0 0 0 15,0 0 0-15,1 0-3 0,0 1-1 0,1-2-7 0,-1 0-5 0,2 0-4 16,-1-1-5-16,3-3-5 0,-2 2-4 0,1-2-7 0,2-3-5 0,0 1-9 0,1-1-10 16,1-1-11-16,0 1-10 0,4-3-15 0,-1 0-15 0,1 0-29 0,4-2-34 15,-1-2-48-15,4 1-54 0,0-2-84 0,2 0-100 0,2-4-66 0,1 2-51 16,2-3-19-16,1-3-7 0,1-1 1 0,0-3 6 0</inkml:trace>
  <inkml:trace contextRef="#ctx0" brushRef="#br0" timeOffset="2765.01">20616 8335 216 0,'0'-2'244'0,"0"-2"-39"0,0 0-39 0,0 0-33 0,-1 0-29 16,1-1-13-16,-1 0-5 0,0 1-3 0,-2 0-1 0,1-1 0 0,-1 1 1 16,-3 0 1-16,2-1 3 0,-1 1 2 0,-1 2 4 0,-3 0 2 0,2 2 4 15,-3 0 2-15,0 0 0 0,-2 2-1 0,-1 0-4 16,-2 3-3-16,0 3 1 0,-1-2-3 0,0 4-2 16,-1 0-3-16,-1 2-2 0,2 1-5 0,-1 1-7 0,-1 1-6 0,2 2-8 0,1 0-5 0,2 1-8 0,-1 2-2 0,2-1-1 0,2 1-3 15,1 1-5-15,1 0-2 0,2 1 0 0,4-2-2 0,1 1-2 16,3-1 0-16,3-2 0 0,1 1-2 0,3-3-2 0,5-1 0 0,1 0-2 15,3-3-3-15,2-2-1 0,2-2-2 0,4 0 1 0,3-4-3 0,2-2-3 16,3 0-2-16,0-4-1 0,2 0-2 0,0-2-3 0,2-3-1 0,-2 1 1 16,0-5-2-16,-2 2-2 0,0-3 0 0,-3-1 0 0,-1-3 0 0,-4 1-1 0,-1-2 2 15,-4-2-1-15,-4 1 1 0,-2-3-1 0,-4-2 2 0,-2 0 0 0,-4-3 1 16,-2-2 0-16,-6-1-1 0,-2-2 0 0,-4-1 0 0,-2-1-2 0,-2 1 0 0,-5-1 1 16,1 1-1-16,-3 1 0 0,-1 3-1 0,0 3 0 0,-3 3-3 0,4 0-3 15,-1 5-4-15,0 1-6 0,-1 4-7 0,-1 3-7 0,2 3-11 0,0 1-11 16,1 3-16-16,2 2-18 0,0 2-18 0,2 1-19 0,1 4-20 0,3-1-19 15,-1 3-17-15,3 1-13 0,4 0-11 0,1 1-9 0,0-1-24 0,4 2-29 16,2 0-54-16,3 1-64 0,0-1-24 0,2-2-3 0</inkml:trace>
  <inkml:trace contextRef="#ctx0" brushRef="#br0" timeOffset="2970">21153 8093 113 0,'-4'-5'389'15,"-2"1"8"-15,0-1 10 0,-2 1-76 0,0 0-115 0,0 0-56 0,-2 1-28 16,1 1-16-16,0-1-13 0,0 3-5 0,0 0-4 0,0 0-2 0,1 3-3 16,0-1-5-16,1 1-7 15,1 3-6-15,1 2-9 0,1 4-8 0,-1 1-8 0,4 4-6 0,1 6-7 0,1 2-3 0,2 3-3 0,3 6-5 0,0 2-7 16,3 3-3-16,1 2-4 0,3 5-6 0,2 1-4 0,1 0-7 0,2 3-8 0,0-2-11 16,3 0-14-16,2 0-18 0,-1 0-21 0,4-1-19 0,-1-1-22 0,0-2-17 15,2 1-15 1,-2-2-24-16,2 1-26 0,-3-4-59 0,0 0-75 0,-1-1-44 0,-3-3-32 0,-3-2-8 0,-2-2 57 0</inkml:trace>
  <inkml:trace contextRef="#ctx0" brushRef="#br0" timeOffset="4040">21231 8756 0 0,'0'-37'243'16,"1"3"161"-16,2 2-1 0,-1 1 0 0,2-1-1 0,0 2-94 0,1 1-141 0,2 2-62 0,2 1-28 15,2 1-15-15,0 1-8 0,4-1-5 0,0 4-3 16,3-1-2-16,0 3 1 0,2 1-1 0,1 1 0 15,3 3-1-15,-2 0-3 0,0 3-6 0,2 0-9 0,0 2-7 0,-2 4-6 0,-1-2-4 0,0 4-1 16,-1 1-2-16,0 2-1 0,-4 3 1 0,0 2-1 0,-1 1-1 0,-4 2 0 16,-2 3-1-16,-4 1 0 0,1 2-1 0,-5 3 0 0,-1 0-1 0,-1 3 0 31,-5-1-1-31,-1 5-1 0,-3-3-1 0,0 3 1 0,-4-1 0 0,0 0-2 0,1 0 0 0,-4-3-1 0,0 2 1 0,1-3 0 0,0 0-1 0,0-2 1 0,0 0-1 0,1-3-1 16,2 0 2-16,0 0 0 0,0-3-1 0,3-2 1 0,0 0 0 0,4 0 2 15,0-2 0-15,2-1 1 0,3 0 0 0,2-4 1 0,2 1 2 0,3-3 1 16,3 0 0-1,4-1 3-15,2-2 0 0,5-1-2 0,1-4 1 0,4 0 1 0,6-2 0 16,1-2 1-16,4-1-1 0,0-3-1 0,4 1 1 0,0-1-1 0,2-3 1 0,0 1-1 0,1-2-1 0,1-1 1 0,1 1-1 0,0-2 1 16,-2 1 0-16,-2-1-1 0,1 1 1 0,-2-1 0 0,-4 1 0 0,-4 0-2 15,-2 1 0-15,-4-1 0 16,-2 3-2-16,-4-1 0 0,-3 1 0 0,-3-2-2 0,-4 2 2 0,-3 1 0 0,-2-1 0 0,-5-1-2 0,0 3 0 0,-5-1-1 16,-1 2 1-16,-3-1-2 0,-2 4 1 0,1-1 1 0,-3 2 0 0,-1 1 0 0,-1 2-1 15,1 2 0-15,-2 1 1 0,1 2 0 0,-1 0 1 0,0 3-1 16,1 1 2-16,1 2 0 0,-2 1 2 0,1 1 0 0,0 3 2 0,1 0-1 0,-1 2 2 15,1 2 1-15,0 2 1 0,-1 0 1 0,3 3 0 0,1 0-1 16,0 0 1-16,2 2 1 0,0 0-2 0,2 2-1 0,1 0-1 0,2-2 0 16,0 0 0-16,4 1-1 0,0-2 0 0,0 0-1 0,4-2 0 0,0 1-2 15,2-1 0-15,0-2 1 0,3 1-2 0,-1-2 0 0,3-3-2 0,1 2 0 16,0-4 2-16,3 0 0 0,0 0 0 0,-1-3-2 0,2-1 0 0,1 0 0 0,1-4 0 16,0 0 0-16,1-1 1 0,-1-3 0 0,1 0 1 0,1-4 0 0,-1 0 0 0,-2-2 1 15,0-2-1-15,0-3-1 0,-3 1-1 0,1-3 0 0,-5 0 0 16,1-3 0-16,-1-1 0 0,-3 0-3 0,-2 0 1 0,-2-3-1 0,1 1 0 15,-3 0-1-15,-2 0 1 0,-3-1-1 0,2 1 0 0,-2 3 0 0,-1-2 2 16,-2 2 0-16,-1-1 1 0,2 4 1 0,-3 0-1 0,0 2 1 0,1 1-1 16,-1 2 0-16,1 2 2 0,0 1-1 0,-2 1 1 0,4 0 0 0,-3 1 0 0,3 1-1 15,0 2 0-15,-2 0 0 0,3 1-1 0,2 2 0 0,-1 0 0 0,0-1 0 16,2 2 1-16,1 2 0 0,1-2 1 0,1 1-2 0,1 1 0 16,3 0 2-16,0 0 0 0,3 0 1 0,1 0 0 0,3 0 1 0,0 0-1 0,3 1 2 15,1-2-1-15,3 2-1 0,1-3-1 0,2 1 0 0,2 2 0 16,-1-2 3-16,2 2 1 0,1-2 0 0,-1 3 0 0,1-1 1 0,-2 2-1 0,-1 0 0 15,2 2 0-15,-4 0 2 0,0 1 0 0,-2 2 1 0,-2 0 0 0,1 2 1 16,-3 0 1-16,-3 1 0 0,2 0-1 0,-3 3-1 0,-2-1 1 16,-1 2 2-16,0 0 0 0,-2 1 0 0,0 0-1 0,-3 2-1 0,-1-2-1 0,1 3 0 15,-2-3-1-15,0 2-2 0,-1 1 0 0,0-4-3 0,0 3 0 16,0-3 0-16,0-2-3 0,-1 1-1 0,1-1-3 0,0-1-2 0,0-1-3 0,0-1-2 16,1 0-4-16,0-3-7 0,3 1-10 0,-2-2-12 0,2-1-13 0,1 0-12 15,4-4-13-15,-2 0-11 0,3-2-8 0,2-1-3 0,1-1-2 0,1-4-3 16,1 1 0-16,0-3 0 0,2-2 6 0,0 0 7 0,2 0 8 0,3-4 13 15,-2 0 13-15,0-2 11 0,0 1 14 0,1-2 11 0,-1-1 6 0,0 0 4 16,0 0 4-16,-2-2 5 0,1 0 1 0,-3-2 2 0,0 1 2 0,-1-1 2 16,-1 0 1-16,-4-1 2 0,-2 1 6 0,-1 0 5 0,-2 0 4 0,-3 0 5 15,-2 2 7-15,-2 0 5 0,-2-1 6 0,-2 3 6 0,-3 0 5 0,-1 1 5 16,-2 2 4-16,-2 1 4 0,0 1 3 0,-3 1 0 0,-2 1-2 0,1 2-2 0,-1 0-2 16,-2 3-3-16,1 0-5 0,0 1-3 0,-1 2-4 0,1 1-5 15,2 2-3-15,-1 1-6 0,0 2-4 0,3 1-5 0,0 0-4 0,1 4-1 0,0 1-3 16,4-1-1-16,-1 4-2 0,3 0 0 0,0 2 0 0,2 0-2 15,1 2-1-15,2 2-1 0,0-1 0 0,4-1 0 0,0 4 0 0,1-1-1 16,3-2-1-16,1 3-1 0,0-2 0 0,1 0 0 0,3 1 1 0,0-3-3 16,2 0 0-16,0-1-1 0,3-2 0 0,1-1-1 0,1-1-1 0,1-1 1 0,0-2 0 15,2-3 0-15,0-2-1 0,1-1 0 0,1-2-1 0,0-4-1 0,0 1-1 16,1-2 2-16,-2-4-2 0,1 1 1 0,-2-2 2 0,-2 0 7 0,-1 0 7 16,-1 0 9-16,-2-1 6 0,-2 1 6 0,-2 2 5 0,-1 0 1 0,-1-2 2 0,-2 3 1 15,-1 0 0-15,0 1 1 0,0 1 0 0,-3 0 0 0,1 0-3 0,-1 0-6 16,-1 4-6-16,0 0-10 0,0 0-7 0,-1 0-6 0,-1 1-3 0,1 2-1 15,-2 0-1-15,2 0-1 0,1 2-1 0,-1 0-3 0,0 0-7 0,-1 0-9 16,2 3-15-16,0-3-18 0,2 2-19 0,-1 1-18 0,0-1-19 0,0 0-20 16,3 2-16-16,0-1-17 0,1 1-21 0,0-1-22 0,1 0-44 0,4 1-52 15,-1-2-53-15,2 1-56 0,1-3-14 0,1-1 2 0</inkml:trace>
  <inkml:trace contextRef="#ctx0" brushRef="#br0" timeOffset="4240">24039 7810 0 0,'14'-28'21'0,"-4"1"431"0,1 2 13 16,-2-2 10-16,-2 2 10 0,0 2-78 0,-2-2-117 0,-1 5-71 0,0 1-51 16,-3 2-25-16,2 2-16 0,-2 2-14 0,-1 1-14 0,0 2-16 0,0 2-16 15,0 3-15-15,0 1-15 16,-2 2-10-16,-1 2-12 0,1 2-8 0,-2 2-3 0,-1 2-2 0,0 5-2 0,0-1 0 0,-2 5 0 0,0 0 0 0,1 3-1 16,0 1-1-16,0 3-1 0,1 1-5 0,-1 2-12 0,1 1-14 0,1 3-17 0,0 0-24 15,-2 1-23-15,4 0-22 0,-1 3-24 0,2-2-22 0,0 3-23 16,-1 1-34-16,2 0-40 0,2 0-71 0,-1 2-85 0,0-3-35 0,3 0-13 15,-2 0 5-15,3-2 237 0</inkml:trace>
  <inkml:trace contextRef="#ctx0" brushRef="#br0" timeOffset="4397.99">23934 8219 150 0,'-4'-23'376'0,"4"0"2"0,0 0 3 0,3-1-76 0,0-1-108 0,5 1-67 0,-1 0-50 15,4 0-22-15,1 3-13 0,1-3-7 0,3 3-4 0,2 0-2 16,-1 2-5-16,3 0-2 0,1 1 1 0,2 1-5 0,0 1-2 0,2 2-8 0,-1 1-7 15,2 1-10-15,0 1-10 16,2 2-14-16,0 1-16 0,0 3-15 0,3 0-13 0,-2 1-14 0,1 2-12 0,1 2-20 0,-1 2-23 0,-1 0-26 0,2 2-31 16,-3 0-34-16,0 3-39 0,0 0-32 0,-1 0-31 0</inkml:trace>
  <inkml:trace contextRef="#ctx0" brushRef="#br0" timeOffset="4925">24834 7991 0 0,'-3'0'88'0,"-2"0"212"0,1-3-27 16,0 1-38-16,0-2-41 0,2 1-34 0,-2-2-31 0,3 0-18 0,1-1-16 15,1 0-7-15,3-2-5 0,0 0-1 0,1 1 1 0,2 0-1 0,3-1-1 16,2-1-2-16,2 1-4 0,4 0-3 0,0-1-4 0,3 2-3 0,2-1-3 31,0 3-5-31,0 1-6 0,1-1-4 0,0 3-5 0,0 2-2 0,-1 2-4 0,0 2-3 0,-4 1-1 0,0 3 2 0,-1 0 1 0,-4 5 2 0,0 0 3 16,-5 1-1-16,-3 2 1 0,0 1 1 0,-3 3 1 0,-3-1 0 0,-3 1-1 16,-2 1 0-16,0 0-2 0,-4 0-1 0,0-1-2 0,-4 2-3 0,2-3-5 0,-4-1-4 15,0 1-2-15,-1-2-3 0,0-2 1 0,-1 1-2 0,0-3 0 16,0 0 0-16,-2-4-2 0,2-1-2 0,-2 0 0 0,2-4-1 0,-2-2-3 15,2 0-1-15,-2-2-1 0,2-2-1 0,-1-2-2 0,1-2 0 0,2-2-2 16,-1-2 0-16,1-2-2 0,0-1-2 0,4-3-2 0,-1-1 0 0,3 0-3 0,0-4 0 16,4 0 0-16,3-3 0 0,1 1 0 0,2-1 0 0,3-2 0 15,3 0-1-15,3 1-2 0,2 1 0 0,2-1 1 0,2 3 0 0,3 2 1 16,1-1 0-16,2 3 1 0,-1 1 1 0,3 1 1 0,-1 3 1 0,2-1-1 0,-2 2 1 16,0 4-1-16,1 0 2 0,-1 0 0 0,0 3 0 0,-1 1 1 0,2 0 1 15,-2 2 2-15,-1 1 0 0,0 1-1 0,-1 1 1 0,0 1-1 0,-1 2 1 0,-2 0 0 16,2 0 0-16,-2 2-1 0,-1 1 1 0,-1 0 0 0,1 1 0 0,-2 2 0 15,-3 0 1-15,2 2-1 0,-2 0 3 0,-3 1 2 0,1 0 0 0,-3 3 0 16,-1 1 2-16,-1 0 2 0,-3 1 2 0,2 3 3 0,-3 0 0 0,-3 3 0 16,2-2 1-16,-3 2 0 0,2 2 2 0,-2-1-2 0,-1 1-1 0,-1-1-1 15,1 0-1-15,0 1-1 0,-1-2 0 0,1-2 0 0,0 0 4 16,1-3 3-16,-1-2 4 0,1 0 6 0,2-4 3 0,-1-1 2 0,2-1 0 0,1-3 1 16,0-2 1-16,0-1 0 0,1-2 0 0,2-3-1 0,1-3-1 0,1-2-2 15,2-3-5-15,-1-4-6 0,4-1-6 0,0-4-7 0,3-4-5 0,0 0-3 16,0-3-3-16,2-2-5 0,1-2-7 0,1-3-5 0,0-2-6 0,2-1-5 15,1-1-3-15,-1-2-4 0,1-1-1 0,-1 0-4 0,1 0-3 16,1 0-3-16,-1 0-5 0,-1 2-5 0,-2 2-12 0,1 3-16 0,-1 1-15 0,-2 2-15 0,0 4-14 16,-3 3-11-16,1 4-12 0,-3 2-8 0,-1 1-7 0,0 4-7 15,-1 0-10-15,-2 3-8 0,-1 2-17 0,-1 2-15 0,-1 2-42 0,-3 1-51 16,0 4-31-16,0 0-21 0,-3 0-4 0,0 3 247 0</inkml:trace>
  <inkml:trace contextRef="#ctx0" brushRef="#br0" timeOffset="28100.68">15566 9380 155 0,'-4'5'339'0,"1"-1"-19"0,-2 0-26 0,1-1-83 0,-1 0-110 0,2 0-51 0,1-1-27 16,-3-1-11-16,4 1-5 0,0 0-2 0,-1-1 3 0,2 2 0 0,2 0 1 15,0 0 0-15,3-1 1 16,0 1 3-16,1 0 1 0,4 0 2 0,0 0 3 0,3 1 3 0,1 1 2 0,4 0 3 0,-1 0 3 0,3 1-1 0,1-1-3 15,2 1-1-15,-1 1-1 0,5 0 1 0,-2 0-1 0,4-1 0 0,-2 1-2 16,4-1 0-16,0 0 1 0,3 0-2 0,-1 0-2 0,7-1-1 0,1-1-2 16,1 0-2-1,4-1 1-15,1-1 2 0,6 0 2 0,2-1 2 0,5 0-1 0,0-1 2 0,2-1 3 0,5 0 1 0,4-1 0 0,2 1 2 0,1-2 2 0,3 0 2 16,3-1 2-16,-1 1 4 0,7-2 1 0,2 0-1 0,3-1-2 0,1 1 1 16,1-1-1-16,1 0-1 0,3-1-2 0,4 2-2 0,3-2-1 0,5 1 1 15,3 1 1-15,0 0 0 0,1 2-2 0,5-1-1 0,0 0-2 0,3 3 0 16,5 0 0-16,5 0 0 0,2 1-1 0,2 1 1 0,5 1 2 15,4 1-2-15,3 1-2 0,-1 0-4 0,4 2-4 0,2 1-3 0,6 0-2 0,2 1 0 16,-1 1-1-16,3-1-2 0,-2 2-2 0,2-2-3 0,0 0-2 16,2 1-3-16,0-3-2 0,0 3 1 0,4-3 1 0,-2 0-1 0,-1-2 0 0,2 0-5 15,-1-1 0-15,-1-1-7 0,1-2-5 0,-4 2-5 0,1-2-5 0,-3 0-6 16,-1-2-7-16,-7 1-5 0,-6-3-5 0,2 2-2 0,-5-1-3 0,-3-2 0 16,-1-2 2-16,-6 3 1 0,-6-4 3 0,-3 2 3 0,-1-3 5 0,-5-2 4 0,0 1 6 15,-9-2 6-15,-4-1 6 0,-6-2 4 0,-2-2 4 0,-1-2 2 0,-6-1 1 16,-4-4 1-16,-5 1 1 0,-7-2 0 0,-2-2 0 0,-5-3 0 0,-2-1 1 15,-5-3 0-15,-2-2 2 0,-5-2 0 0,-3-2 2 0,-2-3 1 0,-3-2 4 16,-4-4 2-16,-1-2 2 0,-4-3 1 0,-3-4-3 0,-3-2-1 0,0-3 0 16,-5 0-1-16,-3-4-2 0,-2-1-1 0,-3 0-1 0,-4-2 0 0,-3 1 1 15,-5-2-1-15,-4 1 0 0,-2 1 0 0,-5 1-1 0,-4-1 1 0,-4 1 4 16,-6 0 1-16,-1 2 4 0,-5 1 0 0,-5-3 0 0,-5 1 0 0,-4 1-1 16,-2 1-1-16,-6 3 0 0,-5 0 1 0,-4 2 2 0,-6 1-2 0,-4 0-3 15,-7 3-4-15,-5 4-2 0,-6 0-4 0,-9 2 0 0,-4 3-2 0,-5 1 1 16,-9 2 1-16,-8 2 2 0,-7 3-2 0,-10 2-3 0,-7 1-4 0,-5 4-3 15,-6 2 0-15,-4 2 3 0,-12 4 2 0,-8 2-1 0,-5 4 1 0,-5 2-1 16,-7 3 1-16,-8 4 1 0,-11 2 0 0,-6 6-1 0,-10 2-1 0,-6 3 4 16,-8 5 1-16,-3 3 4 0,-7 5 0 0,-4 3-3 0,-3 4 2 0,-2 3 2 15,0 7 2-15,-5 3 2 0,4 4-1 0,0 2-2 0,-2 4 4 0,0 6 4 16,2 3 0-16,3 5-3 0,4 1-2 0,3 4-4 0,3 2 1 0,3 3 0 16,3 1 0-16,1 2 0 0,5 0-2 0,4-1 1 0,4 2 1 0,7-3 3 0,8 0-3 15,5-1-3-15,7-3 0 0,3 3 4 0,9-3 1 0,6 2 2 0,10-2 0 16,6 1-2-16,9-1 1 0,7-2 1 0,8 0 1 0,11-2 1 15,9-1-3-15,9-4-2 0,8 0 1 0,11-4-1 0,8-1 0 0,12-2-2 0,7 0 1 16,7-2-2-16,9 2 1 0,5-2 0 0,8 2 0 0,7-1-1 0,7 1-2 16,6 1-2-16,3 4-3 0,9-1-2 0,2 3-1 0,8 0 1 0,6 0 0 15,3 3-1-15,9-2 1 0,4-2 0 0,6-2 0 0,4-3-1 0,8-1-1 0,5-6 1 16,5 0 1-16,5-5 0 0,7-2 2 0,5-5 2 16,4-3 1-16,7-4 1 0,5-4 2 0,7-3 3 0,8-4 1 0,9-5-2 0,4-3 1 0,9-4 1 15,7-6-1-15,2-1-1 0,6-4 1 0,5-5 2 0,1-1 0 0,4-4-3 16,0-3-4-16,3 0-5 0,-1-2-7 0,2-2-4 0,0 2-6 15,1-3-4-15,-1 2-4 0,1-2-1 0,-4 0-3 0,1-1-4 0,-5 1-7 0,1 1-6 16,-7 1-3-16,-6 0-3 0,-2 1 0 0,-4-1 2 0,-7 4-1 16,-2-2 0-16,-4 1 2 0,-3 0 1 0,-6 0 3 0,-4 1 0 15,-5-1 3-15,-5 2 7 0,-3-1 6 0,-3-1 4 0,-5 2 6 0,-6-1 4 0,-1 1 4 16,-6-1 5-16,-5 3 6 0,-2-1 5 0,-4 2 4 0,-7 0 2 0,-1 1 2 16,-5 1 1-16,-3 1-2 0,-6 0-2 0,-3 0-12 0,-3 3-13 0,-5 0-27 0,-3 0-34 15,-4 2-56-15,-4-1-33 0</inkml:trace>
  <inkml:trace contextRef="#ctx0" brushRef="#br0" timeOffset="32464.06">15330 10892 0 0,'5'-8'206'0,"-1"0"214"0,2 0-3 0,-3 1 3 0,-1 2 1 0,-2 1-93 0,0 2-139 16,0 0-59-16,0 2-29 0,-1 3-12 0,-2-1-9 0,1 3-10 15,-3 2-10-15,2 3-4 0,0 1-2 0,-2 2 3 0,0 3 2 16,-1 1 4-16,-1 3 0 0,2 0 2 0,-2 4 4 0,1 1-1 0,-3 3-5 0,3 2-5 0,-2 2-3 15,0-1-3-15,0 5-1 0,-2-2-2 0,3 4-3 0,-3-1-2 0,1 0-2 16,-2 0-4-16,1 0-3 0,0 1-5 0,-1 0-7 0,2-1-4 0,2-1-2 16,-2 0-4-16,0-1-3 0,2-2-5 0,1 0-9 0,1-3-8 0,-1-1-11 15,2-1-15-15,0-2-19 0,0-4-21 0,2 0-21 0,-1-2-17 0,2-3-18 16,1 0-21-16,0-4-22 0,0-1-17 0,1-1-16 0,1-3-10 0,-1-2-9 16,3-3-8-16,-2-2-6 0,1-3-9 0,-1-1-11 0,2-5-4 0,-2-4-4 15,3-1-3-15,-2-5-3 0,-1-3 9 0,2-5 231 0</inkml:trace>
  <inkml:trace contextRef="#ctx0" brushRef="#br0" timeOffset="32646.02">15180 11309 61 0,'5'-41'264'16,"0"2"11"-16,-1 6 5 0,0 0-13 0,0 3-25 0,-1 5-35 0,-1 1-38 0,1 2-23 16,-2 4-17-16,3 2-10 0,-3 0-10 0,0 3-7 0,-1 1-8 15,1 3-6-15,1 2-3 0,0 1-6 0,-1 1-5 0,2 2-3 16,-1 3-1-16,3 0 0 0,0 3 0 0,-1 1 4 0,2 1 6 0,4 2 3 0,0 2 3 16,-1 0-1-16,2 3-1 0,0 1-7 0,2 3-9 0,0-1-9 0,1 4-6 15,1-2-8-15,0 5-5 0,0-2-4 0,-1 3 0 0,1 0-4 0,-1 0-6 0,1 1-4 16,-1 1-4-16,-1 0-3 0,-3 0-3 0,3 1-10 0,-3-1-11 15,1 0-12-15,-1 0-14 0,-2 1-18 0,2-3-24 0,-3 1-30 0,0 0-34 0,-1-1-26 16,-1 0-23-16,0 0-23 0,1-3-23 0,-2 2-42 0,-1-2-49 16,-1 1-56-16,-2-4-58 0,0 0-24 0,-2 0-8 0,-1-1 11 0,-3-3 436 0</inkml:trace>
  <inkml:trace contextRef="#ctx0" brushRef="#br0" timeOffset="33045.01">15256 11533 77 0,'-3'-10'370'15,"3"2"-1"-15,0 0 1 0,0 0-61 0,0 0-87 0,3 0-72 0,-1 3-65 0,3-3-35 0,2 3-20 16,1-2-11-16,3 1-11 0,-1 2-2 0,5-3-2 0,0 2-1 16,1 1-1-16,4-2-4 0,1 0-5 0,0 1-7 0,4 0-7 15,-1 2-9-15,1-2-10 0,0 0-8 0,2 1-9 0,0-1-6 0,-1-1-5 0,-1 2-4 0,2-1-3 16,-2 0-1-16,1 2-1 0,-4-2 4 0,1 0 5 0,-3 1 8 0,-3-1 7 16,-1-1 12-16,-1 2 11 0,-1 0 11 0,-3 1 10 0,-1-1 9 0,-3 1 6 15,2-1 5-15,-4 0 6 0,-1 0 4 0,-3 0 2 0,0 0 4 0,-1 2 2 16,-1-1 1-16,-3 2 1 0,1-1-1 0,-2 2 0 0,-3 2 0 0,-1-1 0 15,1 2-1-15,-1 1 2 0,-2-1-1 0,0 2-1 0,-3 1-3 0,2 0-2 16,-2 1 1-16,3 1 2 0,-2 1 4 0,1 0 5 0,3 1 5 0,-2 0 6 16,4-2 4-16,-2 2 4 0,4 0 8 0,1-1 7 0,0 0 8 15,3 0 8-15,2-1 7 0,2 1 7 0,1-2 6 0,1 0 8 0,2 0 3 0,3 1-1 16,1 0 1-16,2-1 0 0,0 0-2 0,5 1-1 0,-1 0-5 0,3 0-5 16,0 1-6-16,2-1-7 0,-2 1-6 0,1 3-5 0,0-3-9 0,-1 3-9 0,0 0-5 15,0 1-3-15,-3 0-2 0,0 1-2 0,-3 0-1 0,1 0-2 16,-5 2-3-16,0 0-2 0,-2-1-1 0,-2 2 0 0,-4 0-1 0,-2 1-2 0,-1 1 1 15,-3-1-1-15,-4 2-3 0,-1 0-5 0,-3-1-4 0,-1 1-7 0,-3 0-8 16,2-1-7-16,-3 0-14 0,-1-1-16 0,1-1-19 0,1-1-20 0,-1-3-31 16,0 0-32-16,3-3-38 0,-1-2-36 0,2-1-32 0,-2-2-29 0,3-4-36 15,-2-1-39-15,3-2-63 0,-3-6-74 0,2-2-29 0,-1-6-9 16,1-5 5-16,1 0 50 0</inkml:trace>
  <inkml:trace contextRef="#ctx0" brushRef="#br0" timeOffset="33280.01">16638 10905 257 0,'15'-7'486'0,"-3"-1"2"0,1-1-1 0,-1 0 4 0,-3 0 3 0,2 2-105 0,0 2-156 16,-2 0-74-16,1 2-34 0,-1 3-24 0,0 0-21 0,0 1-7 0,1 2-5 15,0 3-1-15,1 2 0 16,-1 3 2-16,1 1 4 0,0 1 1 0,0 1-3 0,0 2-1 0,-3 1-2 0,2 3-3 0,-1 1-6 0,-2 2-4 0,1 1-7 15,-3 1-9-15,1 2-10 0,-1 1-14 0,-2 1-16 0,-1 0-20 0,-2 1-22 16,0 1-31-16,0 2-37 0,0-1-35 0,-1-2-32 16,-2 4-31-16,2-1-29 0,-1-2-29 0,0 2-31 15,1 1-59-15,1-2-73 0,-1-1-47 0,0 1-34 0,-1-2-7 0,0-1 3 0</inkml:trace>
  <inkml:trace contextRef="#ctx0" brushRef="#br0" timeOffset="33433.01">16623 11521 0 0,'-6'-18'35'0,"1"-2"397"0,-1 2 0 0,2 2-1 0,0-2-4 16,2 0-55-16,-1 0-78 0,3 1-89 0,0 2-95 0,0-1-46 0,4 0-25 0,0 3-17 16,2 0-14-16,1 0-12 0,2 1-14 0,2 0-16 0,3 2-14 15,0-1-17-15,2 2-17 16,1-1-18-16,3 0-19 0,0 1-21 0,3 0-21 0,1 1-39 0,-1-1-46 0,1 1-58 0,1 0-66 0,-1-2-25 0,1-1-5 0</inkml:trace>
  <inkml:trace contextRef="#ctx0" brushRef="#br0" timeOffset="33942.01">17121 10869 0 0,'0'-1'216'0,"3"1"140"0,-1 1 5 16,-1 2-59-16,1-2-91 0,0 3-58 0,-1 3-44 0,2-2-14 0,-1 4-2 15,1 2 6-15,-2 0 14 0,2 4 11 0,-1-1 10 0,-1 5 3 16,2-1-1-16,-2 3-4 0,3 0-4 0,-2 4-3 0,-1-1-6 16,2-1-7-1,-2 3-7-15,2-1-7 0,-1 0-9 0,2 0-14 0,0 0-15 0,-2 1-13 0,3-1-11 0,-1 0-8 0,1-1-6 0,0 1-3 0,0-3-3 0,0-1-2 0,1 0 0 16,0-1 0-16,-1-3 1 0,1-1 7 0,-1-2 8 0,-1-2 12 0,1 1 14 15,0-4 7-15,-1-1 2 0,-2 1 1 0,1-5 1 0,-1 1 0 0,-2-1-1 16,1-4-1-16,-1 0 1 16,0-1-4-16,0-3-4 0,-1-3-9 0,1 0-11 0,-1-3-11 0,0 0-15 0,-1-3-6 0,2 0-3 0,0 0-4 0,0-2-1 15,2 2-1-15,0-1 1 0,1 1-2 0,1-1 0 0,0 3-2 0,3 0 0 16,1 0-1-16,0 1 1 0,0 2 0 0,2-1 0 0,1 4-1 0,1-2 0 16,0 3 0-16,2 0 1 0,-1 2 0 0,1-1 0 0,1 3 0 0,0 0 1 15,0 0 2-15,-2 3 0 0,1-1 0 0,0 2 2 0,-1-1 0 0,2 2-1 16,-2 2 1-16,0-2 1 0,2 1 1 0,-2 1 1 0,-1 0 1 0,2-1 4 0,-1 2 6 15,0 0 5-15,1 0 6 0,-1-2 3 0,2 2 6 0,-1-1 6 16,-1-1 4-16,2 1 4 0,0-2 2 0,1 0 3 0,0-1 1 0,1 0 0 0,0 0 0 16,-2-3-2-16,2 0-5 0,1-1-4 0,-1-1-6 0,-1 0-3 0,0-3-6 15,1 0-6-15,-3 0-5 0,1 0-2 0,-2-2-5 0,-1 1-2 16,1-2-3-16,-5-1-3 0,2-1-1 0,-4 1-4 0,1-1-2 0,-1-1-1 0,-2-1-3 16,-2 2-4-16,1-3-2 0,-2 0-3 0,-1 2-1 0,-1-1-2 15,-2 1 0-15,2-1-1 0,-3 2 0 0,2 1 0 0,-3 0 2 0,0 2 2 0,0 0 0 16,-3 3 0-16,2 0 3 0,-3 0 2 0,-1 3 2 0,2 2 3 0,-3 0 1 15,-2 2 1-15,1 3 2 0,-2-1 0 0,-1 2 1 0,2 3 0 0,0-1 0 0,-2 1 0 16,2 1-6-16,0 0-6 0,2 2-6 0,0-1-9 0,2 0-9 0,-1-1-11 16,5 0-7-16,-1-1-6 0,2 1-6 0,4 0-8 0,0 0-15 0,4-3-21 15,2 1-27-15,0 1-31 0,5-3-29 0,2-2-23 0,3 2-22 0,2-1-18 16,3-2-32-16,2 0-39 0,2-1-57 0,2-2-63 0,-1-1-31 0,3 0-14 16,-3-1 3-16,3-1 188 0</inkml:trace>
  <inkml:trace contextRef="#ctx0" brushRef="#br0" timeOffset="35535.05">19460 11012 0 0,'1'-5'94'0,"2"0"439"0,-2 2 5 0,-1-1 4 16,0-1 2-16,-1 1-2 0,-1 1-3 0,1 1-122 0,-1-1-176 15,-2 2-87-15,2 1-44 0,-1 1-26 0,1 2-19 0,-1-1-8 0,2 1-2 0,-2 4-1 0,1-1-3 32,1 2 2-32,-1 3 0 0,2-1 2 0,0 4 3 0,0 0 1 0,2 0 0 0,-1 2 0 0,1 1-2 0,1 1-3 0,-1 2-4 0,2-3-8 15,-1 3-10-15,0-1-6 0,2 0-4 0,0-1-5 0,-1 2-3 0,0-2-2 16,2-1 0-16,-1 0-3 0,-1 0 0 0,-1-2-1 0,2-1-1 0,0-2 0 16,-1-2 0-16,0 0 0 0,1-1 0 0,-3-4 0 0,2 2 0 0,-3-4 0 0,2-1-1 15,-2-2 0-15,0-2 0 0,-1-1 0 0,-1-4-1 0,0 0-1 0,-1-3 1 16,1-2-2-16,-1-2-1 0,-1-3 0 0,2-2 0 0,-3-2 1 15,3 0 0-15,0-2 1 0,1 2 1 0,0-3 1 0,1 2 1 0,0-1 0 0,3 0 0 16,-2 2-1-16,2 0 0 0,1 4 1 0,1-2-1 0,0 2-2 0,2 3 0 16,-1 1-2-16,2 1 1 0,0 3-1 0,0 1-1 0,0 3-1 0,1-1-1 15,2 3-1-15,-1 0 1 0,0 3 0 0,1 3 0 0,-2-1 2 0,3 3 0 16,-2 1 0-16,-1 1 0 0,1 1-1 0,-1 2 1 0,1 1-1 0,0 0 1 16,1 2 2-16,0-1 1 0,0 4 2 0,-2-2 0 0,3 2 1 0,-1-2 0 0,-1 2 1 15,0 1-1-15,1-2 2 0,0-1 3 0,-1 2 0 0,0-2 3 16,2 1 0-16,-1-2 1 0,-2 0-1 0,1-2-1 0,-1 0-1 0,0-2 0 0,1 0 0 15,-2-2 1-15,1 2 0 0,-1-5 0 0,1 1 0 0,-2-1 0 16,3-1-3-16,0-2-1 0,0-1-2 0,-1-1 0 0,1-1 0 0,0-3-1 0,-1 0-1 16,1-3-2-16,-1-1-3 0,1-4-4 0,0 0-3 0,-1-4-3 0,0 1-1 15,0-2-2-15,-1-2 0 0,-2-1 0 0,2-3-1 0,-3 2-1 16,-1 0-1-16,-1-3 0 0,0 2 1 0,-2 1 1 0,-2 0 1 0,0 2 4 16,0 0 1-16,-2 2 2 0,-2 1 1 0,-1 3 1 0,-1 2 1 0,-3 1-1 0,2 3 1 15,-3 2 0-15,0 1 2 0,-3 3 0 0,2 2 0 0,-3 2 1 16,1 3 1-16,-1 1 0 0,-1 2 0 0,3 3 0 0,-2 1 1 0,1 1-1 0,1 3 1 0,1-1-1 15,0 2 0-15,2 2 0 0,-1-1 0 0,4-1-1 0,1 3 0 0,1-2-1 16,-1-1 0-16,4 2-1 0,0-1 0 0,2-1 0 0,0-1 0 0,4 0 0 16,-1-2 2-16,1 2-1 0,0-3 0 0,4 0-1 0,0-1 0 0,0-2 2 15,1-1 0-15,3 0-1 0,-1-2 1 0,3-2-1 0,-2-1 1 0,0-1 0 16,3 0 0-16,-1-3 0 0,0-2 0 0,-1 1 1 0,1-3 0 0,-2 0 1 16,2-1 1-16,-4-2 0 0,3-1 1 0,-3 0 1 0,0-2 0 0,1 1 1 15,-4-2 1-15,2 1 1 0,-3-3 1 0,1 1 0 0,-3-1-1 0,0 2 1 16,0 1-1-16,-3-2-1 0,2 2 0 0,-3 0-2 0,2 1 0 0,-2 0-3 15,-1 2 1-15,2 1-2 0,-1 0-1 0,0 1-3 0,-1 1 0 0,1 2 0 16,2 0-1-16,-2 1 1 0,0 1-1 0,-1 1 0 0,3 1 2 0,-1 0-2 0,-1 2 1 16,3 1 1-16,-1 1 1 0,1 0 1 0,0 1 0 0,1 2 1 15,-1 0 0-15,2 1-1 0,0 0 1 0,1-2 0 0,0 1-1 0,-1 1 0 16,3 0 0-16,-3-1-1 0,3 0 2 0,0-1 1 0,-2 0-1 0,3-2 0 16,-3 1-1-16,2-2 1 0,0 2 0 0,-1-3 0 0,1 0 1 0,0-2-1 15,-2 1 2-15,3-2-1 0,0-1 0 0,0-2 0 0,0-1-1 0,2-2 0 0,1 1 0 16,-2-4 0-16,4 0-2 0,-1-1 0 0,-1-3 0 0,1 0 0 0,0-1-2 15,-1 0 1-15,0-3-1 0,-2 1 0 0,1-1 2 0,-3 0-1 0,2-1-1 0,-2 1 0 16,0 0 1-16,-2 2 0 0,-1 1 0 0,-1 1-1 0,0 1 0 0,1 0 0 16,-2 3 0-16,-1-1-2 0,-1 3 1 0,1 0-2 0,-1 2 0 0,-1-1-1 15,3 1 1-15,-3 1 0 0,0 2 0 0,2-1 1 0,-2 2 0 0,2 2 2 16,-1-1-1-16,0 2 0 0,1 1 2 0,1 1 1 0,0 2 1 16,1-1-1-16,0 1 2 0,2 2 0 0,-1 0 1 0,4 0-2 0,-2 3 1 0,1-3-1 15,0 2 0-15,2-2 0 0,-1 3 0 0,2-3-1 0,-1 1 1 0,-1 1 0 16,1-1 0-16,-2 0 0 0,0-1 0 0,0 0 0 0,0-1 0 0,-3 0 1 15,3-3 1-15,-3 3 0 0,-1-4 2 0,0 1 1 0,0-1 0 16,-3 0 0-16,2-1 0 0,-3-2 0 0,1 0 0 0,-2-1-2 0,0-1 1 0,-2-2 0 16,1 0-1-16,-1-2 0 0,-1-1 0 0,-1 0-2 0,-1-1-1 0,2-3 0 15,-1 0-1-15,0-1-1 0,-2 0 0 0,2-1 1 0,1-1 0 0,-1 0 0 16,1-1 0-16,-2 1 0 0,3 0 0 0,-1 0-2 0,2 1 0 0,0 1-1 16,0 0-2-16,-1 2-3 0,2 0 0 0,0 2-2 0,0 1-1 0,2 0 0 15,-1 2 1-15,0 2-1 0,2-1 1 0,-1 2-1 0,4 1 1 0,-2 2 2 16,1 1 0-16,0 1 1 0,2 1 2 0,0 0 2 0,1 2 1 0,-1 0 1 0,0 0 1 15,0 1-1-15,1 1 1 0,-1-1-1 0,-2 0 1 0,2 1-1 16,0-1 0-16,-1 1-1 0,-1-2 2 0,0 1 2 0,1-2 2 0,-2 1 5 0,1-2 3 16,0 0 4-16,-3 0 2 0,1-2 0 0,-2 0 1 0,2 1 0 0,-2-3 1 0,0 0 0 15,-1-1 1-15,0 0 0 0,0-2-2 0,0-1-1 0,-1-1-5 16,0 0-4-16,-1-2-2 0,1-1-3 0,1 1-2 0,-1-3-2 0,1-1-2 16,0 0-1-16,1-1 0 0,-1 0-3 0,3-1-1 0,-1-1-1 0,2 1-1 15,1 0-1-15,0 0-1 0,1 0 0 0,0 0-2 0,2 1 1 0,-1 0 0 0,3 2 0 16,-2 0 0-16,2 2 2 0,-2 1 0 0,2 0 1 0,1 3 2 0,-2-1 1 15,1 4 1-15,-1 0 1 0,1 0 1 0,-2 4 0 0,2-1 1 16,0 2 0-16,0 0 1 0,-1 2 0 0,2 0 0 0,-1 1 0 0,1 1 1 0,0 0 0 16,-1 1 0-16,0-1 0 0,0 0 0 0,1 0 0 0,-1 2 0 0,1-2 0 15,0-1 0-15,0 1 0 0,0-1 0 0,-1 0 0 0,1-2 0 0,1 2 0 16,-2-4 1-16,3 3-1 0,-1-2 0 0,-1-2-1 0,3-1 2 0,-2 2 0 16,-2-3 0-16,3 1 1 0,-1-1 0 0,-2-1 0 0,1 0 0 0,-1 0 0 15,0-1-1-15,-1-1 2 0,-1 1 0 0,1-2-1 0,0 1 1 0,-2-1 0 16,3-2 0-16,-2 1 1 0,0-1-2 0,1-3 1 0,-3 1-1 0,3-1-1 15,-3 0 1-15,3-2 0 0,-3 1 0 0,-1-2-2 0,1 1 0 0,-1-3 0 16,0 0 0-16,-2 1-1 0,0-1 0 0,0 0-1 0,-2-1 0 0,-1 1-1 16,0 0-1-16,-1 1 0 0,-2 0 0 0,0 1 2 0,-1 0-1 0,-1 2 1 0,-1 1 0 15,-2 3 0-15,2-1 1 0,-4 1 0 0,3 3 0 0,-3-1-1 16,1 2 2-16,-1 1 1 0,0 1 0 0,0 2 0 0,1 0 0 0,0 2 0 0,1 0 0 16,-2 2 0-16,3 0 0 0,-2 1 0 0,3 3-1 0,0 0 0 0,-2 1 1 0,3 1 0 15,1 2-2-15,0-2 0 0,1 3-3 0,1-1-2 0,0 1-10 16,2-1-13-16,2 2-15 0,0 0-18 0,1 0-17 0,1-1-21 0,3-1-21 0,0 1-22 15,4 0-37-15,2 0-44 0,-1-2-35 0,4 1-28 0,3-1-25 0,2-2-22 16,0 1-28-16,4-1-29 0,0-3-54 0,2-1-64 0,4 0-22 0,-1-3-1 16,2-1 10-16,3-2 148 0</inkml:trace>
  <inkml:trace contextRef="#ctx0" brushRef="#br0" timeOffset="35712.03">22693 10809 88 0,'1'-7'496'0,"-1"0"12"0,-1 0 10 0,-1-1 11 0,-2 2 7 15,0 0-88-15,0 0-132 0,1 2-78 0,-1 0-54 0,-1-1-37 0,1 2-30 16,2 3-19-16,-1-1-13 0,-1 1-11 0,3 1-11 0,-2-1-8 0,1 3-12 16,1 2-8-16,1 1-7 0,0 1-6 0,1 1-1 0,3 4-2 0,-2-2-1 15,2 3-7-15,1 2-13 0,0-1-19 0,3 2-25 0,-1 1-29 0,1 0-34 16,-1 1-42-16,3 1-42 0,-1-2-37 0,1 0-33 0,-2 1-52 0,2 0-62 16,0-1-67-16,0-2-68 15,-1 1-27-15,1-3-6 0,-3 0 11 0,3-4 193 0</inkml:trace>
  <inkml:trace contextRef="#ctx0" brushRef="#br0" timeOffset="35820.01">22925 10821 162 0,'-5'-41'465'16,"0"-2"0"-16,-1-2 1 0,-1 0 1 0,-1-2 4 0,-3 0-105 0,1 1-155 0,0 2-78 0,0 2-44 0,-1 4-30 15,0 2-21-15,1 3-19 0,0 3-14 0,0 3-25 0,2 3-29 0,0 3-29 16,-1 2-29-16,3 4-29 0,1 2-28 0,1 1-44 0,1 3-50 16,0 3-61-16,3 3-70 0,0-1-39 0,0 4-31 0,1 2-6 0,4 2 129 15</inkml:trace>
  <inkml:trace contextRef="#ctx0" brushRef="#br0" timeOffset="36010.01">23130 10334 255 0,'4'2'410'0,"-3"-1"6"0,2 1 10 15,-2 1-45-15,3 1-70 0,-2-2-72 0,-1 1-73 0,3 1-42 0,-1 1-26 16,-1 1-12-16,4 0-7 0,-2 1-1 0,1 3 0 0,0 1-3 0,1-1-2 31,0 2-8-31,1 1-8 0,0 2-9 0,-1-1-11 0,3 2-8 0,-3-1-6 0,2 4-12 0,0-1-13 0,0 2-24 0,0 1-28 0,1 0-29 0,-1 1-31 16,-1 0-22-16,-1 1-21 0,2 2-16 0,-2-2-15 0,-1 1-15 0,0 1-18 15,-3 0-31-15,2-2-38 0,-4 1-53 0,0-2-58 0,0-1-16 0,-2-1 7 16</inkml:trace>
  <inkml:trace contextRef="#ctx0" brushRef="#br0" timeOffset="37220.01">23173 10898 281 0,'-8'-11'425'0,"-2"-1"3"0,3 0 1 0,-2 0-70 0,2-1-102 16,0 1-55-16,0 0-33 0,2 0-20 0,1 1-13 0,-1-1-15 0,4 1-11 15,1 1-14-15,4-2-14 16,-1 0-16-16,4 0-17 0,2 1-15 0,3-3-14 0,1 1-10 0,4 1-7 0,1-1-6 0,2 1-4 0,2 0-8 0,3 0-11 15,-1 0-8-15,0 0-10 0,0 3-9 0,1-3-10 0,-2 3-7 0,0 1-5 16,-2-1-5-16,-1 3-2 0,-3-1-2 0,0 2 0 0,-4 0 0 0,2 0 0 16,-2 1 7-1,-2 2 10-15,-3-2 8 0,2 1 8 0,-3 1 9 0,-2 0 10 0,-2 1 7 0,2 1 6 0,-4-2 4 0,-1 2 6 0,0 0 1 0,-1 0 2 16,-5 2 2-16,1-2 1 0,0 3 1 0,-5-1 0 0,3 1 1 0,-3 1 1 0,0 0 1 16,-1 1-1-16,1-1 2 0,-1 1 0 0,-1 2 2 0,2-2 0 15,1 3 7-15,0-2 6 0,0 1 10 0,2 0 7 0,-1 0 10 0,5 0 11 0,0-1 8 16,1 1 7-16,0 0 5 0,4-1 4 0,0 1 6 0,1-1 5 15,0 1 4-15,5-2 6 0,-1 2-1 0,2-2-5 0,-2 3-4 0,3-3-3 0,0 3-7 16,1-2-4-16,-2 2-6 0,2 0-6 0,0 0-1 0,-1 2-2 0,1 0-3 16,0 0-6-16,0 2-5 0,-1 0-4 0,1 1-3 0,0 0-4 0,-2 0-2 15,0 1-5-15,0 1-3 0,0-2-4 0,-3 1-5 0,0 1-1 0,0-2-4 16,-2 0-2-16,0 0-2 0,-3 0 0 0,1 1-1 0,-2-3-1 0,-2 1-2 0,1 0 0 16,-1 0 1-16,-1-2-1 0,-1 1 1 0,-2-2 1 15,2-1 0-15,-1 1-1 0,-1-2-1 0,1-1 1 0,0-3-1 0,0 2 0 0,-1-2 1 16,1-2-2-16,1-1 1 0,1-1-2 0,-2-2 1 0,2 0 0 0,-1 0-2 15,3 0 1-15,-1-2-1 0,0-2-2 0,2 3 1 0,2-4 1 0,0 2 0 0,1-2 0 16,1 0-1-16,2-1 0 0,0 0-1 0,1-2 0 0,3 0 0 0,0 0-1 16,4-2 1-16,0 1-2 0,2-1 1 0,1-2 1 0,0 1-1 0,3-1 0 15,-1 0 0-15,1-1 0 0,0 1-1 0,1-2 2 0,-1 0 0 0,0 0 0 16,-2 2 1-16,3-2 0 0,-3 2 0 0,-3-1 1 0,-2 2 0 0,1 1 0 16,-4 0 0-16,0 1 0 0,-3 1 0 0,1 1-1 0,-3 1-1 0,-2 1-1 15,0 0-1-15,-1 1 0 0,-2 1-1 0,-2 2 2 0,-1 0-2 0,1 1-1 16,-2 1-2-16,-1 2 0 0,-1 0-1 0,1 0-1 0,-1 2-2 0,-3 1-1 0,3 1-1 15,-3 0-1-15,3 0-1 0,-2 2-1 0,1 0-1 0,0 1 2 16,-2 0 0-16,4 1 2 0,-1 0 0 0,-2 1-1 0,3 0 2 0,0 0 1 0,2 2 2 16,-2-3 2-16,2 0 2 0,1 1 0 0,0-1 2 0,2 1 1 15,0-1 0-15,2-1 1 0,0 0 0 0,3 1 0 0,0-3 4 0,3 2 5 16,1-2 3-16,3 2 2 0,1-3 2 0,5 0 1 0,2-1 0 0,2 0 1 16,4 0 1-16,1-3 1 0,6-2 2 0,0 1 1 0,2-4 0 0,0 1 0 15,1-3-3-15,0 0-2 0,-1-3-2 0,-1 0-2 0,-2-1 1 0,0-2 0 16,-3-1 2-16,0-1 1 0,-3-1 1 0,-1-1-2 0,-4-2 0 0,0 0 1 0,0-2-1 15,-6 0 2-15,0-2-2 0,0 0 1 0,-4-2-3 0,-1-2-2 16,0 0 0-16,-2-2-4 0,-1 0-1 0,-2-3-1 0,0-1-2 0,-1 0 0 0,1-2-1 16,-3 0 0-16,2 1-2 0,-3 0-2 0,2 4-1 0,-1 1 0 0,-1 2 0 0,1 4 1 15,0 2-2-15,-1 4 1 0,-1 1 0 0,0 3-1 0,0 2 0 0,0 3-1 16,-1 5 1-16,-1 0-2 0,-1 3 2 0,2 1 0 0,-2 4 1 0,2 2 1 16,-1 1 1-16,-1 2 1 0,2 2 0 0,-3 2 0 0,3 1 0 0,-1 1 0 15,0 1 0-15,1 1 0 0,0 0-1 0,1 0 0 0,0-1 0 0,1 2-1 16,0-2 0-16,2 3 1 0,-1 0-1 0,2-3 1 0,-2 2-1 0,2 2 0 15,-1-1 0-15,-1 1 0 0,3-1 1 0,-3 2 0 0,2-1 3 0,1 1 1 16,-1-1 3-16,1 2 2 0,-1-4 1 0,1 2 0 0,0-2 2 0,1 0 0 16,0 0 4-16,-1-2 1 0,4 0 4 0,-2-1 3 0,1-3 4 0,-1 0 4 15,2-1 3-15,-2 1 3 0,2-5-1 0,1 0-2 0,1-1 1 0,-1-1 1 16,2-2 0-16,-2-3-1 0,4-1-1 0,0-1-1 0,0-3-2 0,0-2-3 16,1-1-3-16,1-3-4 0,-1 0-3 0,0-3-3 0,-1-3-2 0,-2-1 0 0,2-1-1 15,-2-1 0-15,-1-3-2 0,1 0-1 0,-1-2-2 0,-3-2 0 16,2 0-1-16,-1-3-1 0,0-2-1 0,-2-1-2 0,2-2 0 0,0-1-1 15,-2 0 0-15,0 1-1 0,1 2-1 0,-2 1-1 0,2 3-1 0,-2 2 1 0,0 2-3 16,-1 4 1-16,-1 0-2 0,0 4-1 0,-1 2 1 0,1-1-1 0,-3 6 0 16,0 1 0-16,1 2-1 0,-2 2 1 0,0 3 1 0,0 1-1 0,-2 2 2 0,1 3 0 15,-1 2 1-15,-2 1 0 0,0 2 0 0,0 2 2 0,1 3 0 16,-1-1 0-16,-2 2 0 0,1 1 0 0,0 1 0 0,-1 1 1 16,2 0 1-16,-1 1 0 0,0 1-2 0,-1 1 0 0,2 0-1 0,0-1 2 0,-1 4-1 0,1-2-1 15,0 2 0-15,0-1 0 0,0 0 1 0,2 0-2 0,-2 0 0 0,2-1 2 16,-1 1-1-16,3-2-1 0,-1 0 2 0,1 0 0 0,0-1 0 0,1 0 0 15,-1-2 1-15,3 0 2 0,-1 0-1 0,-1-3 1 0,3-2 2 0,-2 1 0 16,2-2 5-16,-1 0 7 0,-1-3 5 0,4 1 7 0,-2-2 1 0,1 0 4 16,0-2 0-16,1 0 1 0,2-1 0 0,-1-2-1 0,3 1 1 0,0-4 0 15,0 0-1-15,1-1 0 0,2-1-4 0,0 0-7 0,1-3-5 0,-1 0-6 16,0 0-3-16,2-1-1 0,-1-3-2 0,-1 1 0 0,0 0-1 0,-1-1 0 16,2-2 1-16,-3-1-1 0,0 2 0 0,1-3-1 0,-1 1 0 0,0 1-2 15,-3-3 1-15,2 2-1 0,-2 1-1 0,-1-1-2 0,-1 1 1 0,-1 0-1 16,0 2-1-16,-1 1 1 0,-3 0-1 0,1 2-1 0,-2 0 0 0,-2 2 1 15,-2 2-1-15,-2 1 1 0,0 0-1 0,-1 2 1 0,-5 4-1 0,0 0 1 16,-3 1 0-16,-1 3-2 0,-3 3-2 0,1 0-3 0,-3 2-4 0,0 1-5 16,-1 2-6-16,1 3-6 0,-1-3-9 0,0 3-12 0,1 0-10 0,-1 3-11 0,2-3-11 15,2 2-11-15,-1 0-11 0,1-2-10 0,1 1-10 0,3-2-11 16,0 1-8-16,3 0-7 0,0-3-8 0,2 2-10 0,0-3-11 0,3-1-9 0,1-2-6 16,0 1-4-16,1-2-3 0,3 0-3 0,-1-3-2 0,0-1 0 0,2 0 2 15,2-3 3-15,0 0-8 0,1-2-12 0,-1-1-32 0,4-2-40 0,-2-1-34 16,1-1-29-16,0 0-6 0,1-2 292 0</inkml:trace>
  <inkml:trace contextRef="#ctx0" brushRef="#br0" timeOffset="39442.04">19503 11823 0 0,'8'-9'61'0,"1"-2"367"0,-2 0 7 0,-1 0 7 0,-1-1 11 0,0 0-88 15,-2 2-129-15,-2-3-66 0,-1 4-37 0,-1-1-21 0,-2 1-14 16,-2 3-12-16,-1-2-12 0,-4 4-16 16,0-1-14-16,0 1-11 0,-5 1-9 0,-1 3-8 0,-1 0-8 0,-2 1-4 0,-2 2 0 0,1 1 1 0,-2 3 1 0,-3 0 0 15,3 1 0-15,-1 3-2 0,2-1 2 0,0 2-3 0,0 0 0 16,1 0-2-16,4 1-2 0,2-1-1 0,1-2-1 0,1 2-2 0,4-3-2 0,-1 3-2 16,4-3-4-16,3-1 0 0,-1 1 1 0,3-1 0 0,3 0-2 15,-1-1 1-15,3 0 0 0,2-1 1 0,1 0 1 0,1 1 1 0,-1-1 2 0,2 1 4 16,0-1 3-16,3 1 7 0,0 1 8 0,-1-1 4 0,1 0 3 15,2 1 3-15,0 3 2 0,1-1 5 0,-1-1 6 0,2 3 3 0,2 0 5 0,-2 2 2 16,2-1 3-16,1-1 0 0,0 3-1 0,-2-1-3 0,1-1-4 0,-2 3-3 0,0-2-1 16,-1 2 0-16,-1-1-2 0,-2 0-1 0,0 1-2 0,-3 1-4 0,-2-1-3 15,-1 0-3-15,-2-1-2 0,-3 2-1 0,-1-2-3 0,-2 1 0 16,-1-1-3-16,-2 0 0 0,-3-1 0 0,0 1-1 0,-3-1-2 16,0-1-2-16,0-1-2 0,-2 0-1 0,0-2 1 0,0-2-1 0,1 1 1 0,-1-3 0 0,0-1-1 15,0-1 1-15,1-3-3 0,1-1 1 0,-1 0 0 0,1-1 7 0,0-2 9 16,1-1 13-16,1-1 14 0,1 0 12 0,0-2 10 0,2 1 7 0,0-1 6 15,1 0 0-15,-1 0 2 0,4 1 0 0,-1-1-1 0,0 0 1 0,2 0-2 16,3 1-6-16,-1-1-10 0,3 1-14 0,1 0-13 0,2 1-12 0,2 0-11 16,1-2-6-16,0 2-7 0,4 0-1 0,2-2-1 0,2 3 1 0,2-2 0 15,2-1 0-15,1 2 1 0,1-3 3 0,2 3-1 0,1-3 1 0,0 1 1 16,1-2-1-16,0 0 1 0,0 1 1 0,-1-2 2 0,0 1 3 0,-3-1 5 16,0 1 3-16,-2 0 1 0,-1 0 3 0,-4-2 0 0,0 3-1 0,-3 0 2 0,-3-1-3 15,-1 1 1-15,0-1-1 0,-2 1 1 0,-3-1-3 0,2 1-1 0,-3 0-3 16,0-2-6-16,0 2-3 0,-3 0-5 0,2-1-1 0,-2 1-4 0,1 1-1 15,-2 1 0-15,0-2-1 0,1 4 0 0,0-1 0 0,-1 1-2 16,-1 0 1-16,1 2 1 0,-1 0-1 0,0 0 1 0,0 0-1 0,0 2 1 16,0 0 0-16,2 2 0 0,-1 0 2 0,0 1 0 0,-1 0 1 0,1 2-1 15,1 1 1-15,-1-2 1 0,0 4-1 0,2-2 0 0,-1 1 0 0,3 1 1 0,-1 0-1 16,0 0 0-16,1 0 1 0,2 1 0 0,-1-1 0 0,3 1-1 0,-2-1 1 16,3 0 0-16,-2 0 0 0,2-2 0 0,-2 3 0 0,2-3 1 15,-2 0 0-15,-1-1 0 0,3-1-1 0,-2 0 2 0,0 0 0 0,-1 0-2 0,1-4 1 16,-2 3 1-16,2-2-1 0,-1-1 0 0,1-1 0 0,0-2 0 15,0 2-1-15,-1-3 1 0,1-1-1 0,-2 1-1 0,3-3 0 0,-3 1 0 0,-1 0-1 16,2-3 1-16,-2 3 0 0,0-3 0 0,1 1-1 0,-1 0 1 0,-1-1-1 0,0 1 0 16,2 0 1-16,-2 1-2 0,-2-1-1 0,2 3 1 0,-1-1-1 0,0 2 0 15,-2-2 0-15,2 3-1 0,-2 0 0 0,-1 1 0 0,2 0-1 0,-1-1 1 16,0 2-1-16,0 0 1 0,-1-1 1 0,3 2-1 0,-2 0 1 0,3 0 2 16,-2 2 0-16,2-1 1 0,-2 0 0 0,2 2 1 0,2-1 0 0,-1-1 0 15,2 1 0-15,1 0 0 0,0 0 1 0,1-1 0 0,2 2 1 0,1-2 0 16,0 1-1-16,2-1 0 0,2-1 0 0,2-1 0 0,0-1-1 0,2 1 2 15,1-2-1-15,3 0 0 0,-2-1 1 0,2 0-1 0,-1-2-1 0,0 2 1 16,-1-2-1-16,-1-1 1 0,-1 1-1 0,-1-1 0 0,-2-1-1 0,-1 1 1 0,-1 0 0 16,-1-1-1-16,-3 0-1 0,-1 1-1 0,-3-2-2 0,2 1-1 0,-4 1-2 15,-1 0-2-15,-2-1 0 0,2 0-4 0,-3 1 0 0,-2 1-1 16,-3 0-2-16,2 0-3 0,-2 1 0 0,-1 3-2 0,-2 0 2 0,-1 1 2 0,-3 2 1 16,2 2 2-16,-3 1 1 0,-2 1 1 0,2 3 1 0,-2 1 0 0,-1 1 2 0,-1 2 1 15,4 1 2-15,-2 2 3 0,0-1 1 0,4 2 1 16,-1 0 0-16,4 0 0 0,-1 1-1 0,5-2-1 0,0 2 1 0,2-1 2 0,2 0 0 15,2-2 0-15,2 2 0 0,2 0-1 0,-1-2 1 0,3 1 0 0,2-1 0 16,0-1-1-16,-1 2 1 0,3-1 0 0,-1-1-1 0,-1 2 0 0,0-2 0 16,2 0 0-16,-3 0 0 0,0 0 1 0,-3-1 0 0,1 0 1 0,-1-2 2 0,-2 2 1 15,-1-1 2-15,-3 0 0 0,0 0 1 0,-2-1 1 0,0 1-1 0,-2-1 2 16,-2 0 1-16,-1 0-1 0,-3 0 1 0,2 0 0 0,-3-1-6 0,0 0-5 16,-1-1-20-16,0 0-24 0,1-2-31 0,-1 0-31 0,1-2-32 0,-2 0-31 15,4-1-33-15,-1-3-35 0,0 0-30 0,2-1-27 0,1-1-18 16,2-4-12-16,-1 0-6 0,4-2-3 0,1-3 13 0,1 0 19 0,5-3 27 0,-1-3 32 15,4 0 32-15,2-2 33 0,1-2 37 0,3 0 39 0,3-2 34 0,0 0 34 16,2 0 24-16,0-2 18 0,1 2 15 0,-1-1 16 0,1 1 13 0,-1 0 14 16,0 3 13-16,-4 1 12 0,2-1 12 0,-2 3 12 0,-3 1 9 15,1-1 8-15,-3 2 9 0,-1 0 8 0,0 3 5 0,-1-1 7 0,-2 0-1 0,-1 2-2 16,-1 1-5-16,0 1-7 0,-1 0-10 0,1 2-14 0,-4 0-13 0,2 1-15 16,-2 1-12-16,0 0-15 0,-1 2-13 0,0-1-16 0,0 3-11 0,-1 0-9 0,0 1-9 15,-2 1-4-15,2 0-4 0,-4 3-3 0,1-1-1 0,1 3 0 16,-1 1 0-16,-2-1 0 0,1 3 2 0,0 1-1 0,0 0-1 0,-1 1 1 15,1 1-1-15,0 1 0 0,-2 0 0 0,4 1-1 0,-1-1 0 0,0 2 1 16,-1-1 2-16,3-1-1 0,-1 2 0 0,2-1 0 0,0-1-1 0,0-1 1 16,-1 0 0-16,2-2 1 0,0 2 0 0,2-1 0 0,0-2 2 0,-1-1 1 0,2 1-1 15,-1-2 2-15,3 0 0 0,-1 0 0 0,0-2 1 0,1 2 2 0,2-2-2 16,-2 0 0-16,4 0 0 0,-2-1 2 0,1 0-2 0,0 1 0 0,1 0-1 0,0 0 1 16,0 0-1-16,0-1 0 0,0 2 1 0,0-1 1 0,-2 1 1 15,3 0 0-15,-4 1 1 0,3 0 0 0,-3-1 1 0,-1 3-1 0,-1-1 1 0,1 0 1 16,-3 1-1-16,1 1 1 0,-2 0 0 0,-1 0 0 0,-1 1-2 0,-2-2-3 15,1 3-1-15,-3 0 2 0,1-2-1 0,-1 1 0 0,-1-1-1 0,-1 1 2 16,0-2-2-16,0-1 1 0,-1 1-2 0,2-2 0 0,0 0 0 0,0-2 0 16,0 1 2-16,-2-1-1 0,3-2 2 0,0 0-2 0,-1-1 5 15,1-1 6-15,0-1 8 0,-1 0 8 0,2-1 7 0,-1-1 8 0,3-1 4 0,-1 1 4 16,3-1 2-16,0-3 2 0,0 1 1 0,3-3 2 0,-1 2 3 0,3-5 0 16,3-1-4-16,-1 1-4 0,3-3-8 0,0 1-10 0,1-2-8 0,0-1-7 15,3-1-5-15,0 0-3 0,-1 0-3 0,1-2-2 0,2 0-4 0,-1 0-2 16,1-2-3-16,-1 1 0 0,0 0-2 0,-1-1-2 0,1 1 1 0,-2-1-2 15,2 1 2-15,-4 2 0 0,2-2 1 0,-2 4-1 0,-2-1 0 0,-1 3 2 16,0-1-3-16,-2 2 0 0,1 2-4 0,-2-1-3 0,-1 1-1 0,2 3-1 16,-3-1-2-16,-1 1-1 0,1 2-2 0,-2 1-2 0,0-1-1 0,-1 3 0 15,-1 1 0-15,0-2-1 0,-2 3 1 0,1 0 1 0,-1 1 2 0,-3 1 2 16,2 0 3-16,1 0 2 0,-2 2 2 0,-1 1 2 0,0 1 0 0,0 0 3 0,0 2 1 16,0 0 0-16,0-1 0 0,0 3 1 0,0-1 0 0,1 2 1 0,-1 0 0 15,1 0 1-15,2 0 0 0,-1 0 0 0,-1 0 0 0,1 1-1 0,2-2 1 16,-1 1-1-16,3 0 1 0,-1-1-1 0,1 0 1 0,1-1 1 0,-1 0 2 15,3 1 0-15,-1-2-1 0,4-1 0 0,-2 0 0 16,2-1-1-16,3-1 0 0,-2-2-1 0,2 0 2 0,2-1 0 0,2-1-1 0,-2 0-2 0,5-1-1 0,0-2 0 16,0-2-3-16,3-1 0 0,0 0 0 0,-1-2 0 0,2-2 1 15,-1-1-2-15,-2 1 0 0,1-2 0 0,-2-2-1 0,-1 0 0 0,-2 0 1 16,-3 0 2-16,0 0 0 0,-4 0-3 0,-1 0 1 0,0 1 0 0,-2 1 0 16,-2 0 0-16,-1 1 1 0,-1 2 0 0,-2 0 1 0,0 2 0 0,-1 0-1 15,0 1 2-15,-1 2-2 0,-1-1 0 0,1 3 1 0,-1 0 0 16,-2 2 1-16,2 0-2 0,1 3 1 0,-2-1 0 0,0 2-3 0,1 1 0 0,0 2-2 15,0 0-3-15,1 2 1 0,-1-1 1 0,2 2 0 0,0-1 1 0,0 2 0 16,2 0 1-16,-2 1 0 0,3-1 1 0,1 0 0 0,0 0 1 0,0 0 0 0,4 0 3 16,-2 0 1-16,3-2 2 0,-1 2 0 0,1-1-1 0,1 1 1 0,2-2 0 15,0 1 0-15,1-2-1 0,1 0 1 0,-1 1-2 0,0-1 1 0,2 1 0 16,0-2 0-16,-1 1-1 0,1-2 2 0,0 2-1 0,-1-1-1 0,0-1 1 16,-1 1-2-16,0-1 0 0,0 1 1 0,0 1 2 0,-2-1 1 0,3 0-1 0,-4-1-1 15,1 1 1-15,0-1-1 0,-2 0 0 0,0-1 2 0,0 1 0 16,-1-1 1-16,-1-1 0 0,1 0 0 0,-1 0 2 0,0-2-1 0,-1 2-2 0,0-3 1 15,-1 1 1-15,1-1-2 0,-1-1-2 0,-1 0-8 0,0 0-10 16,0-2-11-16,-1 0-12 0,-1-2-18 0,2-1-20 0,-1 0-22 0,-1-3-21 16,0 0-15-16,-1-3-13 0,0 0-6 0,3-2-6 0,-1-2-2 0,1-2-3 0,0 0 7 15,1-4 8-15,0 1 8 0,4-2 7 0,0-3 15 0,2 0 18 16,1-4 20-16,2 2 18 0,1-2 16 0,3 0 15 0,-3-1 15 0,4 1 12 0,0 0 15 16,0 2 13-16,-1-1 16 0,-1 3 17 0,1 2 14 0,-2 2 15 15,-2 0 14-15,0 2 15 0,-2 4 7 0,0 0 6 0,-3 2 1 0,0 0-3 16,0 3-7-16,0 0-10 0,-1 3-9 0,-2 1-11 0,1 0-13 0,-2 2-14 15,0 0-12-15,1 1-9 0,-1 1-10 0,1 0-10 0,-2 2-6 0,0 2-2 0,0 0 0 16,2 2 2-16,-1 0 4 0,0 1 2 0,0 3 2 0,-1 0-1 0,3 3 2 16,-2-1 2-16,2 3-2 0,-1 1-1 0,3 1 0 0,-1 2-1 0,-1 0-2 0,2 3-3 15,2 0-13-15,-2 2-18 0,0-1-28 0,1 2-32 0,-1 0-22 16,0-1-21-16,0 4-21 0,1-2-20 0,-1 1-29 0,0 0-31 0,1 1-74 16,-2-1-90-16,-1 0-46 0,1-2-25 0,0 2 0 0,0-1 108 0</inkml:trace>
  <inkml:trace contextRef="#ctx0" brushRef="#br0" timeOffset="39603.01">22026 12177 0 0,'-4'-14'130'0,"2"-2"348"0,-1 2 10 0,1-2 9 0,1-1 9 0,0 0-49 0,1-1-71 15,1-1-91-15,2 3-102 0,0-2-50 0,1 1-29 0,1 0-20 16,3 1-14-16,0 1-13 0,2 0-12 0,0 1-12 0,3 1-13 0,1-1-12 0,0 3-14 16,2 0-12-16,1 0-14 0,1 1-21 15,0 3-25-15,1 1-27 0,-1-1-30 0,1 2-24 0,1 0-24 0,0 2-20 0,-3-1-20 0,1 3-26 0,-1 0-29 16,-1-1-60-16,-2 2-76 0,-2 0-38 0,-1 0-25 0,-1 2 4 0,-1-1 85 15</inkml:trace>
  <inkml:trace contextRef="#ctx0" brushRef="#br0" timeOffset="43358.94">11501 13427 349 0,'5'-11'436'0,"-1"2"4"0,-1 0-1 16,0 1-65-16,-2 1-93 0,0 0-68 0,1 1-56 0,-1 2-24 0,-1 0-11 0,0 3-15 16,-1 1-19-16,-2 0-11 0,2 4-10 0,-4 1-8 15,1 1-5-15,0 4-1 0,-1 2-1 0,-2 3 1 0,1 4 1 16,-2 3-1-16,0 0-3 0,0 3-3 0,-2 3-6 0,3-1-4 0,-2 2-5 0,0 1-4 0,2 2-3 0,-1-2-2 16,2 1-4-16,0-2-1 0,1 0-3 0,0-1-2 0,-1-1-2 0,2-1-3 15,2-1-2-15,-1 0-1 0,-1-1-2 0,3 1-4 0,-2-1-4 0,0-2-7 0,2 0-9 16,-2-2-14-16,2 2-18 0,0-2-21 0,0-3-24 0,-1 0-21 0,1 0-19 15,1-3-13-15,0 1-13 0,0-2-13 0,0-1-14 16,0-3-10-16,0 0-7 0,0-1-6 0,0-3-2 0,-1 0 1 0,0-3 3 0,1-2 11 16,-4 0 13-16,3-3 15 0,-2-2 16 0,1-3 18 0,-1-2 20 15,-1-4 27-15,1-1 27 0,-2-3 25 0,1-2 21 0,-1-3 20 0,1-3 18 0,-1-1 21 0,0-4 20 16,0 1 23-16,-1-4 24 0,1 0 20 0,0 0 19 0,-2 0 12 0,2 0 8 16,-1-2 8-16,-2 3 9 0,2 1 7 0,-2 0 6 0,1 3 2 0,0 2 2 15,-1 2-2-15,2 0-3 0,1 1-8 0,-2 3-10 0,2 2-14 0,0 0-14 16,1 5-18-16,-1-2-16 0,1 3-22 0,3 1-23 0,0 2-18 0,0 2-14 15,1 0-10-15,2 4-7 0,1-1-5 0,0 2-2 0,5 2 0 0,-1 2 0 16,3 2 2-16,0 2 3 0,2 0 3 0,2 4 3 0,2 2 1 0,-2 1 2 16,2 2 1-16,3 3 1 0,-2 2-1 0,2 0-1 0,-1 3-2 0,1 1-2 15,2 0-1-15,-2 1-2 0,-1 2-3 0,2 0-2 0,-1 1-3 0,-1 0-2 16,1 1-2-16,2-2-1 0,-1 2-7 0,0-2-11 0,0 0-12 0,0 2-11 16,0-2-19-16,-2-1-22 0,3 0-33 0,-2 0-38 0,-1 1-30 0,1-4-28 0,-2 2-22 15,1-2-21-15,-3-1-20 0,0 0-22 0,0-2-31 0,-2-1-37 16,0-2-47-16,-3-2-54 0,0-2-10 0,-3 0 6 0</inkml:trace>
  <inkml:trace contextRef="#ctx0" brushRef="#br0" timeOffset="44199.93">11570 14106 73 0,'-16'-11'373'0,"1"1"-4"16,1 1-9-16,0-3-64 0,1 3-86 0,1-3-43 0,2 2-24 0,1-1-16 16,3 2-12-16,-1-3-6 0,2 1-6 0,1 0-8 0,1-1-10 0,2 1-10 15,2 1-8 1,2-2-10-16,1 0-11 0,2 2-9 0,1-2-5 0,2 1-6 0,4 0-5 0,0-1-6 0,1 3-5 0,2-2-4 0,1 1-4 0,1 2-8 15,-1 0-8-15,2-1-11 0,0 1-12 0,-1 1-7 0,1 2-7 0,-2-1-5 16,1 0-3-16,-2 1-2 0,-1 1-1 0,-1 0-1 0,-1 1 2 0,1 0 1 0,-1 0 0 16,-2-1 8-16,-1 2 7 0,0 0 10 0,-1-2 10 0,-2 0 8 0,0 0 9 15,-2 2 7-15,-2-2 5 0,2 0 6 0,-1 0 4 0,-3 0 3 0,2-1 5 16,-2 1 5-16,-1 0 7 0,0-1 6 0,0-1 9 0,0 2 2 0,0 0 3 16,0 1-1-16,-1 0-1 0,-1-1-2 0,1 0-2 0,1 1-5 0,0 1-2 15,0 0-3-15,0 1-5 0,0 1-6 0,0 0-7 0,1 1-8 0,1 1-6 16,-1 2-4-16,2 1-4 0,-1-1-1 0,3 4-1 0,-1 0 1 0,-1 1 2 15,1 1 1-15,2 1 2 0,-1 2 4 0,2-1 4 16,0 2 4-16,-1 2 5 0,0 0 5 0,3-1 0 0,-3 2 4 0,3 0 5 0,-3 1 0 16,2 0 2-16,-1-1 2 0,1 0 0 0,0 0-1 0,-2-1-2 0,3 1 1 0,-4-3-1 15,1 1 4-15,-1-2 9 0,1-3 10 0,-1 2 14 0,-1-4 9 0,0 1 4 16,1-1 3-16,-4-3 2 0,2-1-1 0,-2 0 0 0,-1-1 1 0,-1-2-2 16,-2-1-1-16,1-3-3 0,-2 1-9 0,0-3-15 0,-1-2-13 0,0-1-17 15,-1 0-9-15,1-1-9 0,1-3-4 0,0 1-3 0,0-1-4 0,1 0 0 16,1-1 0-16,-1 1-1 0,3 0-1 0,0 0-2 0,0 1 1 0,0-1 0 0,3 3 0 15,-1-2-1-15,1 2 0 0,0 1 0 0,1-1 1 0,1 2-1 16,-1 1 1-16,2 0-1 0,-1 1 0 0,0 1 0 0,0 2-1 0,2 0 1 16,1 1 0-16,0 1 2 0,1 1 0 0,1 1 1 0,-1 0 1 0,1 2-1 0,0 1 0 15,1 1 2-15,1-1-1 0,-2 2 0 0,3-1 1 0,-1 1 0 16,-1 2 1-16,3-2-1 0,-2 2 0 0,1-1-2 0,-1 1 0 0,-1-1 0 0,1-1 0 0,0 0 0 16,-2 1 0-16,2 0 2 0,-1-3 0 0,-1 3 2 0,2-3 1 0,-1 0 3 15,-3 0 4-15,4-1 2 0,-4-2 3 0,3 0 2 16,0 0 1-16,0-2 0 0,-1-2 1 0,1 0 0 0,1-1-1 0,-2-2 0 0,4-2 0 15,-2 0-3-15,3-3-1 0,-2-1-3 0,0-1-3 0,-1-1-3 16,0-2-1-16,0 1-3 0,-3-3 1 0,1 2-1 0,-4-2-2 0,1 0 1 0,-2 0 1 16,-1 0 2-16,-3 1-1 0,1 0 1 0,-2 1-1 0,-3-1 1 0,1 3-1 15,-2 0 1-15,-1 1 0 0,-2-1-1 0,-1 4 0 0,1 1 1 0,-1 1-1 0,-3 2 0 16,1 0-2-16,0 1-2 0,-1 3 0 0,-1 1 0 0,-1 1 0 0,2 0 0 16,-3 3 1-16,2 0 0 0,-2 3 0 0,3 0 0 0,-1 1-1 0,0 2 0 15,1 0 1-15,0 0-1 0,1 1 1 0,1 1 1 0,3 0-1 0,0 0 0 16,1 0 0-16,1 0 1 0,3 0 0 0,0 0-1 0,1 0 0 0,1 1 1 15,3-1-1-15,1 1 0 0,0-3 1 0,1 1 1 0,-1-1-1 0,4 2 1 16,-2-4 0-16,4 0 1 0,-2 1 0 0,1-1 1 0,1-2 0 0,-1 0 0 16,1-2 1-16,-1 0-1 0,0-3 0 0,0 0 3 0,1-1-1 0,-1-1 1 15,-1-3 1-15,-2 0-1 0,3 0 0 0,-4-4 0 0,3 2 1 0,-3-5 2 16,2 2 3-16,-3-3 3 0,0-1 2 0,-2 0 5 0,0-3 1 0,2-1 0 16,-4-1 1-16,2-3-1 0,-2-3 4 0,0 1 7 0,-1-2 6 0,1-3 7 0,1 0 4 15,-2 1 0-15,1-3 2 0,0 2-1 0,-1 1 0 0,1-1-3 16,2 3-2-16,-2 2-2 0,0 3-1 0,-1 0-2 0,1 4-4 0,2 2-7 0,-2 2-6 15,2 3-9-15,-1 1-4 0,2 3-4 0,1 3-3 0,-1 2-4 16,1 2-3-16,2 2-1 0,-1 4 1 0,0 0 0 0,3 3-2 0,-3 3-1 16,4 0-5-16,-2 2-7 0,-1 2-12 0,3 2-16 0,1-3-16 0,-1 4-13 0,3-1-16 15,0 0-19-15,0 2-21 0,2 0-18 0,1-1-25 0,0 0-30 0,0 0-30 16,3 0-35-16,-2 0-25 0,3 0-23 0,-1-1-14 0,-1 0-12 0,0 1-60 0,-1-1-82 16,-1 1-31-16,-1-2-11 0,-2 0 5 0,-1 2 12 0</inkml:trace>
  <inkml:trace contextRef="#ctx0" brushRef="#br0" timeOffset="44541.94">11797 15171 133 0,'-20'8'456'16,"1"1"3"-16,2-1 1 0,1 1 2 0,-2-1 2 0,2 2-98 0,-1 0-142 15,-1 2-81-15,3 1-53 0,-1 1-22 0,1 2-12 0,0 1-2 0,3 3 1 16,2 1 4-16,0 2 2 16,3 0 2-16,2 1 1 0,1 0 0 0,3 0 2 0,2 0 3 0,3 2 5 0,2-4 3 0,1 0 2 0,4 1 0 0,3-4-3 15,2 4-2-15,4-4-3 0,2-2-2 0,2 0-4 0,3-1-1 0,2-3-3 16,2-2-3-16,1-1-4 0,3-3-5 0,2-1-9 0,1-4-6 0,0-2-5 0,-1 0-4 16,1-6-1-16,-2-1-5 0,-2-1-5 0,0-2-3 0,-3-1-4 0,-4-4 0 15,-2-1 0-15,-1-2-3 0,-4-1-1 0,-3-3 0 0,-6 0-1 16,-1-1 0-16,-4-1-1 0,-1-1 1 0,-5-2 1 0,-2-1-1 0,-3 0 0 0,-4-2 0 15,-2 1-1-15,-4-4-4 0,-2 2-4 0,-2 0-5 0,-2 0-7 16,-1 2-10-16,-1 1-15 0,0 0-14 0,0 5-14 0,2 1-20 0,0 2-22 0,1 1-31 0,3 3-37 16,-1 3-27-16,2 0-21 0,1 3-16 0,3 0-17 0,1 3-13 15,0 1-13-15,2 2-27 0,0 3-34 0,3 1-46 0,2 1-52 0,-1 3-17 0,4 0 1 16</inkml:trace>
  <inkml:trace contextRef="#ctx0" brushRef="#br0" timeOffset="44825.93">12041 15141 0 0,'0'-7'228'0,"0"1"163"0,1-2 8 16,1 3-15-16,0-3-27 0,-1 1-80 0,3-1-107 0,0 1-49 0,2 0-23 15,-1-1-9-15,4 2-1 0,-2 0 2 0,2-1 3 0,2 1 0 0,0 1 1 0,-1 0-3 0,4-2-4 16,-2 3-6-16,2 0-5 16,0 0-4-16,1 1-3 0,-1 1-3 0,1 1-3 0,-1 1-5 0,2 1-4 0,-1 1-2 0,0 1 0 0,0 2-2 0,-3 1 0 15,3 2 4-15,-1 0 3 0,-2 1 2 0,1 3 4 0,-1-1 2 0,-1 1 2 16,-2 1 2-16,2 1 1 0,-3 0 0 0,0 0 0 0,0 0-2 0,-2 0-6 15,0-1 3-15,-1-1 6 0,0-1 8 0,0 0 7 0,-1-2 2 0,-2-1 2 16,2 0 0-16,-3-3-1 0,2 1-4 0,-2-3-4 0,0 0-4 0,-1-3-4 16,0-3-8-16,0 0-6 0,0-3-19 0,0-1-23 0,-1-3-38 0,1-3-41 15,-1-3-37-15,1-2-36 0,0-3-34 0,1-4-35 0,0-2-33 0,4-5-32 16,0-3-29-16,1-3-25 0,4-2-21 0,3-3-23 0,-1 1-50 0,3-3-60 16,2 2-33-16,3-2-21 0,1 3 6 0,4 3 18 0</inkml:trace>
  <inkml:trace contextRef="#ctx0" brushRef="#br0" timeOffset="45473.93">12290 17142 0 0,'-5'-22'433'0,"-2"-2"15"15,0-1 8-15,2 3 7 0,-1-2 7 0,-2 3-99 0,2 2-149 16,1 1-66-16,-1 3-32 0,1 0-26 0,0 3-20 0,1 1-13 0,-1 1-10 16,3 4-6-16,-1-1-4 0,2 3-8 0,1 2-8 0,0 2-1 0,1 2-1 15,2 2 3-15,-1 3 3 0,3 2 2 0,0 2 2 0,2 2 3 0,1 1 4 0,-2 3 1 0,2 3-1 16,2 0 1-16,0 2-1 0,-2 0-1 0,4 3-3 0,-2 0-3 0,1 1-8 0,0-1-2 16,0 1-5-16,0 1-1 0,-1-1-3 0,1-1-2 0,-1 1-4 0,0-2-2 0,-1-2-1 15,1 3 0-15,-3-3-2 0,2-1 0 0,-3 0-2 0,2-3 1 0,-3-1 2 16,0-2 9-16,-2 1 11 0,2-3 14 0,-1 0 13 0,-1-4 10 0,-1 0 6 15,-2-1 3-15,1-1 0 0,-1-1 1 0,0-2 0 0,-1-2 0 0,0-1 0 0,-3-2-2 16,0-1 0-16,-2-3-9 0,0-3-12 0,-4 0-13 0,1-1-15 0,-1-3-6 0,0-2-6 16,-2-2-3-16,0-4 1 0,-1-1 0 0,-2-1 0 0,0-3 2 0,0 0 1 0,2-2 1 15,-1-1 0-15,-1-1 0 0,3-1 0 0,0 1 0 0,0 2 1 0,2 0-1 16,3 1-1-16,-1 4-2 0,2 1-1 0,1 1-2 0,0 2-1 0,-1 2 0 0,4 3-4 16,-1 3-1-16,3 0-2 0,0 3-2 0,1 1-1 0,3 2-1 0,1 3-3 15,1 1 0-15,2 3-1 0,3 1 0 0,1 2 0 0,-1 1 1 0,3 3-1 16,2-1 0-16,-1 2 0 0,1 2 0 0,2 0 1 0,-1 0 0 0,0-1 1 0,2 1 1 15,-3 0 0-15,5 0 0 0,-2-1 0 0,-2 0 2 0,2 0 3 0,-2-2 3 16,2-1 2-16,-4 1 3 0,2-1 4 0,-1-3 2 0,-1 1 3 0,0-2 2 0,-1-1 5 16,-3 0 2-16,3 0 2 0,-2-3 1 0,-2 0 2 0,1-1 1 0,-2-1-2 15,0 0-2-15,-2-3-2 0,2 0-3 0,-3-1 0 0,-1-3-3 0,1 0-2 0,-1-4-5 16,-1 1-5-16,-2-4-6 0,3 1-8 0,-2-3-13 0,-2-4-19 0,2-2-23 0,-1-1-28 16,-1-3-25-16,2 0-22 0,-2-2-32 0,4-1-34 0,-3-1-38 0,2 0-39 15,0-2-32-15,1 2-28 0,1 0-39 0,0 2-42 0,3 2-55 0,-3 1-58 16,3 3-18-16,0 1 4 0,-2 4 14 0,3 3 18 0</inkml:trace>
  <inkml:trace contextRef="#ctx0" brushRef="#br0" timeOffset="45730.93">13015 16860 0 0,'5'5'259'0,"-1"-1"159"0,-1 0 9 0,1-1 2 16,2-2-1-16,-1-1-82 0,2 0-120 0,0-3-57 0,-1 1-30 0,2-1-15 0,0-2-9 15,1 0-6-15,1-1-4 0,0 1-3 0,1-1-3 0,0 0-7 0,-1 1-9 16,3 0-6-16,0-1-8 15,-1 3-1-15,1-1-3 0,-1 2-2 0,1 1-2 0,-1 1-2 0,1 2 0 0,-2 0-1 0,0 3 2 0,0 3 1 0,-1-1 2 0,0 2 1 16,-1 1 1-16,-2 2-2 0,0 1-4 0,-2 2-3 0,-2-1-5 0,2 3-4 16,-4-1-2-16,-1 1-3 0,0 0-5 0,-1 1-4 0,0 1-5 0,-4-2-5 0,1 0-6 15,-1 0-1-15,0-1-3 0,-1-2-1 0,0 0 1 0,-3 0-1 0,3-3-1 16,-2 0-1-16,0-1-1 0,-1-2-4 0,1-1-6 0,0-2-15 0,-2-2-19 0,3-2-18 16,-2-1-20-16,0-4-18 0,1 0-18 0,-1-1-29 0,-1-6-32 0,1 1-29 0,-1-4-27 15,3-3-25-15,-3-2-23 0,4-2-15 0,-2-4-14 0,1-2-9 0,1-4-9 16,1-1-31-16,0-3-40 0,1-1-29 0,3-2-24 0,1-2 9 0,1 1 179 15</inkml:trace>
  <inkml:trace contextRef="#ctx0" brushRef="#br0" timeOffset="45972.93">13360 16301 0 0,'8'-4'12'0,"-2"1"291"0,-1 1-18 16,2 0-37-16,1 0-46 0,-1 2-37 0,2-2-36 0,0 1-17 0,-1 1-6 0,3 0 2 16,0 1 4-16,1 1 4 0,0 1 5 0,-2 0 4 0,3 1 5 0,-1 3 4 15,-2-2 4-15,2 3 3 0,-2 1 1 16,2 2 2-16,-1 1 0 0,-3 1-6 0,0 0-7 0,1 4-10 0,-2 0-9 0,-1 2-7 0,-1 3-6 0,0 1-6 15,-1 1-9-15,1 1-10 0,-4 1-12 0,0-1-9 0,1 3-6 0,-1-1-5 0,-1-1-8 16,0 0-3-16,0-1-4 0,0-1-2 0,1 1-3 0,-1-4-5 0,1 1-4 16,2-2-3-16,-1-1-1 0,3 0-2 0,0-3 1 0,-1-1 0 0,2 0-1 15,3-1-1-15,0-1-1 0,2-1 0 0,1 1 0 0,-1-5 0 0,3 0-1 0,2 1-1 16,2-3 2-16,0 0-3 0,2-2-4 0,1-3-10 0,0 0-9 0,4-2-19 0,-1 0-18 16,1-3-21-16,2 0-21 0,0-3-24 0,3-2-26 0,1 0-29 0,-2-3-31 0,0-1-33 15,1-1-31-15,-2-3-71 0,0-3-86 0,-3 0-42 0,2-3-20 16,-3-1-2-16,-2-2 10 0</inkml:trace>
  <inkml:trace contextRef="#ctx0" brushRef="#br0" timeOffset="46151.93">13862 16452 329 0,'-14'9'422'0,"3"-2"4"0,0-1 4 0,2-3-69 0,1 2-100 0,0-1-66 16,2 0-51-16,2 0-26 0,2 0-14 0,1-2-12 0,2 1-11 0,0-2-11 15,4 2-10-15,1-2-10 0,2 2-8 0,2-3-14 0,0 1-13 0,3 0-23 16,1-1-25-16,1 0-30 0,1-1-31 16,0 0-31-16,4 0-27 0,1-2-37 0,0 2-39 0,0-2-67 0,3-1-79 0,1-1-40 0,-2 0-27 0,2-2-5 15,0 0 80-15</inkml:trace>
  <inkml:trace contextRef="#ctx0" brushRef="#br0" timeOffset="46257.93">14315 16321 0 0,'-3'-2'392'0,"-2"1"42"0,0 0-1 16,1-2-3-16,-1 2-3 0,-1-2-98 0,0 2-142 0,-1-2-94 0,0 2-75 15,2-1-53-15,0 0-45 0,0 2-35 0,-1-1-29 16,1 1-49-16,1 0-60 0,-2 0-63 0,2 0-66 0,-1 0-29 0,0 0-14 0</inkml:trace>
  <inkml:trace contextRef="#ctx0" brushRef="#br0" timeOffset="46774.94">13564 14154 309 0,'1'-3'345'0,"3"-2"-47"0,0-1-73 15,1 0-58-15,2-1-56 0,3-2-24 0,1 1-12 0,4-1-6 0,1-2-6 16,3 1-6-16,1-1-3 0,2 1-5 0,3-1-3 0,2-3-6 0,2 2-9 31,1 0-8-31,1 0-8 0,1 0-13 0,-1 2-12 0,1-3-16 0,2 4-15 0,-2-2-12 0,2 2-10 0,-3 0-11 0,0 1-10 0,-3-1-12 0,1 4-14 16,-2-3-24-16,-3 4-28 0,-3-1-57 0,0 1-71 0,-1 0-32 0,-3 1-13 15</inkml:trace>
  <inkml:trace contextRef="#ctx0" brushRef="#br0" timeOffset="47123.93">14081 13769 0 0,'-14'-4'81'0,"2"-4"335"0,-1 0 16 0,2-1 10 0,1 0 7 15,0-1-85-15,3 1-129 0,-2 1-60 0,2 1-31 0,0 0-18 0,1 1-12 16,2 0-9-16,2 0-6 0,-1 2-9 0,2 0-9 0,1-1-13 16,1 1-18-16,3 1-11 0,0-2-7 0,3 2-5 0,0 1-7 0,1-1-4 0,5 2-4 0,-1 1-1 15,4 1 1-15,3 2-1 0,-1-1-1 0,2 2 1 0,3 0 0 0,-1 3 1 16,4-1-1-16,-1 2 0 0,3 1-2 0,1 3 2 0,2-3-2 0,0 2 1 0,0-2-1 15,2 4-1-15,-1-3-1 0,0 1 0 0,-2 1-1 0,1-2 0 16,-1 2 1-16,-3-3 0 0,0 2 0 0,-3-1 1 0,0-1 0 0,-2 1 4 16,-2 0 2-16,-3-1 3 0,-2 1 3 0,0-1 3 0,-2 0 3 0,-1 1 5 15,-3 1 6-15,-1-1 1 0,-1 1 3 0,-2 1 1 0,-3-2 0 0,2 2 2 0,-3 1 0 16,-2 0-2-16,-3-1-2 0,2 1-2 0,-2 0-4 0,-3 0-3 0,0 0-3 16,1 1-7-16,-4-1-4 0,1-1-6 0,-1 0-5 0,0 0-11 0,-1 0-10 15,1 0-16-15,-2-1-16 0,0-1-24 0,0 2-29 0,1-3-34 0,-1 0-35 16,0 2-30-16,0-3-29 0,1 0-32 0,1 1-35 0,-1-1-76 0,1 1-93 15,-1-3-39-15,1 2-13 0,-1 0 2 0,1 0 11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0" units="cm"/>
          <inkml:channel name="Y" type="integer" max="20400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259.84253" units="1/cm"/>
          <inkml:channelProperty channel="Y" name="resolution" value="1285.44421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9-06T12:30:23.59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11834 4056 14 0,'-9'-8'340'0,"-1"0"-13"0,0 1-21 0,-1 0-73 0,-3-1-97 16,1 1-47-16,-4-2-23 0,0 3-9 0,-3-2 1 0,-2 1 2 0,0-2 2 15,-2 4 1-15,-3-2-1 0,-1 1-1 0,-1-1-1 0,-5 2-1 0,-3-2-1 16,-3 2 1-16,-1 2 3 0,-4 1-4 16,-1-1-5-16,-5 3-5 0,-3 0-4 0,-3 0-5 0,-2 4-4 0,-4 0-1 0,-3 1-1 0,-1 3 0 0,0 0-1 15,-1 1-2-15,0 3-1 0,-1 1-3 0,2 0-2 0,-1 0-1 0,0 3 1 16,1 0 2-16,2-1 2 0,0 2 4 0,2 0 3 0,-1 0 2 0,2 1 3 16,3-1 1-16,-1 1 2 0,3 2 1 0,0-1 3 0,0 0 0 0,2 1 2 15,4 1-1-15,-1 1-2 0,1 0-2 0,1 1-2 0,3 2-4 0,1 1-5 16,3 1-1-16,-1 1 0 0,3 2-3 0,3 0-5 0,-1 3-2 0,3 2-3 15,0 1-4-15,3 1-3 0,0 3-3 0,2 0 0 0,4 2-1 0,0 1-2 16,3 2 1-16,3-2 0 0,1 0-2 0,5 1-1 0,2-1 0 0,4 2 3 0,1-2 0 16,6 1-1-16,3 1 1 0,5-2 1 0,2 0 1 0,4 1 0 0,5-1 0 0,6-1 1 15,3 1-1-15,4-2-1 0,3 0-1 0,6-2 2 0,3-2 1 16,4 1 1-16,4-4 0 0,4 0-2 0,7-3 1 0,3-2-1 0,5-2-1 16,3-5 0-16,4-1-1 0,6-5-1 0,2-2-1 0,8-6 0 15,5-2 0-15,6-4 0 0,5-5-2 0,4-5-2 0,6-3-2 0,1-6 0 0,5-5 0 0,3-5 1 16,1-3-2-16,3-7-2 0,2-2-1 0,-1-6-2 15,0-1-5-15,-3-6-7 0,-1-1-14 0,-1-3-17 0,-3-3-17 0,-6-2-18 0,-1-4-16 16,-7-2-14-16,-7 0-10 0,-7-1-6 0,-9 2-1 0,-10 1 3 0,-9-1 6 0,-8 6 10 16,-12 1 12-16,-8 5 10 0,-10 0 17 0,-7 4 23 0,-9 1 21 0,-8 4 24 15,-8 3 22-15,-12 2 21 0,-7 4 15 0,-11 4 10 0,-9 3 4 0,-10 6 2 16,-10 2-2-16,-10 4-4 0,-8 2-3 0,-9 4-1 0,-8 4-1 0,-8 3-2 16,-4 4 0-16,-3 3-1 0,-3 2 0 0,-2 1-3 0,-2 5 1 0,1 1-1 15,1-1 0-15,0 3 0 0,3-1-3 0,5 1-1 0,6-1-5 0,7 0-1 16,4-1-5-16,5-1-3 0,8 2-10 0,3-4-7 0,7 0-13 0,2 2-15 15,8-3-21-15,5-1-25 0,5-1-24 0,5 0-24 0,7 0-17 0,4-1-14 16,4-1-17-16,6-2-16 0,3 2-17 0,4-1-15 0,7 1-24 0,4-2-29 16,4 1-65-16,9 0-83 0,3 0-23 0,7 0 1 0,7-1 14 0,6-1 405 15</inkml:trace>
  <inkml:trace contextRef="#ctx0" brushRef="#br0" timeOffset="1763.96">13568 5753 45 0,'-2'-3'366'0,"1"-1"3"15,1 0 6-15,-1-1-72 0,0 2-103 0,-2-1-60 0,2 0-39 0,1 0-12 16,-1 3 0-16,0-3 0 0,-1 2 2 0,1-1-2 15,1 2-1-15,-1-1-2 0,0 1-1 0,-1 1-2 0,1 0-3 0,1 0-6 0,-1 0-7 0,0 0-7 16,-1 0-6-16,0 0-9 0,2 0-9 0,-1 0-7 0,-1 0-7 0,2 0-6 0,0 0-2 16,2 1-3-16,-1 1 1 0,4-1 0 0,-1-1 2 0,1 1 0 0,2 1 5 15,-1-1 2-15,3 0 2 0,2-1 1 0,3 0 2 0,1 0 1 0,2 0-1 16,3 0 0-16,2 0 2 0,2-1-1 0,3 0-2 0,2-2-2 0,2 2 0 16,1-2-2-16,4 3-3 0,0-3 0 0,0 1-1 15,3-1 1-15,-1 1 0 0,1-1 1 0,-1 0-1 0,2 2 0 0,2-3-4 0,-2 3-1 0,0-2-1 16,-1 1 0-16,0 0 0 0,3-1 1 0,-3 2-1 0,-1-1-2 0,3-1-1 15,0 2 0-15,-1-2 0 0,0 3-1 0,-1-3 0 0,1 2-1 16,2-2 0-16,-1 1 0 0,3-2-1 0,2 2-2 0,0 0 0 0,2-2 0 16,-1 1-1-16,2 1 0 0,0-1-1 0,2-1-2 0,0-1-1 0,0 1 0 15,3 1 0-15,-1-1 0 0,2 1 0 0,-1-1 0 0,1 1 1 0,1-1 0 0,0 0 0 16,-4 0 0-16,3 1 0 0,-2 1 0 0,-1-1 2 0,0 2 0 0,-1-2-2 16,0 2 0-16,-4 1 0 0,2 0 1 0,-2 1 0 0,-2 1 0 0,-2-1-2 15,2 2 0-15,-3-1 1 0,0-1 0 0,-2 2 1 0,1 0-1 0,-1-1 0 16,-2 1 0-16,3 1-1 0,-2-2 0 0,-1 0 0 0,2 2 0 0,1-2-1 15,1 1 2-15,-1 0 1 0,0-1 1 0,3 1 0 0,-1 1 0 0,1-2-1 16,2 1 1-16,-2 0 0 0,4-1 1 0,-1 1 4 0,0 0 1 0,0-1 1 16,0-1 0-16,2 1-1 0,-1-2 1 0,-2 1-1 0,3 1 0 0,-1-2 0 0,-2 0 0 15,1 0 0-15,0 0-1 0,2 0 0 0,-1 0-1 0,-2 0-2 0,3 0 0 16,0 0-1-16,-1 0 1 0,1 0 1 0,2 0 0 0,-1 0-1 0,2 0 1 16,0 0-1-16,3-2 1 0,0 1-1 0,0 1 1 0,4-1 2 0,0 0 0 15,4 0 0-15,1-1 0 0,-1-1-1 0,3-1 0 0,1 0-2 16,3 0 0-16,2-1 1 0,4 0 0 0,-2-2 0 0,1 1 0 0,-1-1 0 0,2-1-1 15,1 2 1-15,0-2 0 0,-1 0 2 0,0 0 2 0,-1-1 0 0,1 1 3 0,2-1 1 16,-3 0 0-16,-1-1-1 0,2 0 0 0,-3 2 1 16,1 0-1-16,-1-1 0 0,-1 1-1 0,-1-1-1 0,-2 1-1 0,1 1-2 0,-4 0-3 15,-2 0-1-15,-3-1-1 0,1 1-1 0,-2 0 1 0,-2 0-1 0,2-2 1 16,-1 2 0-16,0 0 1 0,-2-1 0 0,0-1-1 0,0 1 0 0,2-2-1 0,-2 0 0 16,0 2 0-16,0-3 2 0,-1 1-1 0,0 0-1 0,0-1-1 0,0 2 1 15,-2-4-2-15,1 2-1 0,0 1 0 0,-2-2 1 0,-1 1 0 0,-1 0 0 16,-3-1 0-16,0-1 1 0,-1 1-1 0,-5 0 0 0,-1 0 1 0,0 0 2 15,-4-1-1-15,1-1 0 0,-2 1-1 0,-2-2 0 0,1 1 0 0,-4-1 1 16,3 0-1-16,-2-2-1 0,-1 0 1 0,-1-2 0 0,0 2 0 0,0-1 2 16,-2-3 0-16,1 2-1 0,-2-1 0 0,3 0 0 0,-4-2 1 0,3 0 0 0,-2 0 0 15,0 1-3-15,-2-1 2 0,2 1 0 0,-2 0-2 0,1 1-3 16,-3 1-4-16,-1-1-3 0,-1 3-3 0,-2 0-2 0,-2 0-2 0,-1 1-2 16,-1 0-4-16,-1 1-3 0,-3 0-2 0,-1 0-2 0,-4 1 0 0,2-1-1 15,-5 0 0-15,0 0 4 0,-2 0 1 0,-2-1 1 0,-2-1 1 0,0 0 3 0,-4 0 3 16,1 0 2-16,0-1 3 0,-4 1 6 0,1-2 1 0,-2-1 1 0,-1 0 1 15,1 0 3-15,-2-1-1 0,0 0 0 0,0-1 2 0,-2 0 1 0,0 0 0 16,0 1-2-16,-1-1 0 0,0 1 0 0,0-1 1 0,-3 1-2 16,1 0 1-16,-2 2 0 0,-1-2 1 0,-3 3-3 0,-4-1 1 0,-1 1-1 0,-5 0-1 0,-3 2-3 15,-4-1-2-15,-4 1-3 0,-3 0-3 0,-7 2-4 16,-4 0-5-16,-5 1-5 0,-6-1-3 0,-7 1-2 0,-3 1-3 0,-3 1-5 0,-3-2-4 16,-5 2-2-16,-4-1-1 0,-4 2 1 0,-3-1 0 0,0-2 1 0,-3 4 5 0,1-2 5 15,-1 2 6-15,0-1 5 0,1 1 5 0,0-1 3 0,2 1 4 0,0 0 4 16,0 0 4-16,5 1 4 0,4 1 2 0,0-2 4 0,0 3 1 0,1-1 2 15,-1 0 0-15,1 2-1 0,0 0-1 0,0 2 1 0,-1-2-1 0,-3 3 0 16,-1 0-2-16,-1 1 1 0,-1 1-2 0,-7 1 0 0,-3 1-3 0,-3 0-1 16,-3 3 0-16,-4-2-1 0,-5 5 2 0,0-1 0 0,-4 2-2 15,-4 0-3-15,-4 1 0 0,-1 2-1 0,-1 3 1 0,-1 0 1 0,1 1 2 0,-1 2 1 16,3 1 2-16,-2-1-1 0,0 4-1 0,5 1-1 0,0 1-2 0,0 2-2 16,5 0 0-16,3 1 2 0,3 1 0 0,0 1 1 0,6 1-1 0,0 0 2 15,6 0 1-15,0 2 2 0,6-1 0 0,5 1 0 0,-2-1 2 0,4 2 0 16,0 1 2-16,-1 0 1 0,3 2 1 0,0 1 1 0,1 0 1 15,-2 2 1-15,3-1-1 0,0 4-1 0,0 0-2 0,1 0-1 0,1 2-1 0,0 1-1 16,3 1 1-16,0 0 0 0,2 0-1 0,4-1-2 0,5-1-1 0,2-1-1 16,4 0-2-16,1-1-1 0,6-1 0 0,4-2 1 0,4-1 0 0,5-1 1 0,3 0 1 15,3-3-1-15,5-1 2 0,3 1 1 0,2-1 1 0,3-3 0 16,2-1 3-16,5 1 1 0,2 1 3 0,0 0-1 0,5 0 0 0,-1-1-1 16,3 1 1-16,2 0 1 0,2-1-1 0,0 3-1 0,1-2-1 0,3 1 0 0,0 2 0 15,1-2-1-15,2 2-4 0,0 0-6 0,1-1-4 0,-1 1-3 16,4 0-2-16,0-3-5 0,1 2-4 0,1 0-6 0,0-2-8 0,4 0-7 0,0-1-10 15,3-3-12-15,0 1-11 0,4-2-15 0,1-1-6 0,5-3-5 0,0 0-4 16,7-2-5-16,1-3-3 0,4 0-4 0,2-4-1 0,9-1-2 0,3-1 4 16,5-4 1-16,7-1 6 0,6-4 2 0,8-2 6 0,5-2 5 0,5-2-4 15,6-4-9-15,2-3-18 0,4 0-21 0,6-4-35 0,4-2-39 0</inkml:trace>
  <inkml:trace contextRef="#ctx0" brushRef="#br0" timeOffset="1930.97">16904 5854 260 0,'22'0'319'16,"-4"0"-58"-16,-4 1-81 0,-1 0-70 0,-3-1-64 0,-4 1-35 0,0 1-23 0,-5-1-17 0,-1-1-14 15,-1 1-7-15,-2 1-5 0,-1-2-5 0,-1 1-6 0,-1-1-4 16,-2 1-3-16,1 1 0 16,-2-2-1-16,0 0 3 0,2-2 1 0,-1 1 1 0,2 1 0 0,0-1-3 0,1-2-4 0,0 0-13 0,3 1 23 0</inkml:trace>
  <inkml:trace contextRef="#ctx0" brushRef="#br0" timeOffset="4761.56">23081 5304 0 0,'-7'-1'288'0,"1"-1"73"16,0 0 2-16,1 1-74 0,0-1-109 0,-1-2-53 0,2 1-30 15,-1 1-15-15,1-1-9 0,1 0-12 0,0 1-13 0,1-2-10 0,-1 1-10 0,2 1-6 16,0 2-4-16,-1-3-2 0,2 2-2 0,2 1-1 0,0-2-2 16,1 1-2-16,1 1-4 0,3 0 0 0,0 0 0 0,3 0 1 0,0 0 1 0,4 0 1 15,-1 0 2-15,4 0 0 0,0 0 2 0,-1-1 1 0,5 1-2 0,-1-1-1 0,0-1-1 16,1 1 1-16,0 0-1 0,3-1-1 0,-1 1 1 0,1-2-2 0,-1 1-1 15,1-2-1-15,-1 1-2 0,0 0 1 0,0 0-1 0,0-1-2 0,-2 0-3 16,0 0-8-16,1 0-11 0,-2-1-12 0,-2 1-10 0,2-2-13 16,-3 1-12-16,1 2-11 0,-2 0-9 0,0-1-13 0,-1 0-13 0,-2 0-25 15,0 0-28-15,-2 0-63 0,0 1-79 0,-1-1-31 0,0 0-11 0</inkml:trace>
  <inkml:trace contextRef="#ctx0" brushRef="#br0" timeOffset="4996.56">23553 5188 263 0,'-8'3'368'15,"0"1"-5"-15,1 0-12 0,0 0-74 0,-2 0-107 0,3 0-51 0,-3 0-28 16,3 1-15-16,-3 1-8 0,3 0-6 0,1 3-3 0,-2-1-4 0,0 0-1 16,2 3-1-16,-1 0-4 15,3 1-1-15,-1 1-4 0,0 1-2 0,0 2-4 0,1 0-4 0,0-1-4 0,1 2-5 0,-1 1-4 0,2 0-3 0,0 0-2 16,-1 1-2-16,1 2-1 0,1-2-4 0,0 0-2 0,0 2-9 0,1-3-9 0,1 3-11 15,-1 0-9-15,0-2-14 0,0 0-17 0,2 1-18 0,-2 1-18 0,0-1-17 0,2 1-17 16,-1-1-28-16,2 0-31 0,-1 1-68 0,-1-4-85 0,2 3-36 16,1-2-14-16,-2-1-3 0,2-2 283 0</inkml:trace>
  <inkml:trace contextRef="#ctx0" brushRef="#br0" timeOffset="5311.56">23730 5730 211 0,'1'-9'402'0,"2"-3"13"0,-2 3 14 16,0-1-63-16,1 0-97 0,-1 0-62 0,1 2-44 16,-2-1-23-16,2 1-14 0,-1 0-8 0,1 0-5 0,-2 2-13 0,3-1-14 0,-2 2-10 0,2 0-7 31,-1-1-15-31,-1 1-17 0,3 2-10 0,-2 1-12 0,2-1-7 0,0 2-3 0,0 1-4 0,1 1-3 0,0 3-1 0,1 0 1 0,1 0 0 16,-2 3 1-16,3-1 0 0,-1 3 1 0,1 1 1 0,-1 0 1 0,-1 2 0 0,-1 1 2 15,3 0-1-15,-2 0 3 0,-1 2 0 0,1-1 2 0,-2 0 2 0,0 1 3 16,-1-2 4-16,1 1 0 0,2-1 2 0,-2 1 0 0,-2-3 1 0,2 0 2 15,-1 1 4-15,0-2 8 0,1-1 10 0,-3-1 12 0,2 0 13 0,-1-1 14 16,0-2 7-16,-1 0 1 0,0-2 4 0,-1 1 0 0,1-3 3 0,2 0 2 16,-3-1 0-16,1-1-2 0,-1-3-5 0,1 0-8 0,-1-1-9 0,0-3-14 15,0-1-14-15,0 0-16 0,1-2-13 0,1-2-11 0,-1-1-16 0,0-2-19 16,-1-1-16-16,1-1-14 0,1-2-16 0,-1 1-13 0,0-1-23 0,2 0-28 16,0-1-32-16,1 1-36 0,-1-1-31 0,0 2-30 0,1 0-27 0,2 2-27 15,-1 0-67-15,0 1-86 0,3 2-34 0,-2 0-10 0,0 0 5 0,4 3 8 16</inkml:trace>
  <inkml:trace contextRef="#ctx0" brushRef="#br0" timeOffset="5911.56">24311 5480 0 0,'0'4'293'0,"0"1"78"0,-1 0 7 0,1-2-37 0,-1 2-57 0,0 0-66 16,1-1-71-16,0 3-33 0,0-2-16 0,0 0-4 0,0 3 0 15,0-3 2-15,0 3 3 0,0-1 0 0,0 2-2 0,0-2-6 0,0 2-7 0,0-1-7 16,0 0-8 0,1 1-5-16,0 0-5 0,-1-1-7 0,1 1-5 0,2-1-7 0,-2 1-6 0,2-1-5 0,-1 1-5 0,3-1 0 0,-2-1-1 0,0 0 0 0,1 0-2 15,2 1-1-15,-2-3-4 0,0 2 0 0,0-1 0 0,-1-2 1 0,2 0 4 16,0 0 1-16,-1-2 3 0,2 0 1 0,-1-1 2 0,0 0 4 0,0-1 4 16,0-1 3-16,-1 0 3 0,-1-2 1 0,1-1 5 0,2-1 2 0,-3 1 0 15,-1-4 1-15,2 3-2 0,-3-3 0 0,2 0-1 0,-2 0 2 0,-1 0 3 16,0-1 1-16,0 3-1 0,0-2-2 0,0 0-3 0,0 2-3 0,0 0-6 15,0 1-4-15,0 0-3 0,0 1-4 0,0 0-2 0,0 0-4 0,0 1-5 16,0 2-5-16,0-2-7 0,1 2-4 0,2 1-5 0,-2 0-1 0,0 0-1 16,2 3 0-16,-1-1 0 0,2 1 1 0,-2 1 2 0,3 1-1 15,0-1 2-15,-1 3 1 0,1-1 0 0,1 1 0 0,-1-1 2 0,0 1 0 16,1-1-1-16,-1 1 1 0,2 1-1 0,0-3 1 0,-1 3 0 0,2-3 0 0,0 3-1 16,1-3 1-16,1 2 2 0,0-2 3 0,1 0 2 0,1 0 2 0,1 0 1 15,1 0 2-15,0-1-1 0,1-1 1 0,1-1 0 0,2 1 0 0,-1-2 0 16,-2 0 1-16,4-1 2 0,-2 0-2 0,4-1-2 0,-2 0-1 0,0-2-3 15,-1 0-2-15,2-1-2 0,-3-1 1 0,2 1-1 0,-2-2 0 0,2-1-1 16,-3-1 0-16,2 2-2 0,-3-3 2 0,0 1 1 0,-2-1 0 0,1-1 1 0,-3 1 1 16,0 0 1-16,-2 0 1 0,0-1-1 0,-3 0-1 0,0 2 0 0,-4-1-2 15,1-1 1-15,-2 0 0 0,-1 1-3 0,-2 0-1 0,-1 1-4 0,-3 0-1 16,2-1-2-16,-1 2-3 0,-2 1-1 0,-1-1-3 0,1 3 1 0,-3 0-1 0,1 2 0 16,-2 2 0-16,-1 0 1 0,0 1 0 0,0 3 3 0,-1 0 2 0,0 1 0 15,-2 3 0-15,2 0 3 0,0 1 1 0,1 2 0 0,-1-1 1 16,0 2 0-16,0 0 0 0,3 0 1 0,-1 1 0 0,2 1-1 0,-1-1-1 0,3-1-3 15,-2 1-4-15,3-1-4 0,2 1-4 0,-1-1-5 0,2-2-5 0,0 2-4 16,3-1-3-16,0-2-4 0,0 1-1 0,3-1-2 0,0-1-7 16,2 0-10-16,3-1-6 0,0 1-5 0,2-3-2 0,4 0-2 0,3 0-11 0,3-1-13 15,3 0-21-15,3 0-21 0,1-3-22 0,5 1-21 0,3-2-18 16,2-2-15-16,3 1-12 0,1 0-11 0,1-2-35 0,1 2-49 0,1-3-55 16,-1 3-60-16,0-3-17 0,-1 0 3 0</inkml:trace>
  <inkml:trace contextRef="#ctx0" brushRef="#br0" timeOffset="6387.56">23723 6416 0 0,'-18'21'323'16,"3"-1"26"-16,4-2 6 0,5 1-78 0,2-1-112 0,3-2-49 0,3 0-17 0,5-1 0 15,4 2 9-15,4-1 9 0,6-1 7 0,4-1 5 0,6-1 1 16,6-1 0 0,4-3 0-16,7 0-3 0,7-2-2 0,6-3-4 0,7-3-6 0,8-3-6 0,9-4-7 0,5-3-13 0,8-4-16 0,8-4-11 15,5-3-8-15,5-5-7 0,7-3-11 0,5-3-8 0,0-4-9 0,1-2-9 0,2-3-8 16,-3-1-6-16,-2-2-6 0,-4-1-6 0,-1 0-3 0,-10-1-6 0,-5 0-4 16,-10 2-6-16,-7 0-7 0,-8 1-5 0,-9 0-2 0,-9 1-1 0,-8-1-3 0,-8 3 2 15,-9-2 3-15,-5 1-1 0,-10-1-2 16,-4 0-2-16,-7-2-3 0,-7-1-3 0,-5-3 0 0,-5 0-1 0,-6 0-1 0,-4 1 3 0,-6 0 3 0,-4 1 2 15,-6 2 0-15,-2 2 4 0,-6 3 0 0,-2 3 3 0,-6 4 4 0,-5 3 8 0,-4 4 9 16,-5 6 10-16,-8 1 7 0,-6 6 4 0,-7 5 3 0,-4 3 0 0,-7 6 1 16,-4 5 1-16,-2 3-1 0,-7 4 0 0,-3 6-1 0,-3 1 2 0,-1 5 0 15,0 2 2-15,0 2-2 0,-1 2-2 0,0 1-1 0,2 1 0 0,1 2-2 16,3 2 0-16,4 2-1 0,3 0 2 0,8 1 2 0,5 1 3 0,4 4 1 16,4-1 2-16,4 5-2 0,8-1 1 0,3 1-2 0,7 4 2 0,5-4 0 15,4 2 3-15,8-2 1 0,4-1 2 0,6 0 2 0,6-4 1 0,4 1 0 16,5-1 1-16,5-3 2 0,6 0 0 0,5-1 1 0,5-5 0 0,6 0-1 15,5-2 1-15,5-3-1 0,6-3-3 0,4-1-4 0,8-4-5 0,7-3-9 16,6 0-12-16,5-4-12 0,8-4-14 0,3-3-12 0,10-3-15 0,6-3-15 16,6-1-14-16,2-4-13 0,5-3-17 0,0-2-15 0,1-3-24 0,1-1-28 15,0-2-61-15,-1-1-74 0,-3-2-27 0,0-2-8 0</inkml:trace>
  <inkml:trace contextRef="#ctx0" brushRef="#br0" timeOffset="6513.56">25798 6342 0 0,'-2'-2'5'0,"-1"0"331"0,-3 0 0 0,1-1-45 0,1 0-65 16,-1 1-72-16,-2-1-74 0,1 1-36 0,-3 0-21 0,3 0-14 0,-2 0-11 16,-2 1-9-16,3 0-8 0,-2 1-9 0,0 0-9 0,2 0-11 0,0 1-11 15,-1 0-23-15,3 1-30 0,2 0-59 0,-1 0-77 0,1 0-39 0,0 0-23 0</inkml:trace>
  <inkml:trace contextRef="#ctx0" brushRef="#br0" timeOffset="22956.46">3984 2534 0 0,'2'-9'165'0,"0"1"207"0,-2 0 8 16,0 2-50-16,-2-2-72 0,0 1-65 0,1 1-57 0,-3-1-36 0,0 2-23 15,2-1-12-15,-2 1-6 0,-2 0-3 0,1 0 0 0,0 1-1 0,1-1-5 16,-3 1-4-16,1 0-6 0,-1 0-3 0,0 0-3 15,-1 0-2-15,1 3 0 0,0-3-1 0,-2 3 0 0,0-1-1 0,2 2-1 0,-3 0 0 0,-1 2-2 0,1-1-1 16,-3 3 0-16,2-1 0 0,-3 2-2 0,1 0 1 0,-1-1-2 16,-1 4 0-16,3-3-1 0,-3 3 1 0,0 0 1 0,0 0 2 0,3 0 2 0,-2 1 1 15,-1-1 0-15,3 0 1 0,-1 1 0 0,2-1-1 0,-1 2 3 0,2-2-1 0,-1 1 1 16,2 1-1-16,-1 1 1 0,2-2-3 0,1 2-2 16,0 1-4-16,0 0-2 0,1 2-3 0,1 0-4 0,1 2-2 0,1-1-2 15,-2 1-2-15,1 3-4 0,1-1 0 0,1 1-1 0,2-1 1 0,-1 3-1 0,1-3 1 16,0 2 1-16,1 0-2 0,-1-2 0 0,2 2 0 0,1-1-1 0,1-3 2 15,1 2-1-15,0-1 1 0,0-1-1 0,2 0 1 0,-2-2 2 0,3 1 0 16,0-3 0-16,1-2 0 0,-1 1 0 0,1-1 1 0,2-2 2 16,-1-1 0-16,2-1 0 0,0-1 0 0,-2-2 2 0,2 0 0 0,2-2 2 0,-3-2 2 0,3-2 1 15,-2 0 1-15,1-2 2 0,-1-2 2 0,2-2 2 0,-3 0 4 0,1-4 2 16,1 1 2-16,-3-2 3 0,0-2 3 0,-2-1 2 0,1-1 4 16,0-1 5-16,-2 1 4 0,1-3 1 0,-1 2 2 0,-2 0 3 0,0-2 2 0,0 4 5 15,1-2 1-15,-2 2 2 0,1 2-1 0,-1-1-3 0,-1 3-2 0,1 1-2 16,-3 1-7-16,2 2-5 0,-2 0-8 0,0 2-4 0,1 1-5 0,-1 1-4 15,0 2-5-15,-1 0-6 0,0 1-2 0,0 2 2 0,1 1 0 0,2 2 4 16,-2 1 2-16,0 0 2 0,0 2 4 0,2 1 3 0,-1 3 4 0,1 1 2 16,2-1 2-16,0 2 1 0,0 1-1 0,0 2 0 0,2-1-4 0,-2 2-5 15,1 0-3-15,3-1-5 0,-3 1-3 0,3 1-2 0,-2-1-3 0,1-2-2 16,2 2-4-16,-3 1-1 0,2-1-6 0,1-2-3 0,0 2-11 0,-1-3-11 16,1 0-16-16,1-1-20 0,-1 0-18 0,2 0-16 0,-2-2-21 0,2-1-20 15,2 1-27-15,0-1-26 0,-2-3-39 0,3 1-42 0,1-2-33 0,2-2-27 0,-1-1-48 16,3 1-53-16,0-3-47 0,2-3-43 0,-1 0-14 0,4-3-1 15,-3-2 11-15,2-1 288 0</inkml:trace>
  <inkml:trace contextRef="#ctx0" brushRef="#br0" timeOffset="23146.45">4656 2587 0 0,'-7'-2'293'0,"0"1"141"0,2 0 1 0,0-2-14 0,3 2-23 0,-2-2-84 15,3 2-111-15,0-1-71 0,2 0-53 0,0 2-27 0,3-1-17 0,0-2-11 0,3 2-10 16,-1-1-5-16,4 0-3 0,-1 1-2 0,3-1-3 0,2 1-6 16,-2-2-6-16,2 2-17 15,1 0-23-15,1-1-24 0,-1 1-27 0,0 0-29 0,1 1-29 0,0-2-51 0,-1 2-61 0,0 0-58 0,0 0-56 0,-4 0-28 0,2 2-17 16</inkml:trace>
  <inkml:trace contextRef="#ctx0" brushRef="#br0" timeOffset="23320.45">4677 2828 121 0,'-4'5'402'0,"1"1"2"0,0-2 0 15,2 0-58-15,1-1-88 0,0 0-63 0,2 1-55 0,1-4-28 0,2 3-17 16,-1-2-12-16,1-1-9 0,2 0-6 0,-1 0-7 0,3 0-9 0,0-3-8 16,-1 2-19-16,3-2-25 0,2 1-24 0,-2-2-29 15,3 0-25-15,-1 0-24 0,2-1-23 0,0-1-24 0,1 0-37 0,2 1-45 0,-1-2-67 0,3-1-80 16,0 0-36-16,2-1-19 0</inkml:trace>
  <inkml:trace contextRef="#ctx0" brushRef="#br0" timeOffset="23838.49">5966 2209 0 0,'2'-9'358'0,"-2"1"129"0,0-3 8 0,-2 3-2 0,1 0-9 0,-1-1-72 16,-2 3-104-16,-1-3-69 0,1 2-51 0,0 1-32 0,-2 0-20 0,0 0-16 15,1 2-13-15,-4 0-12 0,2-1-16 16,-3 1-11-16,3 0-11 0,-3 1-8 0,0 2-9 0,-1-2-5 0,0 2-6 0,0 0-5 0,-1 1-7 0,2 0-3 16,-2 1-3-16,-1 0-3 0,2 2-2 0,0-2-1 0,1 2-3 15,-1-1 0-15,1 2-1 0,-1 0-2 0,1 0-1 0,1 0-1 0,-1 1-1 0,1 0-1 16,1 1 2-16,0-1-1 0,-2 2 1 0,3-1-1 0,-3 1 0 0,2 2 0 16,1-1 2-16,-3 1-1 0,2-1 1 0,0 0 1 0,-1 2 2 0,2 1 0 15,-1-2-1-15,2 2 1 0,-3-1-2 0,3 0 2 0,-1 0 2 0,0 1-1 0,1 0 1 16,0-2 0-16,1 0 0 0,0 2 0 0,0-3-1 0,2 1 2 0,-1 1-2 15,0 0 2-15,1-1 2 0,1 0-1 0,-2-1 0 0,3 1-1 0,0-1 0 16,0 0-2-16,-1 1 1 0,2-1-1 0,0 0 0 0,0-2 1 0,2 2-1 16,-1-3-1-16,0 2 2 0,-1-2 0 0,4 2-1 0,-2-2 3 0,-1-1 1 15,2 0 0-15,1 0-1 0,0 0 1 0,2-3 1 0,-1 3 2 0,1-1 0 16,1-1 0-16,2 1 1 0,1-2 1 0,0 1 2 0,1-1 2 0,0 0 3 16,3 0 3-16,0 1 5 0,-1-1 3 0,1-1 2 0,2 0 7 0,-1 0 6 15,1 0 5-15,-1 0 3 0,1 0 3 0,0 0 1 0,0 0 0 0,1 0 2 16,0 0-2-16,-1 1-2 0,2 1-3 0,-2-1-4 0,0 0-4 0,0 1 2 15,0 0-4-15,-1 1-6 0,-1 2-2 0,-1-1 0 0,1 1 0 0,-2 3 1 16,0-1 1-16,-1 0 0 0,-3 1 1 0,1 0 0 0,-1 3 1 0,-1-2-1 16,-3 1 1-16,-2 2 0 0,1 0-1 0,-3 0-1 0,-2 0-2 0,0-1-4 0,-2 3-3 15,-2-1-3-15,-1 0-2 0,-2-1-3 0,-1 1-1 0,0-2-2 16,-1 0-2-16,-3 0-2 0,2-1-3 0,-3-1-4 0,2-1-6 0,-1 0-5 16,-1-3-6-16,0 0-7 0,1-1-10 0,-1-1-14 0,-1-2-20 0,0 1-24 0,0-2-30 15,0-2-33-15,0 1-39 0,-1 0-42 0,2-3-49 0,0 0-54 0,1-1-54 16,0 1-57-16,-1-3-71 0,4 2-78 0,-2-3-27 0,2 1-7 0,3 0 13 15,0 0 18-15</inkml:trace>
  <inkml:trace contextRef="#ctx0" brushRef="#br0" timeOffset="24137.46">6292 2541 103 0,'9'-12'457'0,"0"1"13"0,0-1 12 0,1-2-44 0,0 0-70 16,2-2-64-16,2-1-62 0,-3 0-33 0,3 0-24 0,2-1-13 0,-1 0-9 15,1 0-7-15,0 0-10 0,-2 1-11 0,2 1-14 0,0 0-11 0,0 2-14 16,0-1-11-16,1 2-12 0,-3 1-9 16,0 1-4-16,1 3-5 0,0 1-3 0,0 2-5 0,0 1-6 0,1 1-4 0,-1 2-5 0,1 2-2 0,-1 2-3 15,1 2-1-15,0 2 0 0,-1 2 4 0,0 0 7 0,-4 3 7 0,2 1 5 16,-5 3 5-16,1 0 4 0,-3 1 1 0,-1 0 3 0,0 1 0 0,-5 3 0 16,0-2-2-16,-5 1 0 0,2 0 0 0,-4 1 0 0,-1 0-5 0,-1-2-5 15,-2-1-6-15,-2 1-6 0,0-1-6 0,-1-1-6 0,-1-2-3 0,-1 0-5 16,1-1-1-16,-1-1-1 0,0-1-3 0,0-1-1 0,-1-1-3 0,1-3-3 15,1-1-5-15,2-2-5 0,-2 0-9 0,0-1-8 0,0-2-18 0,1-2-23 0,2-3-24 16,-3 1-24-16,1-3-21 0,1-2-21 0,0-1-27 0,0-2-33 16,-1-2-36-16,4-3-40 0,-2 0-31 0,2-1-26 0,2 0-32 0,1-1-31 15,-1 0-59-15,5-2-68 0,0 3-19 0,0-3 4 0,2 2 11 0,1 2 49 16</inkml:trace>
  <inkml:trace contextRef="#ctx0" brushRef="#br0" timeOffset="24421.45">6781 2200 284 0,'15'-7'367'0,"-2"1"-42"16,1-1-62-16,1 0-47 0,1 0-44 0,0-1-19 0,2 1-9 0,-2-1-3 0,3 2 6 15,-3-2 2-15,5 2 4 0,-2-1 2 0,-1 2 2 0,1-1-1 16,-2 1-3-16,2 0-6 0,-2 2-7 0,1 0-12 0,-3 1-11 16,1 1-6-1,-1 1-1-15,-2 2-1 0,1 1-2 0,-4 1-1 0,2 1 1 0,-3 3 3 0,1 0 6 0,-3 2 3 0,1 2 0 0,-3 0 1 0,-1 1-2 0,-2 1-1 0,2 1-1 16,-4 1-6-16,-3-1-10 0,2 2-9 0,-4 0-9 0,0 0-10 0,-1 0-10 15,-2-1-12-15,2 0-12 0,-4 0-9 0,1 0-7 0,-2-2-6 0,-1-2-3 16,2 1-4-16,-4-1-5 16,2-2-5-16,-2-1-2 0,1 0-5 0,-2-2-6 0,0 0-6 0,-1-2-7 0,1-1-13 0,-1-3-17 0,-2-1-22 0,1-1-22 15,-2-3-24-15,2-1-21 0,-2-1-36 0,3-2-42 0,-1-3-44 0,1-1-45 16,1-1-56-16,0-4-63 0,2 0-65 0,2 0-65 0,0-4-23 0,3 0-7 16,2-3 12-16,1 2 19 0</inkml:trace>
  <inkml:trace contextRef="#ctx0" brushRef="#br0" timeOffset="25270.45">8315 1759 237 0,'1'-5'407'0,"1"-1"4"0,-2 1 4 0,0 1-78 0,0 0-115 16,0 0-68-16,0 2-48 0,0-1-22 0,0 2-14 0,0-2 0 0,0 3 7 15,0 0 5-15,0 0 3 0,0 3 2 0,2-1 1 0,-1 1 1 0,0 4 4 16,2-1 0-16,-1 2 3 15,2 1 0-15,0 2 0 0,2 3 0 0,-1 1 2 0,0 2-11 0,2 0-14 0,-2 2-15 0,1 1-10 0,0 2-9 0,-1 1-5 16,0-1-5-16,-2 3-5 0,2 0-3 0,-1 1-2 0,-1 0 0 0,-1 1 2 16,1 0-1-16,-1 0 0 0,-1 0 0 0,3-2 1 0,-3 0-1 0,-1 0-1 15,1-2 0-15,1 0 0 0,-1-3 0 0,-1-2-2 0,0 0 2 0,0-1 0 16,0-1 2-16,0-3 3 0,0 0 10 0,0-1 9 0,0-3 13 0,0 1 8 16,0-3 7-16,0 1 4 0,0-4 1 0,0 1 1 0,0-1 0 0,0-3-1 15,0-1-2-15,0 0 0 0,0-2-5 0,0-3-4 0,0-2-10 0,0-2-13 0,0 1-13 16,0-4-10-16,1-1-8 0,-1 0-5 0,3-3-1 0,-1-1-3 0,3-1 0 15,0 1-1-15,0-1 0 0,0 0-2 0,4 0 1 0,-2 1-1 0,3 1 0 0,0-1 1 16,2 0 0-16,1 2-1 0,-2 1 0 0,4 1-1 0,-1 0-1 16,0 2 0-16,0 1-1 0,1 1 2 0,0 1-1 0,1-1 1 0,-1 3 0 0,0 0 0 15,-1 2-1-15,1 1 1 0,-1 2 1 0,1 1 0 0,0 0 0 0,-2 0 1 16,0 1 2-16,1 2 1 0,-4 1 3 0,2 0 3 0,-1 1 4 0,-2 1 6 16,1 1 4-16,-4 2 6 0,1 0 4 0,-1 1 4 0,-3 3 2 0,0-2 3 15,-2 3 2-15,-1-1 2 0,-1 2-2 0,-3 1 1 0,-1 0-2 0,-2 0-2 16,-2 1-3-16,-2 0-4 0,1 0-5 0,-4 0-6 0,1-2-3 0,-2 0-3 15,-1 1-4-15,1-3-4 0,-3 2-5 0,2-2-5 0,-1 0-7 0,-1-3-9 16,1 1-9-16,0-2-13 0,-1 0-21 0,2-2-26 0,-1-1-28 0,-1 0-29 16,1-1-36-16,1 0-38 0,-2-2-47 0,2-2-51 0,1 0-53 0,0 1-55 15,2-2-68-15,-1-3-74 0,2 1-36 0,-2-1-16 0,4-4 6 0,0 2 18 16</inkml:trace>
  <inkml:trace contextRef="#ctx0" brushRef="#br0" timeOffset="25470.45">9499 2067 0 0,'11'0'268'0,"0"-1"174"0,0-2 3 16,3 1-27-16,-2-2-39 0,3 0-77 0,-2 1-90 0,2-1-51 0,1-1-34 0,1 1-25 16,-1-1-19-16,3 0-19 0,0 2-18 0,-1-2-13 0,2-1-10 0,-1 4-12 15,-2-2-9-15,2-1-13 0,-2 1-12 16,0 1-19-16,0 0-22 0,-3 1-20 0,0-1-20 0,1 1-18 0,-3 0-16 0,1 2-19 0,-3 0-20 0,0 0-30 15,-3 0-32-15,1 2-55 0,-3-1-64 0,-2 1-33 0,1 0-15 0</inkml:trace>
  <inkml:trace contextRef="#ctx0" brushRef="#br0" timeOffset="25639.45">9712 2154 0 0,'-16'9'152'0,"2"-1"274"0,1 1 9 16,-1-1-41-16,3 0-63 0,-1-2-48 0,1 0-44 0,2 0-27 0,0 1-17 15,2-3-17-15,-1 0-15 0,3-1-17 0,0 0-17 0,1 0-15 0,1-2-14 16,-1 2-13-1,0-2-10-15,3 0-9 0,0 1-11 0,1-2-9 0,0 0-9 0,1 0-6 0,3 0-7 0,1 0-7 0,0-2-7 0,1 1-11 0,4 0-14 16,-1 1-24-16,3-3-29 0,-1 2-34 0,4-2-36 0,0 0-30 0,1 0-28 16,-1-1-34-16,2 1-36 0,1-2-77 0,-1-2-97 0,-1 2-43 0,2-2-20 15,-3 1-2-15,1-1 7 0</inkml:trace>
  <inkml:trace contextRef="#ctx0" brushRef="#br0" timeOffset="25922.45">10420 1859 98 0,'-1'-4'517'0,"1"-2"6"0,-1 3 4 0,0-1 2 0,-1 1 4 15,1 0-88-15,1 1-127 0,-1-1-78 0,0 1-57 0,1 2-34 0,-2-2-27 0,2 2-17 16,0 0-13-16,-1 2-5 0,1-1 1 15,0 1 1-15,0 1 3 0,0 2 2 0,0 1 4 0,0 0 1 0,0 1 0 0,0 3-4 0,0 1-5 0,0 0-11 16,0 4-11-16,-1-1-11 0,0 4-8 0,-3 1-9 0,3 2-11 0,-3 1-16 16,1 2-16-16,0 1-20 0,-1 0-25 0,-2 0-22 0,1 1-22 0,0 2-20 15,0-1-20-15,0 0-25 0,2 0-29 0,1-1-35 0,1-1-39 0,-1 0-30 16,4 0-27-16,-1-3-23 0,3 1-19 0,1-3-39 0,2 0-43 0,2-4-35 0,2-2-25 16,4 0-5-16,1-4 7 0</inkml:trace>
  <inkml:trace contextRef="#ctx0" brushRef="#br0" timeOffset="26240.45">10959 2055 0 0,'2'-16'433'16,"-2"1"63"-16,0 2 6 0,0 1 4 0,-2 3 1 0,1-1-79 0,-1 3-115 15,-1 0-68-15,-2 1-44 0,3 2-33 0,-2 2-25 0,-1 0-18 0,1 2-14 0,-2 0-9 0,1 0-6 16,0 2-1-16,-1 0-2 0,0 2-3 0,1 1-4 0,-1 0-4 16,1 2-7-1,1 1-6-15,0 1-5 0,-1-1-7 0,3 3-7 0,-1 1-6 0,2 2-3 0,1 0-2 0,1 0 1 0,1 1-3 0,0 2-5 0,2-2 0 0,-1 2-2 16,2 0 2-16,2-1 1 0,0 0 2 0,-1 0 0 0,4-2 1 0,-1 1 1 15,2-2 0-15,0 0-1 0,4-1-2 0,0-3-3 0,1 0-2 0,2-1-1 16,0-1-1-16,3-2-2 16,2-1-4-16,0-3-2 0,1-1-3 0,-2-1-3 0,3-3-2 0,-3-3-1 0,2 1 0 0,-3-3 2 0,-1-2 0 0,-1 0 0 15,-2-2 1-15,-1-1-1 0,-1-1 1 0,-4 0 0 0,-1-2 0 0,0-1-1 0,-5-1 0 16,0 1-3-16,-4-2 1 0,-1 0-3 0,-1-1-3 0,-3 1-1 16,-1 0-5-16,-2 0-4 0,-1 1-4 0,0 0-4 0,-3 2-6 0,-2 0-6 0,2 2-7 15,-4 1-7-15,0 2-9 0,-1 2-11 0,0 0-16 0,-3 4-19 0,1 1-18 16,-2 1-17-16,0 1-15 0,-1 3-15 0,0 3-22 0,-3 1-27 15,3 1-31-15,0 1-35 0,0 3-32 0,1 1-31 0,1-1-58 0,0 1-71 0,2 2-40 16,2-1-29-16,3 0-4 0,2 0 6 0,0 0 11 0,4 0 412 0</inkml:trace>
  <inkml:trace contextRef="#ctx0" brushRef="#br0" timeOffset="26590.46">11600 1931 64 0,'8'-5'433'0,"-3"2"3"0,-1 0 3 15,-1 1-42-15,2 0-62 0,-4 1-71 0,2 0-76 0,-2 1-37 16,-1 0-21-16,0 0-13 0,0 1-13 0,0 0-5 0,0 1-1 0,0 1-1 0,0 1-2 16,0-1 7-16,1 2 7 15,1 2 7-15,-1-3 8 0,0 4-3 0,0-2-3 0,3 3 1 0,-2-1 0 0,1 2 0 0,2 0-1 0,-1 2-5 0,2-2-3 16,0 2-3-16,0 0-2 0,3 0-4 0,-1 2-6 0,1-1-4 0,0 0-7 16,2-1-3-16,2 0-4 0,-1 0-8 0,2 0-7 0,1-1-7 0,1 0-5 15,1-3-4-15,1 1-4 0,1-1-4 0,3-2-3 0,0 0-4 0,5-1-6 16,-2-3-4-16,0-1-3 0,2-1-3 0,-1-2-4 0,2-2-1 0,-3-2-2 15,-1 0 1-15,-1-3 0 0,-2 0 0 0,-3-1 0 0,0-2 0 0,-3-1 0 16,-4-2-1-16,-1-1-1 0,-4 1 0 0,0-2 0 0,-3-2 0 0,-3 1 0 16,-3-2-3-16,-3 1-1 0,-1-1-1 0,-3-1-1 0,-2 2 0 0,0-1-2 0,-4 1 0 15,1 2 0-15,-2 0-1 0,-1 1-4 0,1 2-3 0,-2 1-3 0,1 2-4 16,-1 0-3-16,-1 3-5 0,-1 1-6 0,1 2-7 0,-1 1-7 16,1 1-11-16,-1 2-13 0,-1 1-17 0,1 1-18 0,-1 1-18 0,3 2-15 15,-1 1-18-15,1-2-18 0,-1 3-23 0,3 0-26 0,-1-1-28 0,1 2-28 0,2-1-23 16,-1 1-22-16,2 0-34 0,3 1-43 0,-1-1-53 0,1 0-57 0,2 0-18 15,-1 1 0-15,1 0 10 0,2 0 244 0</inkml:trace>
  <inkml:trace contextRef="#ctx0" brushRef="#br0" timeOffset="41132.73">502 6546 63 0,'-2'-1'357'15,"-3"0"-8"-15,1-1-10 0,-1 1-72 0,-1 1-102 0,0 1-53 0,1 2-29 16,-2 0-12-16,-1 0-3 0,2 2-4 0,-3 2-5 0,3 0 0 16,-3 2-1-16,3 0 3 0,-1 1 2 0,-2 2 4 0,4 0 6 0,-1 1-1 0,0-1 1 15,2 3 1-15,0 0 2 0,2 0-1 0,0 1-1 0,2-1-1 16,2 1-3-16,0 1 0 0,-1 2 0 0,3 0-2 0,0-2 0 16,2 3-5-16,-1 0-5 15,1-1-3-15,3 4 0 0,-3-4-4 0,4 4-6 0,-3-4-5 0,1 4-4 0,2-2-5 0,-3 1-4 0,2-1-5 0,0 0-2 16,-2-1-3-16,1 0-1 0,-1-2 1 0,1 0 1 0,-1-2 1 0,0-1 2 15,1-1 2-15,-1-3 1 0,0 0 4 0,-1-1 0 0,1-2 1 0,-2 0 5 16,1-3 1-16,2 1 0 0,-2-4 2 0,0-1 1 16,3-1 0-16,-4 0 2 0,4-3-1 0,-3-3 0 0,0 2-2 0,0-3-3 0,0-3-1 15,1-2-4-15,-1 0-1 0,-1-3-3 0,-1 0-2 0,-1-2-3 0,1-2-3 16,0-1-2-16,-3 0-3 0,1-2-6 0,1 1-3 0,-3-1-2 0,1 1-3 16,1 0 0-16,-1 0-2 0,0 1 0 0,-1 4-1 0,2 1 2 0,0 2-1 0,-2-1 1 15,0 3-1-15,0 2 1 0,1 1-1 0,-1 2-2 0,1 3 2 16,-1-1 0-16,1 3 0 0,1 2 2 0,-1 1 1 0,0 1-1 0,2 2 0 0,-1 0 1 15,3 2 1-15,-1 0 1 0,1 2 1 0,0 0 1 0,2 0 2 16,-1 1-1-16,3 0 3 0,-2 0 2 0,1 1 3 0,3-3 5 16,-1 1 5-16,0 0 7 0,1-1 9 0,-1 0 7 0,3-2 7 0,-1 1 7 15,-1-2 5-15,3 0 4 0,-2-1 3 0,1-2 3 0,-1 0 1 0,2-1 1 16,-3-1-3-16,3-1-1 0,-2-1-5 0,2 0-5 0,-3-3-6 0,0-2-6 16,0 2-6-16,0-3-6 0,-1-1-6 0,-1-1-4 0,-3-1-4 0,3-2-3 15,-4-2-3-15,-1 1-2 0,-1-2-3 0,0-2-2 0,-2-2-2 0,-1 2-2 16,-1-3-4-16,-2 0-1 0,2-3-4 0,-4 3-4 0,3-3-5 0,-1 2-7 15,-2 0-17-15,0 0-18 0,2 2-25 0,-1 0-25 0,0 3-25 0,-1 0-24 16,-1 4-27-16,1 1-30 0,0 1-32 0,-1 1-34 16,1 1-28-16,0 4-25 0,-1 0-31 0,-1 1-35 0,1 1-49 0,0 2-56 0,0-1-22 0,1 2-7 15,0 2 9-15,-1-1 17 0</inkml:trace>
  <inkml:trace contextRef="#ctx0" brushRef="#br0" timeOffset="42247.73">1194 6281 284 0,'0'0'352'0,"0"0"-35"0,0 2-51 15,0 0-56-15,2 0-58 0,-1 3-24 0,0 1-8 0,0 0-3 16,2 3-4-16,-1 0 2 0,2 2 3 0,1 0 2 0,-1 4 2 0,1-1 1 16,2 3 1-16,-2 1-2 0,3 2-4 0,-1-1-10 0,1 0-11 0,0 2-11 15,1 0-8-15,2 0-7 0,-2 1-4 0,2 0-6 0,0 0-8 0,-1-2-5 16,2 0-5-16,0 0-6 0,0 1-5 0,-1-3-5 0,0 0-6 0,2-1-3 0,-2 0-1 15,-1-2-1-15,1-1-4 0,-2-3 2 0,-1 1 5 0,0-1 8 0,1-2 10 16,-2-1 7-16,-2 0 8 0,1-2 2 0,-2-1 1 0,1 1 0 0,-2-5-1 16,-1 0 0-16,2-1 0 0,-2 0 1 0,-2-2-1 0,1-2-3 0,-1-1-4 0,0-2-13 0,0-2-12 15,0 0-10-15,0-3-7 0,-1 0-3 0,1-3-2 0,-1 1-1 16,1-2-1-16,0 1 0 0,0-1-1 0,0-1 1 0,1 1-3 0,-1 0-1 0,3 1 0 16,-1 1 0-16,-1 0 1 0,2 1-1 0,-2 2 0 0,4 1-2 0,-3 1-1 15,2 1-2-15,0 2 1 0,1 0-2 0,1 1 1 0,0 3-1 0,1 0-1 16,0 0-1-16,1 4 1 0,0 0 1 0,0 0 2 0,0 2 0 0,0 1 1 15,-1 0 2-15,2 2 1 0,-3-1 0 0,3 3 2 0,-3-1-1 0,3 1 2 0,-3 1 0 16,1 0 1-16,2 0 1 0,-1 1 1 0,0 0 0 0,0-1-3 0,0 2 1 0,1 0 2 16,-1-2 1-16,0 0 1 0,1 0 0 0,0 0 0 0,-2 0 4 0,3-1 2 15,-2 1 6-15,0-2 6 0,1 0 6 0,-1 0 5 0,1-1 6 0,1 0 5 0,-2-1 3 16,1 0 1-16,0-1 2 0,1-2 2 0,-1 1 2 0,2-1-3 16,-2-1 0-16,1 0-1 0,-2-1-6 0,2-1-7 0,-1-1-6 0,1-1-3 0,0-2-6 0,0 1-4 15,0-2-5-15,-3 0-3 0,2-1-3 0,0-2-1 0,-2 0-2 0,3-2 1 16,-2-1-1-16,0 0-1 0,-2-2-1 0,1 0-2 0,-1-1 0 0,-1-1 0 15,-1-2 1-15,-1 0-1 0,2 0 1 0,-1 1-1 0,-3-1-1 0,2 0-3 16,-2 0-7-16,-1 2-5 0,0 0-7 0,0 1-8 0,0 1-4 0,-1 1-5 16,-2 1-4-16,2 2-2 0,-3 1-2 0,-1 3-1 0,0 1 0 0,0 1-2 0,-1 2 2 0,0 1 2 15,-2 1 6-15,0 3 5 0,-1 0 7 0,0 4 4 0,2-1 8 0,-3 2 5 16,2 0 4-16,1 0 2 0,-2 3 2 0,3 1 0 0,-1-1 3 0,0 0 1 16,2 0 0-16,2 1 0 0,-1 0 0 0,0 0 1 0,3-1 2 0,0 0 1 0,0 1 1 15,1-2 3-15,1 1 1 0,0 0 0 0,0-1 5 0,2 0 3 0,-1-1 9 16,3 0 8-16,-1-1 10 0,1 0 9 0,2-1 8 0,0 1 6 15,0-2 6-15,2 0 5 0,1-2 1 0,2 1-1 0,0 0 1 0,1-4 0 0,3 1-4 0,2 0-3 16,-1-3-7-16,4 0-9 0,0-3-10 0,0 0-7 0,-1 1-7 0,1-4-8 16,-1 0-5-16,0-1-4 0,0-2-3 0,-3 1-2 0,2 0 0 0,-3-3-2 0,-1 0-1 15,-2-1 0-15,0-1 0 0,-2-1-3 0,-1-1 1 0,-2 1-1 0,-2-2-1 16,0-1-1-16,-2 0-1 0,-2 0 0 0,2-1-2 0,-3-1 0 0,0 3-6 0,1-1-7 16,-1 0-11-16,-1 3-15 0,0-1-18 0,0 2-19 0,0 1-19 15,0 1-17-15,0 0-11 0,0 3-9 0,0 1-9 0,0 1-5 0,0 0-2 0,0 2-5 16,0 2 2-16,-1 0 5 0,-1 0 8 0,1 2 10 0,0 2 15 0,-2 0 15 0,1 0 16 15,-1 2 15-15,1 0 11 0,-3 1 10 0,3-1 5 0,-1 1 5 0,1 0 2 16,-1-1 4-16,2 0 2 0,-1 1 2 0,1-1 3 0,0 2 3 0,1-3 4 16,0 0 4-16,0 1 3 0,1 0 3 0,2-1 1 0,-2-1 0 0,3-1 1 0,0 0 3 15,2 0 1-15,-1-1 2 0,1 0 1 0,1-1 1 0,2 0 2 0,0 0 2 16,-1-1 4-16,2-1 2 0,0-1 4 0,1 2 3 0,1 0 2 0,0-2 2 16,-1 2 1-16,1 0-2 0,0 0 1 0,-1-1-1 0,0 3 1 0,2-1 0 0,-1 1 1 15,-2 0 0-15,1 1 2 0,-2 0-1 0,1 3-3 0,-3-1-1 16,3 1-1-16,-2 0 0 0,-2 1 3 0,3 0 3 0,-3 1 3 0,1 0 4 0,-3-1 2 0,1 3 5 15,0-1 0-15,1 1 1 0,-1-2 0 0,-1 3 2 0,1-2 0 0,-2 1 1 16,1-2 2-16,0 3 2 0,-2-1 3 0,1 0 4 0,2 0 3 0,-3-1 2 16,2 1-1-16,1-2-2 0,0 3 1 0,-1-2 3 0,-1-1 3 0,1 1 2 15,2 0 4-15,-1-1 2 0,2-1 5 0,0 2 2 0,-1-3-1 0,2 1-3 16,0 0-1-16,0-2-3 0,3 1 0 0,-1-1-1 0,1-1-5 0,3-1-7 16,-3 1-5-16,4-2-6 0,0-2-5 0,0 1-5 0,1-3-6 0,0 0-7 0,-1 0-7 15,1-1-3-15,-1-3-5 0,1 2-1 0,0-3-3 0,-1-1-1 16,0 1-2-16,-1-1 0 0,-2-2-2 0,0 0-1 0,-1 0-2 0,0-1-2 0,-4 0-2 0,2-1-3 15,-3-1-3-15,-1 3-4 0,0-1-4 0,-3 0-8 0,1 1-8 0,-2-1-8 16,-1 3-8-16,-1-1-8 0,-2 3-3 0,0 0-4 16,-3 3-2-16,-1-1-3 0,-1 0 2 0,-1 3 1 0,-3 2 1 0,-1 1 1 0,-2 0 5 15,-1 3 3-15,0 2 6 0,-4 0 4 0,1 2 8 0,-1 3 8 0,1 1 1 16,-1 1-2-16,-1 1-3 0,1 0-3 0,0 3 0 0,0-2 0 0,3 3 1 0,-1-1 1 16,2-1 2-16,1 0 2 0,3 2 4 0,-1-1 2 0,3 0 2 0,0-2 0 15,3 1 5-15,1-2 5 0,1 0 7 0,1 0 7 0,0 0 2 0,2-1-3 16,-1 0-1-16,2 1-1 0,1-3-3 0,1 2-3 0,2-1-4 0,1-1-7 0,-2 1-11 0,3-2-13 15,0 0-21-15,1-1-25 0,0-1-31 0,2 0-36 0,1-1-25 16,-1-2-21-16,3 0-56 0,2-1-72 0,-2 0-60 0,4-1-54 16,0-2-22-16,1-2-10 0</inkml:trace>
  <inkml:trace contextRef="#ctx0" brushRef="#br0" timeOffset="43463.73">1185 8580 0 0,'0'-3'11'0,"0"1"356"0,-2-1 4 0,1 0-50 0,1 1-79 16,-3-2-59-16,1 0-51 0,-1 0-22 0,1-1-7 0,-3 0-7 0,1 0-5 15,1 0-6-15,-2 0-8 0,-2 1-8 0,1-1-9 32,0 0-4-32,0-1-4 0,-2 0-5 0,0 2-3 0,-1-3-5 0,-1 2-5 0,1 1-10 0,-2-1-9 0,1 1-5 0,-1 1-5 0,-1 1-2 0,0-1 1 0,0 3-2 15,-2 1 0-15,3 2 0 0,-4-1 1 0,2 1 0 0,-1 2 1 16,0 2-2-16,1-2 1 0,-2 4-1 0,0-1 2 0,0 2 0 0,1 0 1 16,1 2-2-16,-1-2 1 0,-1 2-1 0,2 1 1 0,0 0-2 0,-1 1 0 0,3 0 0 15,-1-1 0-15,-1 3 2 0,3-2-1 0,0 2-1 0,3 1 1 16,-2-1 0-16,3-1 2 0,1 1 2 0,0 0 1 0,3 0 2 0,-1 0 1 0,3-1 3 15,0 1 2-15,0-2 3 0,3 2 1 0,-1-1 2 0,3 0 6 16,0-2 0-16,1 2 4 0,3-2 2 0,-2 0 4 0,3-1 1 0,-1-2 1 16,2 2 3-16,0-4 1 0,2 1 0 0,-1-1 0 0,3-1 2 0,-2-1-1 15,1-2-1-15,1 0-1 0,0-3-2 0,-1 1-1 0,2-2-2 0,0-2-4 16,0 0-2-16,0-1-4 0,1-2 1 0,-1-3-1 0,-1 1 0 0,-2-1-1 16,2-2-2-16,0-2-2 0,-3 0-1 0,1-2-1 0,-2 0-2 0,0-2 0 15,-2-1 0-15,2 0 1 0,-3 0 0 0,-2-3-1 0,1 2 0 16,0-1 0-16,-1 1-2 0,-3 1-3 0,1 0 0 0,0 1-1 15,-2 3-1-15,1 0 0 0,1 1-3 0,-2 4 0 0,-1-1-2 0,1 2-1 0,-1 2-2 16,0 3-1-16,-1 0-1 0,1 4-3 0,1 0 0 0,-1 3 0 16,0 2-1-16,3 2-1 0,-3-1 1 0,1 3 1 0,1 2 0 0,-2-2-1 15,3 3 0-15,-1 0 1 0,-1-1 1 0,4 2-1 0,-2-1 0 0,0-1 0 16,1 0 0-16,1 0 2 0,0 1-2 0,-1-3 0 0,4 1-5 0,-2 0-7 16,3 0-9-16,0-2-9 0,1-1-14 0,0 2-15 0,2-3-19 0,0-2-23 15,2 2-27-15,1-3-30 0,2-1-25 0,0 0-25 0,2 0-27 0,1-4-26 0,2 0-72 16,-1-2-93-16,3-2-37 0,0-2-14 0,2 0 2 0,-2-1 74 0</inkml:trace>
  <inkml:trace contextRef="#ctx0" brushRef="#br0" timeOffset="44365.74">1874 8196 0 0,'-1'-5'227'0,"-1"0"111"0,1 0-14 0,-1 1-70 0,-1 1-91 0,2 1-52 16,0-1-33-16,-1 2-19 0,0 1-13 0,2 0-7 0,0 0-2 0,0 3-1 0,0 0 2 15,0 2 1-15,0 1 3 16,0 0 3-16,2 2 4 0,0 2 4 0,0 1 5 0,-1 1 3 0,2 3 4 0,-1-1 1 0,2 2 2 0,0 1-1 0,-2 4-5 16,2-3-6-16,0 3-6 0,-1 0-6 0,2 1-6 0,-1 0-4 0,1 0-4 15,-2-1-4-15,-1 1-5 0,3-2-4 0,-3 2-4 0,1-1-4 0,1-1-3 0,-2-1-3 16,2 0-1-16,0-1-4 0,-2-1-3 0,-1-1-7 0,2-2-10 15,-2 1-13-15,2-1-17 0,-1-1-18 0,-1 0-20 0,3-1-21 0,-3 0-23 0,2 0-37 0,-2-1-46 16,1 0-61-16,0-2-65 0,-1 1-39 0,-1-1-23 0,1-1-7 0,1 0 379 16</inkml:trace>
  <inkml:trace contextRef="#ctx0" brushRef="#br0" timeOffset="44629.73">1973 9162 162 0,'6'-2'372'0,"1"-1"-10"0,-1-1-16 0,-1 2-77 0,0 0-107 0,1-2-47 0,-1 3-23 15,0-2-6-15,1 2 1 0,-1 1 2 0,0 0-1 0,0 0-1 0,1 0-4 16,-1 3 0 0,-1-1 0-16,2 1 0 0,-1-1 1 0,-1 1 0 0,0 2-1 0,-1 1-1 0,2-1-4 15,-2 0-7-15,-2 2-10 0,1-1-10 0,1 2-9 0,-3 0-6 0,1-1-4 0,0 0-4 0,-1 0-5 0,0 2-2 0,0-2-4 16,-1 1-4-16,0-2-2 0,1 3-2 0,-1-3-3 0,-2 0-1 0,2 0-2 0,-2-1-5 0,2 0-8 15,-1-2-14 1,-2-1-13-16,0 1-20 0,2-2-21 0,-2-1-23 0,0-1-23 0,-1 0-22 0,2-1-22 0,-1-2-23 0,0 2-23 0,-2-4-72 0,1 1-92 16,0-1-45-16,0-2-22 0,-1 0-3 0,1-1 91 0</inkml:trace>
  <inkml:trace contextRef="#ctx0" brushRef="#br0" timeOffset="44845.73">2661 8719 0 0,'9'-4'226'0,"1"0"167"0,-1-2 4 0,0 0-55 16,0 1-83-16,1 1-63 0,0-1-60 0,1 1-28 0,-1-1-19 16,3 0-11-16,-1 0-11 0,-2 0-12 0,2 1-12 0,1 2-10 0,-2-2-12 0,0 0-7 0,1 0-7 31,1 1-7-31,-2 1-9 0,2-1-12 0,-2 0-12 0,0 2-15 0,1 0-15 0,0 0-15 0,0 0-17 0,-2 1-19 0,1 0-18 0,-1 1-35 0,-3 0-43 15,1 0-58-15,1-1-65 0,-3 3-32 0,0-2-16 0</inkml:trace>
  <inkml:trace contextRef="#ctx0" brushRef="#br0" timeOffset="45028.73">2850 8785 0 0,'-10'7'304'0,"1"0"11"0,2 0-40 0,-2-1-44 0,3-2-47 0,-1 1-26 0,0 0-20 15,2-2-8-15,2 1-4 0,-2 1-2 0,1-2-2 0,1-2-1 0,1 3-3 16,-1-2-5-16,1 0-7 0,2-2-10 0,0 1-10 0,0-1-12 0,0 2-13 31,2-2-11-31,1 0-12 0,2 0-9 0,0-2-9 0,1 1-7 0,2 0-6 0,0-2-6 0,1 2-8 0,2-2-9 0,0 2-14 0,3-2-15 0,-2-1-15 16,1 2-18-16,2-1-17 0,0-1-18 0,0 0-17 0,-1 0-17 0,1 1-20 15,0 0-33-15,2-1-41 0,-1-1-56 0,-2 1-64 0,1-3-29 0,0 2-12 16</inkml:trace>
  <inkml:trace contextRef="#ctx0" brushRef="#br0" timeOffset="46414.18">2118 8366 196 0,'0'-5'261'0,"0"-3"-42"0,0 2-47 16,-1 0-36-16,1-2-35 0,-1 3-15 0,1 0-8 0,-1-1-4 0,-2 1-4 0,2 0-4 15,1 2-2-15,0-1-4 0,-1 2-2 16,0-2-5-16,-1 3-4 0,1-2-6 16,1 3-7-16,-1 0-3 0,1 0-4 0,-1 0 5 0,-1 0 5 0,1 3 7 0,1 0 7 0,-1 3 6 0,-1-1 10 0,1 4 8 0,0-1 7 0,1 4 7 0,-2 1 4 15,-1 3 3-15,2 2 1 0,-2 2 1 0,1 3 0 0,-2 1-4 0,-1 1-8 16,2 2-8-16,-2 1-4 0,-2 1-8 0,0 4-8 0,1-2-5 0,-3 3-4 16,0-2-4-16,-1 1-5 0,0-2-2 0,-1 1-2 0,0-1 0 15,-1 2-3-15,-2-2-2 0,0 0-1 0,2 0-3 0,-3-1-1 0,0-1-2 0,-1 1-2 0,1-1-1 0,1-1-5 16,-1-1 0-16,2-2-2 0,-1 0-2 0,4-3-2 0,-2-2-2 0,1 2 0 15,2-5-1-15,0 0 0 0,3-2 5 0,0-2 5 0,0-1 9 0,2-2 13 16,0 0 13-16,0-1 14 0,2-3 11 0,-2 1 13 0,3-3 9 0,-1 0 7 0,0-2 5 16,1 2 4-16,1-3 3 0,-1-1 1 0,1 0-3 0,0 0-4 15,0-2-11-15,0-1-13 0,0-1-13 0,1 2-14 0,-1-4-11 0,1 1-13 0,2 1-7 16,-2-1-9-16,4-1-5 0,-3 1-5 0,2-1-3 0,0 0-4 0,2 1-2 0,0 0-1 16,1 1-2-16,1-1-1 0,0 1 0 0,1 0 0 0,2 0-1 0,1 2 1 15,0-1-1-15,2 0 1 0,1 2 0 0,1 0 0 0,-1 0 1 0,2 0 0 0,2 1-1 16,0 0 1-16,-1 0 0 0,2 0 1 0,1 0 0 0,0 0-1 15,3 0 1-15,-3 0 1 0,3 0-1 0,-1-1-1 0,2 0 0 0,0-1 0 0,2 1-3 0,1 0-1 16,0-2-5-16,0 2-5 0,0-2-6 0,1 1-10 0,-2-1-12 0,0-1-15 16,2 0-14-16,-3 1-17 0,0 0-15 0,-2-1-16 0,-2 0-14 15,0 2-14-15,-2-2-17 0,0 2-16 0,-4-1-21 0,1-1-24 0,-3 3-23 0,0-2-22 16,1-1-13-16,-3 2-12 0,-1-1-30 0,1 0-41 0,-4 0-54 0,1-1-60 16,-1-1-20-16,0-1-5 0,-3 1 9 0,1 0 353 0</inkml:trace>
  <inkml:trace contextRef="#ctx0" brushRef="#br0" timeOffset="46979.17">2833 8429 0 0,'-5'0'229'0,"0"0"172"0,0 0 12 0,1-1-55 0,-1-1-82 16,1 2-52-16,-1-1-38 0,2 1-14 0,-1 0-7 0,0 0-5 15,2 0-7-15,-2 0-6 0,2 0-7 16,-1 0-8-16,2 0-8 0,-2 0-9 0,2 0-11 0,0 0-11 0,-1 0-10 0,1 0-10 0,1 0-11 0,0 0-9 16,0 0-12-16,0 0-7 0,1 0-5 0,2 1-4 0,-1 1-4 0,2-1-2 15,1 1 0-15,3 0-2 0,-2 2 0 0,5 0 0 0,-1 0 2 0,1 0 0 0,3 1-1 16,-2 0 3-16,3 0 3 0,1 2 4 0,2 1 4 0,-1 1 4 0,2-1 4 15,-2 0 2-15,3 2 1 0,-1-1 4 0,-1 2 1 0,2-1 1 0,0 1 2 16,1-2 1-16,0 3 2 0,0-2 1 0,0 1-3 0,2-2-2 0,-2 2-4 16,2-1-3-16,0-2-3 0,-2 0-4 0,1 1-2 0,2-1-5 0,-3-2-1 15,1 0-4-15,0-1-1 0,-1 0-4 0,0-2-1 0,-3 1-4 0,1-3 0 16,-4 2 0-16,1-2-3 0,-1-1-1 0,0 0 1 0,-3 0-1 0,0 0 2 16,-1 0-1-16,-3 0 1 0,1 0 2 0,-1-1-2 0,-1 1 0 0,-2 0 0 15,-1 0 1-15,-1 0-2 0,1 0 0 0,0 0-1 0,-3 0 0 0,0 0-1 16,1 0-1-16,-2 1-1 0,0-1-3 0,-2 3-1 0,1-1-1 0,-3 1-1 15,-1 1-2-15,0 1-1 0,-1-1 0 0,-1 4 1 0,-2 0 0 0,-2 2 0 0,0-1 0 16,-3 2 0-16,0 2-1 0,1 0 1 0,-1 0 1 0,-1 2-1 16,-1-1 1-16,1 3 1 0,0-1-1 0,0 1 0 0,2 0 1 0,-2-1 0 0,0 1-1 15,0 0 1-15,1 0 0 0,2 0 1 0,-2-1-1 0,2 1-1 0,0-1 0 16,1-1-1-16,0 1-4 0,2-3-4 0,2 0-6 0,-2-1-7 16,3 0-9-16,-1 0-8 0,2-2-14 0,0-2-12 0,0 1-14 0,0-1-13 15,1 0-11-15,-1 0-10 0,3-1-10 0,-2 0-12 0,0-1-16 0,2 0-16 0,-1-1-16 16,2-1-15-16,-2 2-14 0,2-3-12 0,1 1-10 0,-1-1-10 0,1 0-13 15,0-1-17-15,0-2-65 0,0 0-88 0,0 0-35 0,0 0-10 0,0-2 8 0,1-1 183 16</inkml:trace>
  <inkml:trace contextRef="#ctx0" brushRef="#br0" timeOffset="49143.18">4353 8234 0 0,'1'-3'252'16,"-1"-1"42"-16,1-1-46 0,-1 3-62 0,0 0-67 0,0-2-36 0,0 3-18 15,-1-2-5-15,1 2-3 0,-1-2 0 0,0 3-2 0,-1 0-1 0,1-1-2 16,-1-1-2-16,-2 1 2 16,3 1 1-16,-2-1 2 0,1-1-1 0,-2 2-1 0,1-1-1 0,-1 1-4 0,0 0-3 0,0 0-3 0,-1 0-1 0,-1 0-2 15,0 0 0-15,-1 0 2 0,0 1-1 0,-2 1-2 0,1-1-3 0,-1 2-2 16,-1-2-3-16,0 0 0 0,-1 2-1 0,0 1-1 0,-2-2-3 0,1 2-3 16,-2-1-2-16,3 1-3 0,-3 0-3 0,2 0-2 0,-1 0-2 0,1-2-1 15,-1 1-1-15,1 1-1 0,1-3 0 0,0 2-1 0,1 1-2 0,0-2 0 0,3 1 1 16,-2-2 0-16,3 1-1 0,-1-1 1 0,0 2-2 0,2-2 1 15,0 1-1-15,-1 0 1 0,1 0-2 0,1 0 1 0,0-2 0 0,2 2 0 0,-3 0 0 16,3-1-2-16,-1 2-1 0,2-2-1 0,-2 1 2 0,2 0 0 0,-1-1 2 0,0 2 0 16,0 1 0-16,2 0 1 0,-1-2-1 0,1 4 0 0,0 0-1 15,0-2 0-15,0 4 0 0,0-3 0 0,0 3-1 0,0 0 1 0,0 0 0 0,0 0 0 16,0 1-1-16,0-1-2 0,0 0 0 0,1 1 0 0,-1-1 0 0,2 1 2 16,0-1 0-16,-1-1 0 0,0 0-1 0,-1 0 1 0,1 2-1 0,1-2 2 15,-1 0-1-15,0 0-2 0,-1-1 0 0,1 1 2 0,1-3 2 16,-1 1 1-16,-1 0 1 0,1-2 0 0,-1 1 1 0,0 0 2 0,1-1 1 15,2-1 3-15,-3 1 2 0,1-2 2 0,-1 2 5 0,1-2 3 0,0 0 4 16,1 1 2-16,-1-1 2 0,-1-1 1 0,0 0 2 0,1 0 0 0,2-1 2 0,-2-1 1 16,2 1-1-16,-1 0-2 0,-1-2-2 0,3 1-3 0,-3-1-2 0,2 0-1 15,-1-1-4-15,-1 0-2 0,2 1-3 0,-2 0-3 0,2-1-2 0,-1 0-3 16,0 0 1-16,1 0-1 0,-2 0-1 0,3 0-1 0,-1 1-1 0,-1 0 0 16,3-1-1-16,-3 0-2 0,2 1-1 0,-1-1 1 0,-1 2-1 0,3-1 1 15,-3-1-1-15,1 3 0 0,1-2-2 0,-3 0-2 0,2 1-1 0,-1 1 2 16,-1-2 1-16,3 2-1 0,-3-1 0 0,-1 1 0 0,1 1-1 0,1-1 0 15,-1-1 0-15,0 1 0 0,-1 1 0 0,0 0 1 0,0 0 0 0,0 0 0 16,0 0 1-16,0 0-2 0,0 0 1 0,0 0-1 0,0 0-1 0,1 0 0 0,1 0 0 16,-1 0 2-16,-1 0-1 0,1 1 1 0,0 1 1 0,1-2-1 15,0 0-1-15,-2 0 0 0,1 0 1 0,0 1 2 0,1-1 0 0,-1 0 1 16,-1 0-1-16,1 0 0 0,2 0 0 0,-2 0 0 0,2 0 0 0,-1 0 1 0,-1 0-1 16,3 0-1-16,-3 0-1 0,3 0-1 0,-2 0 0 0,1 0 0 0,1 0-1 15,-1 0-1-15,1 0-1 0,-1 0 2 0,-1 0 0 0,3 0-1 0,0 0 1 16,-1 0 1-16,-1 0-1 0,1 0 1 0,2 0 0 0,-1 1 0 0,0 0 0 15,0 0 1-15,1 0-2 0,1-1 1 0,-1 1 0 0,0 1 2 16,0-1-1-16,2 0 0 0,-2 2-1 0,2-2 0 0,0 2 1 0,-2-3 0 0,1 2 0 0,0 1 0 16,-2-2 1-16,1 2 1 0,2-2 0 0,-2 2-1 15,0-1 1-15,-1 0 0 0,0 2 0 0,0-2-2 0,1 1 0 0,-1 0 0 0,-1-1 0 0,0 2 1 16,0 0 1-16,0 0 2 0,0 0-1 0,1 0 1 0,0 1 0 16,-1-1 1-16,-1 1 1 0,1 1 0 0,1-1-1 0,-3 1 1 15,1 0 1-15,1 0 0 0,-2-1-1 0,2 1 0 0,0 0 0 0,-2-2 1 0,1 3 0 0,-1-2-1 16,-1 0 2-16,2 2 2 0,-3-3 0 0,1 1 2 0,0 1 0 0,-1 0 2 15,0-1 2-15,0 0 1 0,0 2 2 0,-1-2 2 0,0 2 1 0,0-1 1 16,-2 1 2-16,2-1 1 0,-3 1-2 0,2 1 1 0,-3-2-1 0,1 2 0 16,-1 0-1-16,0 1-2 0,-1-1-1 0,0 0-1 0,-2 1-1 0,2-1-3 15,-2 1-3-15,0 0-2 0,0-1-1 0,0 1-2 0,0-1-1 0,2 1 1 16,-3-1-2-16,3-1 0 0,-2 2-1 0,0-3 3 0,3 1 1 0,-2-2 0 0,0 1 3 16,0-1 3-16,2-1 3 0,0 0 0 0,0 0 2 0,-2-2 2 15,0 2 1-15,0-3-1 0,2 0 0 0,-1 0 0 0,-2-1-2 0,2-1-2 16,-1 0-2-16,-2 0-1 0,0-1-1 0,-1-1-4 0,1-1-1 0,0-1-2 15,0 2-2-15,-1-2-3 0,0 0-4 0,0 1-4 0,0-3-9 0,2 2-8 0,-2 1-14 16,2-1-14-16,-2 0-17 0,3 2-18 0,-1-1-23 0,1 0-21 16,-1 1-20-16,1 2-20 0,2-1-16 0,-1 0-16 0,1 2-16 0,-1 2-14 0,1 0-16 15,1 0-19-15,-1 0-62 0,0 2-86 0,2 1-26 0,1-2-2 0,1 1 11 16,-1 0 278-16</inkml:trace>
  <inkml:trace contextRef="#ctx0" brushRef="#br0" timeOffset="49493.18">4539 8558 0 0,'4'-12'152'0,"2"0"248"0,-2-1 13 0,0 0-38 0,-2 0-62 16,3-2-60-16,-3 2-59 0,1 0-30 0,2 1-14 0,-1-1-8 0,1 1-3 16,-2-1-6-16,2 3-12 0,0-1-11 0,3 0-13 0,-2 1-14 0,0 1-14 15,3 1-10-15,-2 0-10 16,2 3-6-16,1-2-7 0,0 2-5 0,0 2-5 0,2 2-4 0,1 0-4 0,-2 1-2 0,3 1-2 0,-2 2 0 0,2 2 0 15,-2 3 1-15,0-2 2 0,1 4-1 0,-2 1 1 0,-1 1-1 0,0 1 1 16,-1 2 1-16,-3-1-1 0,1 2 4 0,-2 0 4 0,-1 2 1 0,0 0 2 16,-3 2 2-16,-1-3 2 0,-2 4 1 0,-1-2 2 0,-2 0 3 0,0 1 1 15,-1-2 1-15,-2-1 2 0,1 0 0 0,-2 0 1 0,-1-1 0 0,2-3 1 16,-2 0 1-16,1-1 2 0,-1-1 2 0,0-1 0 0,0-2-1 0,1-1-2 16,0-2-2-16,-1 0-1 0,-2-1-3 0,1-2-2 0,1-1-4 0,-1-1-4 15,1-3-8-15,-1 0-11 0,1-2-15 0,0-1-17 0,-1-5-17 0,1 1-15 16,-1-3-16-16,1-2-13 0,0-2-18 0,0-1-20 0,1-2-26 0,3-1-27 15,-1 0-25-15,3-1-23 0,0-1-15 0,3 1-13 0,0 0-4 0,2 2 1 0,0 0-7 16,3 1-10-16,1 2-44 0,1 1-55 0,0 3-36 0,1 0-28 0,0 1 5 16,1 4 224-16</inkml:trace>
  <inkml:trace contextRef="#ctx0" brushRef="#br0" timeOffset="49776.2">4847 8403 0 0,'8'-4'317'0,"-1"-4"-18"0,-1 1-47 0,3 0-61 0,0-1-62 0,1-2-30 0,-2 0-14 16,4 1-1-16,-1-2 4 0,0 1 4 0,0 1 3 0,0-1 4 0,3 0 3 16,-2 2-1-16,2 0 1 15,-3 0 3-15,4 3 3 0,-1-1 1 0,-2 0-3 0,3 4-4 0,-1-1-8 0,-2 2-3 0,1 1 0 0,-1 1 0 0,2 2 0 16,-3-1 0-16,1 5 2 0,1-1 1 0,-3 2 3 0,0 1-2 0,-3 2-1 16,2 2 2-16,-3 0 6 0,-2 3 7 0,-1-1 6 0,0 3-3 0,-3 0-4 15,-3 2-6-15,0-2-4 0,-2 3-7 0,-2-2-6 0,0 0-5 16,-3 2-6-16,0-2-4 0,0 0-4 0,-1-2-9 0,-1-1-11 0,-1 1-9 0,1-2-9 15,-2-1-6-15,3-1-5 0,-3-1-2 0,3-3-1 0,0-1-1 0,-2 0 0 16,1-3-5-16,2-1-3 0,-1 0-8 0,1-3-9 0,-1-1-15 0,0-2-19 16,1-2-19-16,-1-2-19 0,2-1-23 0,-1-1-24 0,1-4-36 0,-2-1-40 15,4-2-35-15,-2-2-33 0,4-1-24 0,-1-3-18 0,0 1-63 0,3-1-82 16,-1 0-44-16,3-1-27 0,1 1-1 0,1 0 9 0</inkml:trace>
  <inkml:trace contextRef="#ctx0" brushRef="#br0" timeOffset="51128.17">6314 8181 259 0,'-1'-4'370'0,"-2"-1"-40"0,2 0-62 0,-1-1-60 0,-2 0-62 0,2 1-30 16,-1 1-14-16,-1-3-9 0,2 3-4 0,-1-1-6 0,-3 0-5 0,2 1-5 15,1-2-5-15,-1 1-5 0,-1 1-6 0,0-1-3 0,1 0-4 16,-1 2-5-16,-1-2-7 0,1 1-7 0,0 0-4 0,-1 1-3 0,-2-1-2 0,2 2-1 0,-4-1-2 16,3 2 0-16,-3 0 0 0,0-1 2 0,-2 2 0 0,-1 2 0 0,2-1-2 15,-4 3 0-15,1 0-1 0,0 0 0 0,-1 0-1 0,1 1-2 0,-1 2-1 16,0 0-1-16,-1 0-2 0,1 2-1 0,3 0-3 0,-2 1 0 15,0 0-3-15,2 2 0 0,2-2 1 0,0 2 0 0,0 0 2 0,1 1 1 0,3 2 0 16,0-1 1-16,0 0 3 0,2 2 1 0,-1 0 1 0,2 1 3 0,1 0 4 16,2 0 3-16,0-1 2 0,0 1 3 0,2 0 3 15,1-2 3-15,0 1 2 0,0 0 4 0,2-2 5 0,3 1 2 0,-2-2 2 0,1 0 2 0,2-1 1 16,1 0-2-16,0-3-2 0,1 1-2 0,-1-2-1 0,4 0-1 16,-1-1-2-16,2-2-4 0,0-2-4 0,3-1-3 0,-1 0-6 0,4-4-3 15,0 1-4-15,-1-2-3 0,1-2-2 0,-1-2-1 0,1 0-4 0,-1-1-1 16,0-3-1-16,1 2-1 0,-4-3 0 0,0 0 1 0,-1 0 0 0,-1-1 1 0,-2-2 0 15,1 1 0-15,-4 0-1 0,0-3-1 0,-3 0 0 0,2 0 0 0,-3 0 1 16,-2 0-1-16,2-2-3 0,-4 1 2 0,1 1-1 0,-2 1 0 0,1 2-1 16,-1-1 0-16,-1 2-2 0,0 0 1 0,0 3-1 0,0 2-1 0,0-1-1 15,0 2-1-15,0 2 1 0,0 0-1 0,0 2 3 0,0 2-2 0,0 1-3 0,0 1 2 16,0 2-1-16,0-1 1 0,0 5 0 0,0-2-1 0,0 3 0 0,0 0 2 16,0 2 2-16,1 1 0 0,-1-1 2 0,3 1 0 0,-1 2-3 0,-1 0 1 15,4 0 0-15,-2 0 1 0,0 0 1 0,1 0 1 0,2 1 3 0,-1-1 3 16,2 0 3-16,1 0 2 0,-2-1 2 0,2 0 1 0,2-1 3 0,-3 0 1 15,3-1 1-15,1 0 0 0,-1 0 0 0,3-2 0 0,-2 0-2 0,1-4-2 16,2 1-1-16,0-1-3 0,-2-1-4 0,3-2-2 0,0-1-1 0,0 0 0 0,0-2-1 16,-2 0-1-16,2-3 0 0,0-1 0 0,-1 0 1 0,-2-3 0 0,2 1 1 15,-2 0 1-15,1-4-1 0,-2 2 2 0,0-3 0 16,-2-1-2-16,1 0 0 0,-3-2-2 0,2 1 1 0,-3-2-2 0,-1 1 0 0,1-1 0 16,-2-2 0-16,1 2-1 0,-2 1-1 0,-1 1-1 0,-1-1 1 15,2 3-1-15,-2 0-1 0,0 0 1 0,-1 2-1 0,0 2 0 0,0 1-2 0,0 0-1 16,0 2 0-16,0 0-2 0,0 1 1 0,0 2-2 0,0 1 1 0,0 2 0 0,0 0-1 15,1 1 0-15,1 2 0 0,-1 1-1 0,0 2-1 0,0 1 0 0,2 2 1 16,-2 0 0-16,2 2 2 0,-1-1-1 0,2 2 2 0,-2 0-1 0,2 1 1 16,-1-1 0-16,-1 0 2 0,3 0 0 0,-3-2 0 0,2 3 0 0,-3-3 2 15,2 0 2-15,-2-1 3 0,2 0 8 0,-1-1 11 0,0-2 13 0,1 0 11 16,-3-1 8-16,1 0 3 0,1-1 1 0,-1-2 2 0,0-1 1 0,-1-1 0 16,0 0 1-16,0-3-1 0,0 2 0 0,-1-4-3 0,0-2-7 0,-1 0-11 15,1-2-14-15,1-1-11 0,-1-1-8 0,-1-1-3 0,2-1-1 0,0 0-3 0,0-1-1 16,2 1-1-16,-1-2-1 0,0 1-1 0,2 1-2 0,-1 0-1 15,2 0-4-15,1 1-3 0,-1 3-2 0,-1-1-1 0,2 1-2 0,2 3-1 0,-2-2 1 16,1 4-2-16,1-1 0 0,-2 1-1 0,1 0 1 0,2 4 0 0,-2-2 3 16,0 2 1-16,3 2 1 0,-3-2 4 0,3 4 1 0,-3 0 2 15,-1 1 1-15,2-1 0 0,1 1 2 0,-3 2 0 0,4 0 1 0,-3 0 1 0,1 2-1 16,1-1-1-16,-2 1 2 0,3 0 1 0,-2 1 0 0,0 0 0 16,1-1 1-16,-2 1 1 0,3 0 2 0,-3-2 4 0,4 1 4 0,-2 1 5 15,0-2 3-15,1 0 4 0,-1 0 3 0,1-1 1 0,1 0 2 0,0-1 1 16,1-1 2-16,2 0 2 0,-2-2 2 0,0 1 0 0,0-2-4 0,3 1-3 0,-2-3-4 15,2 0-2-15,-4 0-3 0,2-1-3 0,0-2 0 0,0 1-2 0,-1-1 0 0,0-2-3 16,1-2-1-16,-1 2 0 0,-1-4-2 0,-1 2-1 0,0-2 1 0,1 0-1 16,-1 0 0-16,0-2-2 0,-2-2 0 0,-1 1-2 0,2 0 0 0,-3-1-2 15,0 0 1-15,0 0-1 0,-3 0 0 0,1 1-1 0,-1-1 0 0,-2 0 0 16,0 0-1-16,0 1 0 0,-2 0-1 0,-1 3 1 0,-3-1-1 0,1 2-1 16,-1 1-1-16,-3-1 0 0,2 3 0 0,-3 1-1 0,0-1 0 0,-1 3 0 15,-1 1-2-15,1 1-1 0,-2 1 0 0,0 1 0 0,1 2-1 0,-2-1-1 16,2 2 0-16,0 0 1 0,0 1-1 0,2 2 1 0,-1-1 0 0,0 2-1 15,2 0-1-15,-1 0 1 0,1 3 1 0,2-1 1 0,-1-1 0 0,2 2 1 16,0 0-1-16,1-1 2 0,1 1 0 0,2 0-1 0,-3 0 2 0,4 0-1 16,-1 1 2-16,1 0 1 0,1-1 0 0,0-2 1 0,1 1 2 0,2-1 1 15,1 2 2-15,-2-4 2 0,3 0 2 0,0 1 2 0,1-1-1 0,2-2 1 0,-2 0 0 16,4-2 0-16,0-2 2 0,0 1-2 0,2-3 0 0,-1-2 2 0,3 0-2 16,2-2-1-16,-1 0-2 0,1-4 0 0,1 0-2 0,1-2 0 15,-2-1 0-15,0 0 0 0,2-4-1 0,-1-1-1 0,-2-1 1 0,1 0-1 16,-1-1 1-16,1-3-2 0,-2 0 1 0,-2-3-2 0,2-1 1 0,-2 0-1 15,-3-2-1-15,2-1 0 0,-1-1 0 0,-1-1 0 0,-3 0 0 0,3 0-1 16,-3 1 1-16,0 0 0 0,-1 1 0 0,0 1 1 0,-1 3 0 0,-2 3-1 0,2 2-2 16,-3 0 0-16,3 4 0 0,-3 2 1 0,-1 1-1 0,1 4-1 0,-1 1 1 0,0 3-1 15,-1 4-1-15,1 0 1 0,-2 4-2 0,-2 3 1 0,3 1-1 16,-3 4 2-16,2 1 1 0,-1 2 0 0,-1 2 0 0,1 2 0 0,0-1 0 0,1 3 1 16,-1 0-1-16,2-1 1 0,0 2 0 0,-1-1 0 0,2 1 0 15,0-2-1-15,2 1 1 0,-1-1 0 0,0 1 0 0,2-3-1 0,-1 2 1 0,3-3 0 16,-1 1-2-16,1-2-3 0,1 0-8 0,1 0-9 0,1-2-18 0,3-2-19 15,-1 1-26-15,4-3-26 0,2 0-29 0,1-2-29 0,4-1-43 0,3-1-49 16,6-2-48-16,2-3-46 0,4-1-75 0,4-3-89 0,2-1-51 0,3-2-33 16,1-2-2-16,2-4 9 0,-1 0 19 0,2-1 290 0</inkml:trace>
  <inkml:trace contextRef="#ctx0" brushRef="#br0" timeOffset="52243.18">2105 10539 0 0,'0'-6'27'0,"0"1"247"0,0 0-40 0,0 1-58 16,-1 0-68-16,-1 0-40 0,1 0-30 0,1 3-14 0,0-3-8 0,-1 3-5 15,1-2-3-15,-2 2-4 0,1-1-1 0,0 1-2 0,1 1-3 16,0 0-1-16,0 0-4 0,0 0-1 0,0 1-4 0,-2 1-2 0,0-2-1 0,1 1-2 0,0 0-1 16,1 1 1-16,-1-2-1 0,-1 1 1 0,1 0 0 0,0 0 3 0,1 1 1 15,-1-2 2-15,-1 0 4 0,1 0 3 0,-1-2 6 0,-2 1 4 0,3-1 5 0,-2 0 3 16,1 0 3-16,-2-3 2 0,1 2 3 0,1-2 5 0,-3-1 8 15,3 1 8-15,-2-1 11 0,0-2 7 0,-2 0 7 0,2 1 10 0,1-2 10 0,-1 1 8 0,0 0 7 16,-2-1 7-16,1 2 10 0,0 0 8 0,-1-1 9 0,1 0 2 0,0 3 1 16,-1-3-7-16,2 4-8 0,0-3-9 0,-1 2-7 0,0 2-11 0,2-1-12 15,0 1-10-15,-1-1-8 0,3 2-11 0,-2 0-13 0,1 0-10 0,2 1-11 16,0 1-8-16,0 0-7 0,0 1-4 0,0 1-1 0,2 2-1 0,1 0 2 0,-1 2 1 16,1 1 1-16,2 2 1 0,0-1 1 0,0 2 2 0,0 2 2 15,1 2 3-15,0 0 2 0,1 0 2 0,-1 2 2 0,-1 1 3 0,0 1 4 16,0 2 4-16,1-2 0 0,-1 2 1 0,0 0 1 0,0 2 0 0,-2-2 1 0,1 2-1 0,0-2-3 15,2 2-1-15,-4-2-1 0,1 1-2 0,1-2-1 0,-3 0-5 0,2 0-3 16,-1 0-3-16,-1-4-3 0,3 1-1 0,-3 0 0 0,2-3 1 0,-2-1 1 0,-1 1 7 16,1-4 7-16,0 0 9 0,1 0 10 0,-1-3 6 0,-1 0 6 0,1-2 3 15,0 0 2-15,1-1 0 0,0-1 0 0,-2-2 0 0,0-1 0 0,1-2-3 0,0-2-3 16,1 0-6-16,-1-4-9 0,-1 1-7 0,3-4-11 0,-1-1-6 0,-1 0-5 16,3-3-4-16,0 0 0 0,-1-1 0 0,1 0-1 0,0 1 0 0,1-1 1 15,1 0 0-15,-1 2 0 0,1-2-1 0,2 2-2 0,-2 1 0 0,3-1 1 0,-2 2-1 16,3 1-2-16,-3 2 1 0,3-1-1 0,-1 1 0 0,1 2-1 0,0-1 0 15,1 2-2-15,-1 1 2 0,1 2 0 0,2 0 0 0,-2 3 1 0,0-1-1 0,-1 2 1 16,1 3-1-16,0-1 1 0,-1 3 0 0,1 0 0 0,-2 2 3 0,1 1 0 16,-1 2 1-16,-1 0 2 0,0 2 2 0,-3 0 2 0,2 1 4 15,-2 0 3-15,-1 1 1 0,0 1 1 0,-3 2 3 0,-1-1 0 0,-1 1 0 0,-3 0-1 0,0 0 0 16,-1 1-2-16,-2 0-1 0,-2 0-1 0,-1 0-3 0,-1-1-3 0,-1 0-3 0,-2-1-2 16,-1 0-2-16,0-2-2 0,-1 0-3 0,0 0 0 0,-2-2-2 0,1-1-4 15,1-2-3-15,0 0-3 0,1-3-7 0,0 0-9 0,0-2-13 16,1 0-13-16,1-1-13 0,0-2-14 0,1-1-15 0,0 0-13 0,1-1-19 0,0-2-22 15,3 1-33-15,-1-1-37 0,0-1-34 0,2-1-32 0,1 1-32 0,-2 0-31 16,3-3-61-16,2 1-72 0,0 0-33 0,-1-1-13 0,3 1-1 0,-1 0 6 0</inkml:trace>
  <inkml:trace contextRef="#ctx0" brushRef="#br0" timeOffset="52728.18">3170 10258 7 0,'2'-7'379'15,"-1"-1"1"-15,-1 2 0 0,0 1-74 0,0-2-108 0,0 3-63 0,0 0-44 0,0 0-21 16,0 0-11-16,0 4-6 0,0-1-4 0,0 1-2 0,0 0-3 15,0 0 4-15,0 1 3 0,0 2 7 0,0 0 7 16,0 0 8-16,0 2 10 0,0 1 4 0,0 2 5 0,0-2 4 0,-1 3 6 0,-1 1-1 0,1 0 0 16,1 1-2-16,-2 1-1 0,-2 1-3 0,2 1-2 0,-1 1-4 0,-2-1-1 0,1 3-4 15,-2 1-2-15,1 1-3 0,0-1-2 0,-2 2-2 0,-1 0-5 0,1-1-3 0,-2 2-3 16,2-1-3-16,-2 1-1 0,0-1-3 0,-1-1-2 16,3 1-1-1,-3-3-1-15,1 1-5 0,1 1-5 0,0-2-2 0,-2-2-1 0,3-1-2 0,-2-1-2 0,3 0-1 0,0-3-1 0,-2 0 1 0,2 0 2 0,1-2 1 0,0 0 1 16,0-2 1-16,1 1 2 0,2-3 0 0,-3 0 5 0,4 0 0 0,-2-2 2 15,2 0 1-15,1 0 2 16,-1 1-1-16,-1-3-1 0,1 1-2 0,1-1-1 0,0 0-5 0,0 0-3 0,0 0-4 0,0 0-4 0,0 0-3 16,1-1-4-16,1 1-3 0,-1-1-3 0,-1-2-4 0,2 2-2 0,1-1-3 0,1 1-2 15,-2-2-1-15,3 1-3 0,0-1 0 0,1 1-1 0,2-1-2 0,-1 0 1 16,3 1 0-16,0-2 0 0,1 1-1 0,3 1 1 0,-1-1-1 0,1 0-1 16,2 1-2-16,2-2-5 0,-1 3-8 0,3-1-8 0,0 1-12 15,2-2-17-15,1 2-19 0,-1 1-21 0,-1-1-23 0,4-1-19 0,-3 2-23 0,2 0-22 16,-3 0-30-16,2 0-33 0,0 0-33 0,-2 0-31 0,0 2-24 0,0-1-21 15,2-1-68-15,-2-1-91 0,-1-1-30 0,-1 0-5 0,1-1 8 0,0 2 12 16</inkml:trace>
  <inkml:trace contextRef="#ctx0" brushRef="#br0" timeOffset="53159.18">3753 10223 0 0,'-5'-10'425'0,"-1"0"69"15,1-1 6-15,0 0-1 0,0 3-1 0,0-2-95 0,2 1-138 0,1 3-68 16,1-2-36-16,-1 3-25 0,2 1-18 0,2-1-16 0,-1 2-15 0,3-1-10 16,0 3-8-16,3-1-5 0,-1 1-1 0,4 1 0 0,-1 1 1 15,3 1 2-15,-1 1 2 0,3 0-2 16,2 0-3-16,-1 2-5 0,1 0-7 0,-1 1-4 0,1-1-7 0,2 1-3 0,-1 1-3 0,-1-1-4 0,2 1-2 0,-1 0-2 0,-1 2-4 16,1-3-1-16,1 2-4 0,-2-1 0 0,0 0-1 0,0 0 0 0,-2 0-2 15,1-1-2-15,0 1 0 0,-2 0-3 0,1-2-2 16,-3 1-1-16,2-1 1 0,-2 1-1 0,0-1-1 0,0-2-1 15,-2 0 2-15,1 1-2 0,-3-1 0 0,3 0 2 0,-2-2-2 0,-2 2 0 0,1-2 0 0,-2 1-1 0,0 0 0 16,0 0 0-16,-1 0-1 0,0-2 0 0,-2 0 0 0,1 2-1 0,-2 0 1 16,0 0 0-16,2 0 1 0,-2 0 0 0,-1 1 1 0,0-2 0 0,0 2 0 15,-1 1 2-15,-2 0 1 0,2-1-1 0,-3 0 1 0,2 2 1 0,-2 1-1 16,0-2 0-16,-1 2 3 0,0 0 1 0,-1 1 2 0,0 0 0 0,-2 2 3 16,2-1 1-16,-4 2 2 0,3 0 1 0,-3-1 1 0,1 3 2 0,-2-1 1 15,0 1 0-15,0 1 2 0,-3 2-2 0,2-2 0 0,-1 3-1 0,-2-2-1 16,0 2-2-16,1 0-1 0,-1 1-3 0,0 1 0 0,-2 0-3 0,1 0 0 15,0 0-4-15,0 0-1 0,0 1 0 0,1-2-1 0,-1 1-1 0,2 0-2 0,1 0-4 16,-1-1-4-16,0-2-11 0,3 1-11 0,0 0-16 0,1-3-18 0,0 0-19 16,1-3-17-16,2 2-16 0,-1-1-16 0,1-2-21 0,2-1-22 0,1 0-32 15,0-2-34-15,2-1-32 0,-3 1-33 0,4-3-38 0,-2 0-40 0,2 0-59 16,1-3-66-16,0 0-25 0,0 0-5 0,0 0 6 0,0-5 13 0</inkml:trace>
  <inkml:trace contextRef="#ctx0" brushRef="#br0" timeOffset="53919.17">4798 10078 0 0,'-2'-4'105'0,"1"0"269"0,1 2 7 16,-2-2-58-16,0-1-85 0,1 2-49 0,1 1-35 0,-1-1-15 0,0 0-7 15,-1 2-3-15,1-2-1 0,1 1-6 0,-1 0-8 16,0 2-10-16,1-1-10 0,0 1-9 0,0 0-7 0,0 0-3 0,0 0-1 0,0 1-2 0,1 1-4 16,0 1-4-16,-1 3-4 0,3-2-2 0,-1 3 1 0,-1 0 1 0,3 3 4 15,-1 0 5-15,0 2 5 0,1 1 5 0,-2 1 2 0,1 1-2 0,1 2-6 16,-3-2-4-16,3 2-3 0,-2 0-3 0,-1 0-3 15,2 0-1 1,-2 2-2-16,-1-1-4 0,1-1-3 0,1 2-5 0,-1-2-5 0,-1 0-5 0,1-1-5 0,0 1-3 0,1 0-3 0,0-2-5 0,-2 1-3 0,1 0-7 16,0-3-6-16,1 1-13 0,-1-1-13 0,2-1-17 0,-1 0-14 0,-1-1-15 0,2 0-15 15,-2-1-19-15,3-2-22 0,-2-1-31 0,-1-1-40 0,3-1-32 0,-1-1-29 16,0-2-41-16,2-1-48 0,0-2-56 0,2-1-59 0,1-3-25 0,0-2-11 16,3-2 2-16,0 0 102 0</inkml:trace>
  <inkml:trace contextRef="#ctx0" brushRef="#br0" timeOffset="54243.17">5241 10162 32 0,'-4'0'407'0,"-1"0"10"0,2 0 12 15,-1 1-48-15,0 1-75 0,-2-1-58 0,3 0-50 0,1 2-25 0,-2 1-13 0,3 1-5 16,-2 0-2-16,2 2-5 0,0 0-2 0,0 2-5 0,1-1-1 0,1 0-4 16,0 3-5-1,0-2-6-15,2 3-7 0,1-1-5 0,-1 2-2 0,4-1-6 0,-1 1 0 0,0-1-7 0,4-1-5 0,-2 1-4 0,1 0-5 0,1 1-2 16,1-2-2-16,2 0-4 0,-2-1-7 0,3 0-6 0,-1-2-6 0,2-1-7 15,-1 0-6-15,2-1-5 0,2-2-5 0,-1 0-5 0,0-3-1 0,2-1-5 16,0-1-3-16,0-2-3 0,0-1-4 0,1-1-1 0,-1-2 0 0,-2-1-1 0,0-1 0 16,0-1 1-16,-3-2 0 0,0 0 0 0,-4-1 1 15,1 0 0-15,-5-2-1 0,2 0 0 0,-4-1 0 0,-2-1 0 0,-2 0-3 0,-1 0 0 0,-3 0-2 16,0-2-2-16,-3 1-1 0,1 2-1 0,-3-1-3 0,-1 1 0 0,-1 1-1 16,1 2-2-16,-2 1 0 0,-1 2-2 0,-2 1-4 0,3 3-4 15,-2-1-6-15,-2 2-8 0,1 4-10 0,1-2-14 0,-1 3-19 0,1 1-14 16,-1 1-18-16,0 0-13 0,0 2-12 0,1 1-17 0,-1 0-15 0,2 2-17 15,-1-1-16-15,1 3-19 0,1-3-19 0,0 3-15 0,2-1-17 0,0 1-9 16,1-1-6-16,1 0-19 0,0 1-26 0,3-1-55 0,-1 0-67 0,2-1-23 0,0 0-6 16,2 1 8-16,-1-1 283 0</inkml:trace>
  <inkml:trace contextRef="#ctx0" brushRef="#br0" timeOffset="54608.17">5874 9986 0 0,'4'-8'98'16,"-3"2"287"-16,1 1 10 0,-2-1-35 0,-2 3-57 0,1 0-57 0,0 1-58 16,-2 2-26-16,1 0-10 0,-3 2-1 0,1 1-1 0,1 0-1 0,-1 3-4 15,0-1-1-15,-1 1-4 0,1 2-1 0,2 1-2 0,-1-1-5 0,2 3-5 16,0 1-4-16,1-2-2 16,1 1-1-16,0 1 1 0,3 1 0 0,1-1-2 0,0 0 3 0,1 0 4 0,2 0 1 0,0-1 1 0,1 1-5 0,2-2-4 0,-1 2-9 15,3-4-6-15,-1 0-9 0,3 1-10 0,-1-1-10 0,2-2-11 0,0-1-7 16,3-1-8-16,-1 0-8 0,2-3-9 15,0 1-8-15,1-2-4 0,0-2-6 0,0 1-1 0,2-3-4 0,-1 0 0 0,0-2 0 0,1-1-1 16,-2 1-1-16,-1-4 0 0,0-1 0 0,-2 2 1 0,1-3-1 0,-3-1 3 0,-1 1-1 16,-3-3-1-16,0 1 0 0,-3-1 1 0,-1 0-1 0,-2-2 0 0,-1 1 0 0,-4-1 0 15,-1 1-1-15,-1-1-1 0,-2 0-2 0,-3 0-1 0,0 1-1 0,0 1-3 16,-4-1-2-16,1 1-1 0,-2 4-4 0,0-3-4 0,-2 5-3 0,1 0-5 16,-3 1-6-16,2 2-7 0,-1 3-12 0,-1 2-12 0,-1-1-18 0,0 4-17 15,-2-1-17-15,1 2-18 0,0 2-16 0,-2 3-13 0,2-2-18 0,-2 3-19 16,-1-1-24-16,3 2-27 0,-2-1-22 0,2 1-19 0,-1-1-15 0,2 2-13 15,0 1-26-15,2-3-34 0,1 1-50 0,-1-1-57 0,4-1-19 0,-1 0-2 16,0 1 11-16,2-2 388 0</inkml:trace>
  <inkml:trace contextRef="#ctx0" brushRef="#br0" timeOffset="54937.19">6417 9832 0 0,'3'-3'312'0,"-1"1"83"0,1 2 14 0,-2 0-57 0,1 0-91 16,1 1-45-16,-3 1-28 0,4 1-11 0,-2 1-5 0,-1 1 2 0,2 0 5 16,-2 2 3-16,2-1 4 0,-1 3-1 0,2-1-3 0,-2 2-1 0,3 1-4 31,-1-1 0-31,1 1-1 0,1 0-7 0,-1 0-10 0,4 1-8 0,-2-1-10 0,2 0-9 0,1 0-9 0,1 1-8 0,-1-1-9 0,4-3-8 0,-2 1-8 0,2 0-12 16,-1-2-15-16,2 0-13 0,1-1-11 0,0-2-8 0,2 1-5 0,-3-4-3 15,5 0-4-15,-4-1-2 0,5-2-4 0,-1-2-1 0,0-1 1 16,0-1-1-16,-1-3 2 0,0 0 2 0,1-2 0 0,-3 0 0 0,0-3-2 15,-3-1 0-15,0-1-1 0,-4-1-1 0,-1 0 1 0,-3 0-2 0,-2-2 0 0,-3 0 0 0,-1 1-1 16,-1-2-3-16,-2 0-1 0,-2 2-3 0,-3-3 0 0,0 2-1 0,-3 1-1 16,0 0 0-16,-3 1-2 0,2 1-2 0,-2 1-4 0,-1 1-5 15,0 1-4-15,-1 2-8 0,0 1-9 0,-2 1-14 0,1 2-16 0,-2 1-21 0,1 3-22 16,-1 0-24-16,-2 2-22 0,1 1-28 0,0 2-28 0,-1 1-31 0,1 1-34 16,1 1-32-16,0 2-29 0,-1 1-49 0,3 1-56 0,-2 0-54 0,3 3-56 15,0-2-13-15,1 2 2 0,0-1 17 0,0 0 134 0</inkml:trace>
  <inkml:trace contextRef="#ctx0" brushRef="#br0" timeOffset="58991.17">1002 7554 0 0,'6'1'29'16,"-2"1"69"-16,0-1-20 0,-1 2-10 0,2-1-5 0,1 1-2 0,-1 1-2 16,2-2 2-16,0 2 0 0,-1 0 0 0,3 0 1 0,-2-1-9 0,3 1-13 31,-1 0-7-31,2-2-5 0,0 0-2 0,2 2-3 0,-1-2-1 0,1 1-1 0,0 1-2 0,1-3 0 0,2 2-3 0,-1 1 0 15,-1-2 0-15,1 1 1 0,1-1 0 0,0 0 1 0,0-1 3 0,0 2 3 0,1-2 1 0,2 0 1 16,-1 0 1-16,0 1 0 0,2-2 1 0,2 0 2 0,2-2 1 0,2 0 3 16,-1 1-2-16,6-3-1 0,0 1-2 0,3-2-1 0,2-3-2 0,1 1-5 15,5-1-4-15,3-3-1 0,2 0-5 0,-1-1-2 0,5 1-4 0,0-4-2 0,1 1-5 16,4-2-2-16,1-1-4 0,3-1-1 0,0 2 0 0,0-4 1 0,1 1 0 0,2 0 0 16,1-1 1-16,-1 0-1 0,2 1 3 0,-1-1 1 0,2 1 3 15,-3-1 0-15,3 0 2 0,-2 3 1 0,0-1 0 0,-3 0-1 0,0 1-1 0,1 1-2 16,-5 2-1-16,-1 0-2 0,-3 0-3 0,1 2-3 15,-2 0-7-15,-2 2-7 0,-4 2-9 0,-1-1-9 0,-1 1-12 0,-3 1-12 16,-4 2-34-16,1 0-44 0,-5 1-56 0,-1 0-59 0,-2 2-35 0,-5 0 58 16</inkml:trace>
  <inkml:trace contextRef="#ctx0" brushRef="#br0" timeOffset="59595.18">388 10274 63 0,'3'-3'267'16,"-2"2"-68"-16,0-1-96 0,2 2-50 0,-1-1-30 0,2 1-11 0,1 0-6 15,4 0-2-15,-2 1 0 0,3-1 1 0,1 2 2 0,3-1 1 0,1 0 1 32,1 1 2-32,0-1 0 0,4 1 2 0,0 0-2 0,1 1 0 0,4-1-1 0,0 2 0 0,1 1-2 0,2-1 0 0,3 3-2 0,2-3-2 15,0 4-2-15,3-2-1 0,3 1-2 0,3 1-2 0,0 1 0 16,4-3 1-16,0 2 0 0,4-1 0 0,-1 1 1 0,1-2 1 0,2 1 1 0,0-2 1 0,2-1 1 16,-2 0-1-16,3 0 2 0,-2-3-1 0,2 1 1 15,-2-2-1-15,3 0-1 0,-1 0 0 0,0-2-1 0,4-1-1 0,2 0 0 0,-2-3 0 0,2 1-1 16,1-1-1-16,0 0-1 0,3-2 1 0,-2 2-1 0,6-3 1 0,0-1 1 15,2 1 1-15,-3-1 0 0,2 1 0 0,1-2 0 0,-2 1 1 0,1 2 1 16,-3-2 0-16,0 0 0 0,-4 1-2 0,-2 0 1 0,-4 0-1 0,-1 1-1 16,0-1 1-16,-4 1-1 0,-1 0 0 0,-6-1-1 0,0 1 0 0,-3-1 1 15,-2 1-1-15,-2 1-1 0,-6-1 1 0,1 2-1 0,-4-2 1 0,-1 2 1 16,-2-1 2-16,-4 1 0 0,-2 0 0 0,0 1 0 0,-4-1 0 0,-1 0 0 16,0 1-1-16,-4-1 0 0,0 1 1 0,-2 1 0 0,1-1 0 0,-4 0 0 0,1 1-3 15,-1 0 0-15,-3-1-5 0,1 1-2 0,-3 0-3 0,2 0-3 0,-3 0-5 16,-3 1-3-16,2 0-10 0,0 0-9 0,-3 0-17 0,2 2-19 0,-2-2-28 15,0 2-33-15,-2-1-46 0,1 0 52 0</inkml:trace>
  <inkml:trace contextRef="#ctx0" brushRef="#br0" timeOffset="60856">2672 11020 179 0,'-7'-2'215'0,"1"-1"-61"0,-3 1-68 0,2 0-38 0,-2 1-23 16,1-2-11-16,1 2-5 0,0-2-2 0,-2 2-1 0,3 0-1 0,-2 0 0 16,2 0 0-16,0 0 0 15,-1 1 0-15,1 0-1 0,1 0 1 0,2 0-1 0,-1 0-1 0,-1 0 1 0,3 0-1 0,-1 1 1 0,2 0-1 0,0 1-1 16,1-1 0-16,0 2-1 0,1-1 0 0,0 1 0 0,3 0-1 0,1-1 1 0,0 2 0 0,1 0-1 16,1 0 1-16,2 0 0 0,1 0 0 0,0 1 0 0,1-1 0 0,3 1-1 15,-2 0 1-15,3 0 0 0,1 0-1 0,2 0 0 0,-1-1 0 16,3 0-1-16,0 1 1 0,1-1 1 0,0 1 0 0,4-1 1 0,-2 0 0 0,2 0-2 15,3 0 1-15,-1 0 0 0,1-1 1 0,2-1 0 16,0 1 0-16,2-2 2 0,2 0-1 0,-1 1 1 0,2-2 0 0,1-2 1 0,3 0-2 16,0-1 0-16,3 1-1 0,1-1 1 0,0-2 0 0,3-2 0 0,2 2 1 0,2-4-1 15,3 1 1-15,-1 0-1 0,1-1 0 0,1 1 0 0,0-2 1 0,2 0-1 16,0 1 1-16,0 0 0 0,1 0 0 0,-1 1 0 0,1-1-1 0,0 2 0 16,2-1 0-16,-2 3-2 0,0-3 1 0,0 3 1 0,1-3-1 0,2 3 0 15,-2-3 0-15,2 2 1 0,0-1 0 0,2 0 1 0,0-1 2 0,1 0 0 16,-1-1 0-16,5 0 0 0,3 0-1 0,-2-3 1 0,3 3-2 0,-1-3 2 15,0 1-1-15,1-1 1 0,0 0 0 0,-2 0-2 0,0-1 0 0,2 1-2 16,-3 0 0-16,2 0 0 0,-2 0-1 0,-2 0 1 0,-2 0 1 0,-2 1-1 16,-1 2 2-16,-4-1-1 0,0 2 0 0,-2 0 0 0,-1 1-1 0,-5 1 1 15,0 3 0-15,-1-2-2 0,-2 1 1 0,-2 1 0 0,-1 0-1 0,-1 1 0 16,-2-1 0-16,-4 1-2 0,0 0 1 0,0 0-1 0,0 2 0 0,-4 0 0 16,1-2-1-16,-2 0 1 0,-2 2 0 0,0-3 1 0,1 2 0 0,-4-2-1 15,0 1 0-15,-1 0-1 0,1 1 1 0,-4 0 2 0,1-2 0 0,-2 0-1 0,0 1-1 16,0-2 0-16,-2 2-1 0,-1 0 2 0,0-2-1 0,-3 1 0 0,0 1 0 15,-1-1 1-15,0 0 0 0,0 1 1 0,-3-2-1 0,1 1 0 16,-2 2-1-16,1-2-1 0,-1 1 1 0,-1 0 2 0,0 0 1 0,-3 1-1 16,0-2 0-16,2 3 0 0,-2-3-1 0,-1 2 0 0,1-2 0 0,-1 1 0 0,-1 0 0 15,0 0 0-15,2 1 0 0,-3-1 1 0,2 1 0 0,-1-2 0 16,2 2-2-16,-2-2 0 0,0 2 0 0,0 0 1 0,-1-1 0 0,2 2 1 0,-1-1 0 16,-2 0-1-16,2 1 1 0,-1-2 0 0,-1 1 0 0,0 0 0 0,1 1-1 0,-2-2-1 15,1 1 1-15,-1 0 1 0,0 1 0 0,-1 0-1 0,1 0-1 0,1 0 0 16,-1 0 0-16,0 0-1 0,0 0 0 0,3 0-1 0,-3 0-4 0,2 0-4 15,-1 0-7-15,-1 0-6 0,2 0-11 0,-2 1-13 0,4 0-18 16,-4 1-23-16,3-2-34 0,-3 1-37 0,2-1-48 0,-1 0-36 0</inkml:trace>
  <inkml:trace contextRef="#ctx0" brushRef="#br0" timeOffset="76133.24">4641 7326 201 0,'0'-7'331'0,"1"2"-49"0,-1 0-69 0,0 1-59 0,0 0-54 0,0-2-27 16,0 3-18-16,-1-1-7 0,1 2-3 0,-1 0-1 0,-1-1 0 0,0 2 3 0,0 1 0 16,-2 2 0-16,1 1 1 0,0 1 2 0,-2 2 4 15,-3 1 1-15,1 5 3 0,-3 0 7 0,-1 1 9 16,-3 4 6-16,-1 1 3 0,-1 2 1 0,-1 1 0 0,-2 4-3 0,-2-2-5 0,-2 2-3 0,0 2-3 0,-2 0-3 0,0 1-7 16,-1-2-5-16,0 1-6 0,0 0-8 0,0-1-10 0,-1 0-6 0,2-1-6 15,0 0-4-15,0-1-5 0,0-1-2 0,4 1-1 0,0-4-1 0,1-2-1 16,3 1-2-16,-2-1 1 0,4-1-3 0,-1-2-2 0,1 0-7 0,3-3-6 15,0 1-11-15,1-3-9 0,3 1-12 0,-1-3-12 0,1 1-15 0,1-3-17 16,2 1-19-16,1-4-22 0,1 2-20 0,-1-1-20 0,0-2-42 0,3 0-50 16,-2-2-59-16,3 0-63 0,0 0-23 0,-1-1-8 0</inkml:trace>
  <inkml:trace contextRef="#ctx0" brushRef="#br0" timeOffset="76499.25">3924 7463 0 0,'3'-8'77'0,"-1"-1"362"0,0 0 1 0,-1 1-1 15,0 0 0-15,-1 2-93 0,0-2-132 0,0 2-67 0,0 1-35 16,0 0-23-16,0 1-16 0,0 2-19 0,0-1-23 0,0 2-14 0,0-1-13 0,0 1-2 16,1 1 1-16,2 0 1 0,-1 1 3 0,2 1 2 15,2 2 2-15,2-2 1 0,0 1 1 0,2 2 0 0,4 1-1 0,1 0 2 0,1 2 2 16,3 0 0-16,-1 1 2 0,3 3-2 0,2-3-4 0,-1 3-1 0,4 0 1 0,0 1-4 15,3 0-2-15,-2 3 1 0,3-2-2 0,-3 2 0 0,3-1 0 16,1 1 0-16,-2 0-2 0,1 1 1 0,-1-3-1 16,0 1 1-16,2 1-3 0,-2-2 0 0,0 0-2 0,1 0 1 0,-2-1 0 0,0-2 1 0,-3 0-1 15,1-1-1-15,-1 0 1 0,0-1 0 0,-1-1 0 0,0 1-1 0,-1-1 2 0,0-1-1 16,-2-1 2-16,-1 2 1 0,1-4-1 0,-3 2 1 0,-1-1 0 0,-1-2 0 16,-1 1 1-16,-3 0-1 0,2-1 2 0,-4-1-1 0,0 1 1 0,-1-2 0 0,-2 2-1 15,1-3 0-15,-1 1 0 0,-2 0-3 0,-1 1-6 0,1-1-3 0,-2-1-1 16,1 0-6-16,-1 0-5 0,-1 0-9 0,1 0-11 0,-1 0-11 0,0 0-11 15,1 0-11-15,-2 0-12 0,2-1-13 0,-2-1-13 0,2 1-11 0,-1 0-12 16,-1 1-11-16,3-3-13 0,-3 2-16 0,2-2-17 0,-1 1-41 0,-1 1-50 16,2-1-40-16,-3 1-34 0,1-3-14 0,0 2 229 0</inkml:trace>
  <inkml:trace contextRef="#ctx0" brushRef="#br0" timeOffset="77766.03">4061 7437 0 0,'-1'7'211'16,"-2"-1"18"-16,2 2-88 0,-3-1-49 0,2 1-35 0,1-1-19 0,-1 0-13 16,1 1-6-16,1-1-3 0,0 0-2 0,0-1 1 0,0 1 2 0,0-1 2 15,1-2 5-15,2 1 2 0,-1-1 4 0,3-1 2 16,-1 0 3-16,1-1 4 0,1-1 5 0,3 0 3 0,-3-1 4 0,4-1 3 0,-1 0 3 0,2-3 1 15,0 1 1-15,2-2-1 0,-1 0 1 0,4-2-1 0,-1-1 2 0,0 0 0 16,1-1 1-16,0-1-2 0,2-2-1 0,-1 0-1 0,0 0-4 0,2-1-3 16,-3-1-3-16,2-1-3 0,-1-1-4 0,-1-1-2 0,1-1-2 0,0 0-2 15,-1-2-1-15,-1-1 0 0,1 0-4 0,0-1-1 0,0-2-1 0,-1 0-3 16,0-1 0-16,-1-1-1 0,-1-1-1 0,2-1-1 0,-3 0-1 0,1-1 0 16,-2-1-3-16,1 0-3 0,-1 0-3 0,0-2-2 0,-1-1-2 0,1-3-2 15,-1-1 0-15,-2-2-3 0,2 1-1 0,-1-3-4 0,2-1-2 0,-2-1 0 0,3-4-1 16,1 0-3-16,-2-2 2 0,1 2 2 0,2-2 1 0,0-1 0 0,1 1 1 15,1 0 0-15,1-1 1 0,-1 2 1 0,3 0 0 0,0 0 3 16,-1 2 1-16,2 0 0 0,0 1 1 0,1 2 2 0,-1 1 0 0,0 1-2 0,-3 2-2 16,3 0 0-16,-1 3 0 0,-2 2-1 0,-2 1 0 0,0 1-2 0,1-1 0 15,-1 3-2-15,0 1 1 0,-3 0 1 0,2 0-1 0,0 0-2 0,-1 3 0 16,-2-2-2-16,3 1 0 0,-2 1 0 0,1 1-1 0,1-2 0 0,-1 2 1 16,2 0 1-16,0-2 1 0,0 1-1 0,1 1 1 0,2-1 1 0,-1-1-1 0,0 1 2 15,2-1 1-15,0 2 0 0,-1-1 1 0,2 1 1 16,-1 0 1-16,-1-1 1 0,1 1 0 0,-2 0 2 0,2 1-1 0,-2-1 0 0,1 3 0 0,-2-2 0 15,-1 1 2-15,-2 3 4 0,0-1 1 0,-1 2 3 0,1 0 0 16,-3-1 0-16,0 3 2 0,-2-1 0 0,1 1-1 0,-2 0-1 0,1 1 0 0,-2 1 1 16,-1 1 0-16,1 0-1 0,-2 0-2 0,0 0-3 0,0 0-1 15,0 1-2-15,0 1-2 0,-1-1-1 0,-1-1 0 0,2 1-2 0,-2 0 0 16,2 0 1-16,0 0-1 0,-2-2 0 0,2 2 0 0,-1-1 0 0,-1-1 0 0,3 2 1 16,-3-1-1-16,2-1 1 0,-1 0-1 0,-1 0 0 0,3 0 0 0,-3-2-1 15,1 1 1-15,2 0-1 0,-1 0 0 0,1-1 0 0,-2 0-1 0,1 0 0 16,1 0-1-16,0 1 0 0,0-1 1 0,0 0 1 0,0-1 1 0,1 1 1 15,-1 1 1-15,-1-1-1 0,2 0 5 0,-2 0 5 0,0 1 3 0,-1 0 5 16,1 0 2-16,2 2 2 0,-3-2 1 0,-1 2-1 0,2 0 1 0,-2 0 0 16,1 1-1-16,2 0 0 0,-4 0-1 0,2 1-1 0,-1-1-4 0,2 3-5 15,-2-1-4-15,3 1-4 0,-2-1-1 0,-1 1-3 0,2 0 1 0,-2 1-1 16,1 1 0-16,-1-1-1 0,1 1 1 0,-2 0 0 0,2 1 0 0,-1 1-1 16,-1-1 2-16,1 1 0 0,-1 1 0 0,0 0-1 0,-1 1-2 0,1 1 0 15,2-1 1-15,-2 2 0 0,0-1 1 0,-1 1 0 0,0 1-1 0,0 0-1 0,0 0 1 16,0-1 1-16,0 1-1 0,0 1 0 0,0 0 0 0,0 0 0 0,0 0 2 15,0 0-1-15,0 0 0 0,0 0 0 0,0 0-1 0,0 0-1 16,0 0 2-16,0 0 1 0,0 0-2 0,0 0 0 0,0 0 0 0,0 0 2 16,0 0 1-16,0 0-1 0,0 0 0 0,0 0 0 0,0 0 0 0,0 0-1 15,0 0 0-15,0 0 0 0,0 0-1 0,0 0-1 0,0 0 0 0,0-1 1 0,0-2 0 16,0 2-1-16,0 0 0 0,0-1-1 0,0 1 1 0,0-2 1 16,0 2 1-16,0-2 1 0,0 2 0 0,0-1-2 0,0 0 0 0,0 1 1 0,0-2 0 15,0 2 0-15,0-2 0 0,0 2 0 0,0 0 0 0,0-2-1 0,0 3-1 16,0-1 0-16,0-1-1 0,0 2 0 0,0-1 0 0,0 0 0 0,0-1 1 0,0 1 0 15,0 1-1-15,0-1-4 0,0 0-8 0,0-1-8 16,0 2-14-16,0 0-14 0,0-1-18 0,0 0-18 0,0-1-17 0,0 1-16 0,0 1-13 16,0 0-12-16,0 0-9 0,0 0-10 0,0 0-11 0,0 0-12 0,0 0-22 0,0 0-24 15,0 0-48-15,0 0-60 0,0 0-20 0,0 0-2 0</inkml:trace>
  <inkml:trace contextRef="#ctx0" brushRef="#br0" timeOffset="78234.03">5586 3776 0 0,'0'-2'130'0,"2"-1"139"0,-1-2-45 0,0 1-62 0,2 0-63 16,-1-2-36-16,4 0-23 0,-1-1-12 0,0 0-6 0,4-1-2 0,0 0 1 31,2-1 0-31,0 0-3 0,3 0 3 0,0-2 2 0,3 1 1 0,0-1 2 0,0 2 0 0,2-3-2 0,1 2 2 0,0-1 0 0,0 1 0 0,0-1 0 0,1 1-2 16,1-1-2-16,-1 1-1 0,-1-1 0 0,0 2-2 0,0 1-1 16,0-1-3-16,-2 1-1 0,2-1-2 0,-2 1-1 0,0 2-1 0,-2 0-1 0,0 0-1 15,-1 0-2-15,0 1-1 0,-2 1-3 0,-1 1 0 0,2 1 0 16,-3-1-2-16,1 2-2 0,1 1 0 0,-3 0-1 0,1 0-1 0,0 3 2 0,-2-1-1 15,1 1 1-15,-2 2 0 0,2 2-1 0,-1 1 1 0,0-2 0 0,-2 5 0 16,1-2 0-16,-1 0 1 0,1 4 0 0,-1-1 1 0,-1 0 1 16,-1 1 1-16,0 0 0 0,0 0 1 0,-1 2-1 0,-2-1 2 0,2-1 0 0,-3 2 0 15,3 0 3-15,-3 0-1 0,-1-1 1 0,1 2 0 0,-1-2-1 0,0 2 1 16,-1 0 1-16,1-1-1 0,-2 0-1 0,-2 2 0 0,3-1 0 0,-2-2-1 16,1 2 0-16,-2-2-1 0,1 2 0 0,1-1 0 0,-3-1-1 0,3 0 0 0,-1-2 0 15,1 1-2-15,-1 1-3 0,2-3-3 0,-3 1-3 0,3-1-7 0,-1 0-7 16,-1 0-6-16,2-2-7 0,-2 0-6 0,2-1-6 0,-2 1-9 0,2-1-8 15,0-1-15-15,-1-1-17 0,0 1-29 0,1 0-32 0,1-2-53 16,-1-1-62-16,0 0-28 0,1 0 182 0</inkml:trace>
  <inkml:trace contextRef="#ctx0" brushRef="#br0" timeOffset="80117.03">5062 7101 277 0,'1'-10'291'15,"1"1"-61"-15,-1 1-80 0,-1-1-47 0,0 2-29 0,0 0-16 0,0 1-11 16,-1-1-7-16,-1 3-7 0,1 0-4 0,0 0-4 0,-2 1-3 0,1 1-4 16,-3 1-1-16,0 1-1 15,0 1-2-15,0 1-2 0,-4 1 0 0,2 3 0 0,-3 0 0 0,0 4 1 0,-2 2 1 0,-2 2 1 0,-1 0 3 0,-1 3 3 16,1 3 1-16,-4 2 0 0,1 0 2 0,-1 3 1 0,-2 2 0 0,0 2-1 16,1-1 1-16,-2 3-2 0,-1-1-1 0,1 0 0 0,0 1-1 0,-2 0-2 15,2 1-4-15,-2 0-3 0,0 1-3 0,1-3-1 0,-2 1-2 16,0 1-4-16,1-2 0 0,0 0-2 0,0-1-1 0,-1 0 0 0,2-2-1 0,-1 0-3 0,2-1-2 15,-1-1-2-15,1 0-5 0,1-2-4 0,1 0-6 0,0-2-11 16,4-4-8-16,0 1-12 0,1-1-13 0,1-1-17 0,2-4-35 0,-1 1-46 16,3-4-61-16,1 0-72 0,0-2-33 0,-1-1-17 0</inkml:trace>
  <inkml:trace contextRef="#ctx0" brushRef="#br0" timeOffset="80431.06">4041 7526 0 0,'15'-18'58'0,"-1"0"403"0,-1 1 10 0,1-1 6 0,-4 0 6 0,0 2-78 0,-4 1-116 16,1 2-62-16,-1-1-37 0,-3 3-23 0,1 1-15 15,0 0-20-15,-2 2-22 0,-1 0-16 0,2 2-16 0,-3 0-11 0,1 2-12 16,0 0-9-16,2 1-6 0,-2 1-7 0,3 0-6 16,2 2-6-16,-1 0-9 0,5 0-5 0,0 4-7 0,6-1-1 0,0 2-1 0,4 1-1 0,4 2-1 0,2 1 0 0,0 2 2 15,5-1 0-15,0 3-1 0,0 2 1 0,1-1-2 0,3 2 2 0,-1 1-1 16,0 0 2-16,1 1 1 0,1-1 0 0,-2 2-1 0,-2-2 1 0,3 1 0 15,-2-1-1-15,1 2 1 0,-2-1-2 0,2-1 1 0,-3-1-1 0,1-1 0 16,-1 0-1-16,-1-1-3 0,1-1-3 0,-1-1-3 0,-3-1-5 0,-1-3-5 16,0 1-5-16,0-1-6 0,-1-2-7 0,-4-1-9 0,0 1-12 15,-2-3-10-15,0-2-12 0,-2 0-11 0,-2-1-11 0,0-1-10 0,-3 0-10 0,0-2-11 16,-3-1-9-16,0-1-5 0,-3-2-6 0,-1 0-4 0,-1 1-2 0,-1-3 0 16,-2-1-2-16,-1 1-3 0,-1-1-10 0,-2 1-15 0,-1-2-55 0,-1 0-74 15,-1-1-29-15,-1 0-9 0</inkml:trace>
  <inkml:trace contextRef="#ctx0" brushRef="#br0" timeOffset="93852.35">3445 10398 0 0,'1'-10'21'0,"0"-2"4"0,1 2-51 0</inkml:trace>
  <inkml:trace contextRef="#ctx0" brushRef="#br0" timeOffset="94675.31">3947 11372 0 0,'-4'-7'214'0,"3"-1"174"0,-3 3 11 0,2-3-38 0,-1 2-63 16,-1-1-68-16,1 1-71 0,-1-1-31 0,1 2-13 0,1-1-6 0,-2 1-6 15,3 1-5-15,-3 2-5 16,3-2-2-16,0 1 0 0,0 1-7 0,-1-1-8 0,1 3-5 0,1 0-1 0,0 0-2 0,0 1-3 0,0 3-3 15,0 0-4-15,0 1-3 0,1 3-1 0,1 1-3 0,-1 2-5 0,0 3-2 0,-1 3-4 16,4 3-2-16,-3 0-3 0,0 2-6 0,2 3-3 0,-2 1-5 0,1 3-5 16,1 0-3-16,-2 1-5 0,3 3-1 15,0-3-1-15,-2 4-5 0,3-1-3 0,-1-1-8 0,1 0-7 0,0 1-14 0,0-2-15 0,0-1-20 0,2-2-22 16,-2 1-24-16,1-3-23 0,3-1-23 0,-3-1-19 0,3-2-22 0,-3-1-20 16,4-1-32-16,-3-3-35 0,1-1-60 0,-1-3-73 0,1-2-26 0,-1-1-7 15,0-4 10-15,-1 1 422 0</inkml:trace>
  <inkml:trace contextRef="#ctx0" brushRef="#br0" timeOffset="94957.31">3856 11886 0 0,'-11'-4'22'16,"0"0"467"-16,1 0-2 0,-1 0-1 0,2-1-2 0,-1 1-1 0,2 0-1 16,1 0-131-16,1 2-188 0,1-1-85 0,0 3-38 0,1 0-17 0,3 0-10 15,0 3 0-15,-1-1 5 0,2 2 2 0,2 0 3 0,-1 3 2 0,3-1 1 16,1 2 1-16,0 0 2 0,1 4 1 0,1 0 0 0,2-1-2 15,1 3-2-15,0 0-2 0,1 0-3 0,3 2-6 0,-2 1-6 0,3-1-3 0,1-1-1 16,0 0-1-16,2 0 0 0,-1-1 0 0,0-1-2 0,1-1 0 0,-2 0 1 16,0-3 0-16,0-1 0 0,1 0 0 0,-3-2-1 0,1-2 2 0,0 0 0 15,-2-3 0-15,-1 1-1 0,2-4-3 0,-2 0-3 0,-2-3 0 0,1-1-3 16,-1-3-3-16,1-1-4 0,-1-4-5 0,0 0-3 0,-1-3-11 0,1-1-13 16,-3-3-15-16,2-2-18 0,-1 0-21 0,0-1-21 0,-3-2-19 0,1 0-18 15,2-1-20-15,-3 0-16 0,0-1-23 0,1 1-22 0,-1 1-52 0,0-1-66 0,1 2-45 16,-1 0-34-16,0 1-7 0,0 0 6 0</inkml:trace>
  <inkml:trace contextRef="#ctx0" brushRef="#br0" timeOffset="95974.31">4341 12407 318 0,'0'2'389'0,"0"0"4"0,0 1 6 0,0 0-79 0,-2 1-120 15,1 0-61-15,1-1-35 0,-1 2-16 0,0 0-9 0,-1-1-4 0,2 4-1 16,0-2 1-16,0 1 0 0,0 1 0 0,2 1-1 15,-1-1-4-15,0 0-6 0,2 3-4 0,-1-1-6 16,4-1-4-16,-2 3-5 0,1 1-3 0,1-1-2 0,-1 1-3 0,1 0-2 0,3 0-5 0,-3 3-2 0,2-1-3 0,-1 0-2 16,2 1-2-16,-1-1-3 0,0 0-2 0,2 2-1 0,-3 0-1 0,2 2-1 15,-3-3-3-15,2-1-3 0,-1 1-3 0,1 0 0 0,-1-1-2 0,-1 0-1 16,1-1-3-16,-1-1-1 0,-1 1 1 0,0-3-2 0,-2 2 1 0,2-3-2 16,-1-2 0-16,-3 1 1 0,2-4-3 0,-2 1 0 0,-1-1-1 0,-1-2-3 15,-2-1-2-15,1-1-4 0,-2-1-1 0,-2-3-1 0,0 0-3 0,-3-2-1 16,-1-4-1-16,0 0-1 0,-1-3-1 0,-3-3-1 0,2-2 2 0,-3-5 3 15,2 0 6-15,0-1 5 0,-2-4 9 0,4 0 8 0,-3 0 10 0,3 0 11 16,1 0 7-16,0 2 8 0,1 1 5 0,2 2 4 0,1-1 1 0,1 4 2 16,0 2-2-16,1 0 1 0,3 0-3 0,-2 2-2 0,3 1-4 0,1 1-3 15,2 1-5-15,1 0-3 0,2 1-3 0,0-2 1 0,2 3-1 0,3-2-2 0,1 0 1 16,3 0-1-16,1 0 0 0,3-1 0 0,3 0-3 0,-1 2-1 16,3-3-3-16,1 1-4 0,0 1-6 0,1-1-10 0,1 1-9 0,0 1-13 0,2-2-14 15,-3 2-15-15,3-1-25 0,-3 3-26 0,0-2-29 0,-3 1-26 0,1 2-24 16,-3 2-19-16,0 0-18 0,-4 1-17 0,1 3-29 0,-4 0-36 15,-2 2-59-15,0 2-72 0,-3 0-28 0,0 3-11 0,-4-1 12 0,-3 4 326 0</inkml:trace>
  <inkml:trace contextRef="#ctx0" brushRef="#br0" timeOffset="97075.34">4579 12594 2 0,'-9'7'432'0,"1"0"-1"0,0 1-1 15,1-2-7-15,-1-1-13 0,3 1-92 0,0-3-131 0,0 2-67 0,4-3-38 16,0-1-23-16,1 2-19 0,1-2-10 15,4-1-9-15,0-1-3 0,1-2 0 0,4 1-1 0,1-2-3 0,3 0-3 0,2-3-4 0,3 1-12 0,2-3-15 16,1-1-15-16,4 1-16 0,2-2-13 0,1-3-13 0,4 3-9 0,0-3-8 16,2 1-9-16,1-1-7 0,1-1-5 0,1 2-4 0,-1 1 0 0,0-1 1 15,-1 1 9-15,-5 0 10 0,0 2 14 0,-2 2 14 0,-6 1 14 0,-1 1 15 16,-5 0 14-16,-1 1 16 0,-2 2 13 0,-5 0 12 0,-2 1 10 0,-3 0 9 16,-3 2 10-16,-2 0 8 0,-3 2 9 0,-3 0 8 0,-1 1 7 0,-3 0 6 15,-2 0 3-15,0 3 1 0,-3-1-2 0,-2 1-4 0,1 2-6 0,-2 1-4 16,1-1-2-16,-1 3-2 0,-1 1-5 0,0-1-4 0,1 1-5 0,1 1-4 15,-2 1-6-15,3-1-6 0,-1 1-4 0,2 1-4 0,1-2-2 0,2 0 0 16,-1-1-2-16,5 1 0 0,-2-3 0 0,4-1 0 0,-1 1 2 0,2 0 2 16,1-2-1-16,1 1 0 0,-2-2-1 0,4 0 0 0,-1 0 0 0,3 0 3 15,0-2 1-15,0 0 0 0,3 0 0 0,-1-2 0 0,2 1-1 0,-1-2-3 16,1 2 0-16,1-3-2 0,1 0-2 0,1 0-3 0,0-1 0 0,0-1 0 16,1 0-2-16,1 0-1 0,-2-3-2 0,3 1-4 0,-1-1 0 0,1 0-2 15,-2-1 1-15,2-2-1 0,-1 0-2 0,2 1 0 0,-2 1-2 0,1-4 3 0,-1 2-3 16,-1-1-3-16,1 1-1 0,-1-1-3 0,0 1-1 0,1 0-1 0,-2 1-3 15,-2 0-4-15,2 1-3 0,-1 0-1 0,-1 1 0 0,1 1 2 0,-3 1-2 16,1-1 0-16,0 2 0 0,2-1 2 0,-2 2 0 0,0 2 1 0,-1-1 3 16,1 2 2-16,2-2 4 0,-2 1 2 0,0 1 4 0,-1 0-1 0,2-1 1 15,0 2-1-15,0-1 0 0,0 1 1 0,1-1 2 0,-1 0 1 0,0 0 3 16,2-1 3-16,-2 1 2 0,1 0 3 0,1 0 1 0,-2-2 4 16,1 0 2-16,3 0 3 0,-3-1 3 0,3 0 3 0,-3-1 2 0,3-1 2 0,0 0-1 0,-2-2-1 15,3 1-1-15,-2-2-1 0,0 2-2 0,1-4-3 0,-1 0-1 0,0 0-2 16,1-1-2-16,-2-2-5 0,-1 0-2 0,2 0-5 0,-2-4 0 0,-1 3-1 15,1-4-1-15,-1-1-3 0,0-1 0 0,0 0-2 0,0-5 1 16,-1 0 0-16,-2-3-3 0,2-1-1 0,-3-2 1 0,3-1 2 0,-3-2 1 16,-1 0 0-16,0-1 0 0,-1 0-2 0,0 0 1 0,-2 2 1 0,2 0 0 15,-1 4 0-15,-1 1-3 0,2 5-1 0,-2 1 1 0,2 2 1 0,-2 2 0 0,1 4-2 16,0 1 1-16,-2 3-3 0,1 1 1 0,1 4-1 0,-2 0 0 0,2 4-2 16,-2 1 1-16,0 3 0 0,1 2 1 0,0 1 0 0,-1 1 0 0,1 4 0 15,0 1 1-15,1 1 0 0,-1 1 0 0,3 0 1 0,0 1 0 0,0-2 0 16,0 2 1-16,3 1 0 0,-1-1 2 0,3-1 1 0,0 0 5 0,0 0 4 15,0 0 1-15,2-1 1 0,1-1 1 0,0 0 2 0,0-1 0 0,3-1 2 16,-2 0 0-16,2-2 2 0,-1 0 2 0,1-2 2 0,3 2-2 0,-3-5-3 0,4 3-2 16,0-5-5-16,0 2-1 0,1-3-1 0,0 0-1 0,0-3-2 15,4 0-1-15,-4 0 0 0,4-2-2 0,-4-1-1 0,3-2-1 0,-3-1-1 0,1-1 0 16,0-1 2-16,-3-3-1 0,0 1-1 0,0-2 1 0,-3-1 0 16,0-2-1-16,-3 1 1 0,-1-2-2 0,-1-1 1 0,-1 0 0 0,-1 1 1 15,1-2 1-15,-4-2-1 0,2 3 0 0,-2-3 0 0,-1 2-1 0,0-1 0 0,0 1 0 16,-1 1 0-16,-1 2 0 0,1 0-2 0,1 1-3 0,-1 2-8 15,0 0-4-15,-2 3-4 0,2 1-1 0,1 0-1 0,-1 3-1 0,0 0 0 0,1 2 0 16,0 2 1-16,0 1-1 0,0 0 0 0,1 1 1 0,0 2 0 0,3 2 6 16,-2 0 7-16,1 2 3 0,-1 1 3 0,3 0 2 0,0 1-1 0,-1 1 0 15,1-1 1-15,0 2 0 0,1 0 0 0,0 1-1 0,-1-1-1 0,4 0 1 16,-3 0-1-16,3 0-1 0,-2 0 1 0,1 1 0 0,0-1 2 0,1-1 0 0,0 2 0 16,-1-3-1-16,2 2 0 0,-1-2 1 0,1 3 1 0,0-2-1 0,0-2 0 15,0 3 0-15,-2-2 1 0,2 0 1 0,-1 0 1 0,2 0-1 0,-2 1 2 16,0-1 2-16,-2-1 4 0,3 0 1 0,-3 1 2 0,1-3 1 0,1 3 4 15,-2-3 4-15,0 0 8 0,1 1 4 0,-2-1 2 0,4 0 1 0,-2-2 4 16,0 0-1-16,1-1 1 0,1 1-3 0,-1-3-2 0,2 0-1 0,0-1 0 16,-1 0-3-16,2-1-3 0,1 0-4 0,-2-3-5 0,3 2-3 0,-1-2-4 15,-1 0-2-15,1-3-3 0,-1 1 0 0,1-1-1 0,-1-1-2 0,2-1 0 16,-4 1-1-16,1-1 1 0,0 0-4 0,-2-2 0 0,1 1-5 0,-4-2-2 16,2 2-2-16,-1-2 1 0,-2 0-3 0,-1 0 0 0,-2-1-1 0,2-1-2 15,-3 1 0-15,-1 0-2 0,-1 1 0 0,0 0 1 0,-3 1 2 0,2-1 3 16,-2 2 2-16,-1 1 2 0,-3 1 0 0,2 0 2 0,-1 3 0 0,-2 0 0 15,-1 2 1-15,0 1 0 0,-1 0 0 0,0 4 2 0,-2 0-1 0,1 2 0 16,-1 0-1-16,1 1-1 0,-1 3 1 0,1-1 0 0,1 1 0 0,-1 2 2 16,2-1-1-16,0 2-1 0,1 0 0 0,-1 1 0 0,4-1 0 0,-3-1 1 15,3 2 0-15,1 0 0 0,1-2 1 0,2 2 2 0,1-1-2 0,1-1 1 0,1 2-1 16,1-3-2-16,2 2-5 0,1-1-9 0,4-1-15 0,-2-1-15 0,4 1-27 16,2-2-31-16,2-1-28 0,2 0-28 0,2 0-23 0,3-1-19 15,2-2-20-15,0 2-21 0,3-1-29 0,1-1-36 0,-2-2-61 0,4 2-71 0,-1-2-25 0,-2 1-3 16</inkml:trace>
  <inkml:trace contextRef="#ctx0" brushRef="#br0" timeOffset="97233.31">6606 12379 116 0,'-8'3'472'0,"1"-2"4"0,0 1 5 16,-2-1 4-16,3-1 8 0,-2 0-99 0,1-1-147 0,-1-1-72 0,1 2-43 15,1-1-27-15,-1 0-23 0,0-1-15 0,2 1-11 0,0-2-13 16,1 3-15-1,-1-1-23-15,3 0-28 0,-1 0-34 0,1-1-37 0,2 2-32 0,0-1-29 0,0 0-28 0,0 0-26 0,0 1-40 0,0 0-47 0,4 0-63 0,-2 0-74 16,2 1-34-16,0 1-18 0,-2 0 4 0,2 1 241 0</inkml:trace>
  <inkml:trace contextRef="#ctx0" brushRef="#br0" timeOffset="97724.31">4231 13362 0 0,'-37'16'71'16,"1"-1"409"-16,2-1-2 0,7-1 1 0,1-4-2 0,5 1 0 0,1-2 1 16,4 0-133-16,1 3-193 0,4-3-87 0,1 2-37 0,4 2-16 0,3 1-6 15,3-1-4-15,3 2-1 0,3 2 1 0,5 1 1 0,3-1 3 0,3 1 0 16,5-1 0-16,5-2-2 15,4-1 0-15,3-1 0 0,6-1 1 0,7-1-1 0,3-3-1 0,8-2 0 0,6-4-1 0,4-1-1 0,8-4 0 0,7-3 3 16,4-4-1-16,8-5-1 0,5-5 0 0,8-4 1 0,5-5 0 0,5-5-1 16,6-6 0-16,5-5-1 0,4-7 2 0,5-3 0 0,0-3-2 0,1-4-2 15,-1-1-6-15,-4-4-12 0,-1-3-7 0,-1-1-6 0,-8-1-7 0,-2-3-8 16,-8-2-4-16,-10 1-1 0,-7-1-4 0,-14-1-3 0,-7 0-3 0,-11-1-4 16,-12 3 1-16,-12 1-2 0,-10 1 5 0,-7 1 6 0,-9 0 7 0,-10 0 7 15,-8 5 9-15,-11 2 6 0,-5 4 6 0,-9 5 2 0,-9 4 5 0,-9 7 7 16,-6 4 4-16,-9 5 4 0,-6 6 1 0,-9 6 3 0,-6 6 0 0,-7 7 1 0,-12 4-2 15,-6 6-1-15,-7 6-1 0,-8 9 1 0,-6 3 1 0,-6 8-1 16,-5 4-2-16,-5 8-4 0,-5 5 2 0,0 6 2 0,-5 5 1 0,5 6 3 0,0 3 4 16,2 4 8-16,4 3 4 0,4 4 3 0,6 1 2 0,4 4-2 15,8-1 0-15,6 1-1 0,8 1-1 0,8 0 1 0,9 0 0 0,6 1-1 0,6 1-2 16,10 2-2-16,4-3-3 0,11 2-5 0,7-2-3 0,5-1-2 0,10-3-1 16,5-3 0-16,6-3-1 0,9-4 2 0,3-2-4 0,8-5-3 0,8-2-8 15,3-2-9-15,9-5-10 0,5-4-9 0,5-2-8 0,8-4-7 0,7-5-11 16,4-3-11-16,7-4-11 0,5-1-12 0,6-7-12 0,8-2-14 0,4-4-8 0,6-2-8 15,0-4-10-15,2-5-13 0,4-1-33 0,0-3-42 0,-1-2-50 16,1-3-54-16,1-1-20 0,-3-4 82 0</inkml:trace>
  <inkml:trace contextRef="#ctx0" brushRef="#br0" timeOffset="102823.51">2326 8976 193 0,'-4'1'191'0,"-1"1"-47"0,0-1-44 0,2 0-35 0,-1-1-28 0,0 2-18 16,-1-1-12-16,0 2-4 0,1-1-4 0,1-1-1 0,-1 2 1 0,-1-2-1 0,3 1 1 31,-1-1 0-31,-1 2-1 0,3-2-2 0,-2 2 0 0,1-1-2 0,2-1-2 0,-2 2-2 0,0-3-3 0,1 3-3 0,1-2 0 0,0 2-2 0,0-2 0 16,1 2-1-16,1-1 0 0,0-2-1 0,2 1 1 0,-2 0-1 0,2 0 0 15,1-1 2-15,1 0 0 0,0 0 4 0,3-1 1 0,-1-1 2 0,-1 1 2 16,4-3 1-16,-1 1 1 0,1 1 1 0,3-1 2 0,-2-1 1 0,2-1 2 0,0 1 4 16,1 0 1-16,-1-1 2 0,1-1 2 0,0 0 1 0,2 1 1 0,-1-1 0 0,0 0 1 15,1-1-1-15,-1 1 0 0,2-1-1 0,-1 1-1 0,-1-2 0 16,-2 3 0-16,2-2-2 0,0 0-3 0,-1 1-1 0,0 1-2 0,0-2-2 0,-3 2-1 16,2 0 1-16,-3 0-2 0,-1 0 1 0,0 0 2 0,-1 1 0 0,-2 1 2 15,-1 0 0-15,-2 0 2 0,1-1 1 0,-5 3 4 0,0-2 2 0,-2 2 2 16,-2 1 2-16,-2 1 3 0,-3 1 0 0,0 0 3 0,-2 1 0 0,0 1-1 15,-4 0 0-15,-1 2 0 0,-2-1 2 0,1 2 0 0,-2 1-1 0,1-1-1 0,-2 0 1 16,0 2 1-16,0-1-2 0,-1 3 1 0,0-2-1 0,1-1-1 0,2 2 1 16,-1 0 0-16,0-1-2 0,3 1 0 0,-1-2-1 0,2 0-2 0,0 1-1 0,0-1-2 15,4 0-1-15,-1-1-2 0,1 0-1 0,3 1 0 0,-1 0 0 16,3-3-1-16,0 3 0 0,2-2 0 0,0 1 1 0,3-3 0 0,1 3 1 0,1-2 1 16,2-1 0-16,0 0 2 0,5 0 0 0,-1-2 1 0,3 0-1 0,1-1-1 15,4-1 1-15,3-1-1 0,0-1 2 0,2 0-1 0,5-3 2 0,1-1 0 0,0-1 1 0,4-1-2 16,2-3 0-16,3 1 0 0,1-2 1 0,3-3-2 0,0 1-1 15,2-3-1-15,3 0 1 0,-2 1-2 0,0-4-1 0,3 2-3 0,-4-1 0 16,1 0-3-16,-1 1 0 0,-2 0-1 0,-3 2-1 0,-3-1 1 0,-3 2-1 16,-1 1 0-16,-4 1-1 0,-2 1-2 0,-4 0 1 0,-2 4-1 15,-4 0 1-15,-1-1 0 0,-5 4 0 0,-1 0-1 0,-3 1 1 0,-3 1-1 0,-4 2 1 0,-3 2-1 16,-2 0 2-16,-5 3 2 0,-2 1 1 0,-2 2 3 0,-5 2-1 16,0-1 2-16,-3 3-1 0,-2 1 1 0,-1 1 1 0,-2 1 2 0,-2 1-1 0,2 0 0 15,-2 2 0-15,-1 2 2 0,-1-1-1 0,3-1-1 0,0 3-1 0,-1-1-1 16,2 0 1-16,2-1 0 0,1 2-1 0,3-3 0 0,3 0 1 0,1-1 1 15,4-2 3-15,0-1 2 0,5-1 2 0,0-1 2 0,2-1 0 0,2-2 0 0,3-2-1 16,3 0 2-16,2-2 0 0,2-2 1 0,2-1 0 0,5-1 1 0,2-1-2 16,4-3-2-16,2-2-3 0,4-2-4 0,4-1-2 0,2-2-2 15,3-3-2-15,5 0-1 0,1 0-2 0,1-2-1 0,4-2-3 0,-1 1-2 0,1-1-1 0,0 0-4 16,1 0-1-16,-1 1-3 0,-1 0 0 0,-3 1-1 0,-2 2-1 16,0-2-2-16,-4 4-3 0,-5-2-4 0,1 4 0 0,-6 0-1 0,-1 1 1 0,-2 1-1 15,-5 2 1-15,-2 2 4 0,-2 0 0 0,-4 1 4 0,-2 3 1 0,-5 3 2 16,-3 1 2-16,-3 1 1 0,-5 3 5 0,-3 1 6 0,-3 2 1 0,-3 2 3 15,-4 0 1-15,0 1 4 0,-4 1 2 0,-2 0 2 0,-2 1 2 0,2 1 0 16,-3 0 2-16,-1 0 2 0,1 0 1 0,1-1 0 0,0 0 0 0,1-2 1 16,0 1-1-16,5-2 1 0,-1-1 2 0,4-1 0 0,3 0 2 0,2-2 2 15,-1 0-1-15,6-2-2 0,0-1-3 0,1 0-3 0,3-1-3 0,3-1-2 16,-1-2-4-16,4 0-3 0,2-1-5 0,2-1-4 0,2-2-7 0,2 0-5 16,2-2-9-16,5-1-9 0,1 0-7 0,0-3-6 0,4 0-9 0,2-2-8 15,3 0-10-15,3-2-10 0,0 2-23 0,2-2-28 0,0-2-59 0,2 0-73 16,1 0-31-16,-1-2 117 0</inkml:trace>
  <inkml:trace contextRef="#ctx0" brushRef="#br0" timeOffset="103380.5">2296 7999 0 0,'-4'-2'193'0,"2"1"229"0,1 1 4 15,-2 0 1-15,-1-1 0 0,3 1-94 0,-1-1-135 0,-2 0-60 0,3 0-23 0,-2 0-16 16,2 1-11-16,0-2-8 0,-1 1-10 0,1 0-11 16,1 0-9-16,0-2-6 0,0 2-7 0,1-1-2 0,1 1-4 0,-1-2-3 0,3 1-3 0,1 0-4 0,0 0-4 15,1-2-5-15,1 2-4 0,2 0-3 0,0-1-2 0,-1 1-1 0,3-2-1 16,1 3 0-16,0-2-2 0,3 0-2 0,0 2-3 0,-1-3-8 0,2 3-11 15,0-2-12-15,1 0-15 0,1 1-12 0,-1-2-13 0,0 1-13 0,2 1-11 0,-1-1-14 16,0 0-12-16,0 1-11 0,0-2-11 0,2 2-8 0,-1 0-9 16,-1-2-7-16,1-1-7 0,0 2-20 0,-2-1-25 0,2 0-45 0,-2-1-54 15,-1 1-21-15,-1-1-7 0</inkml:trace>
  <inkml:trace contextRef="#ctx0" brushRef="#br0" timeOffset="103591.51">2455 8079 0 0,'-7'9'105'0,"-2"-2"279"0,1 0 2 16,1 0-30-16,1-2-47 0,1 2-74 0,0-3-90 0,0 0-44 0,0-1-23 0,1 0-16 15,2 0-12-15,-1-1-10 0,1 1-8 16,-2-2-5-16,4 2-4 0,-1-2-3 0,1 1-1 0,1-1-1 0,-1 2 1 0,4-2 1 0,-2 3 1 0,2-3-2 0,1 2-1 16,2-3 0-16,1 2-3 0,-1 1-3 0,3-2-8 0,1 1-11 0,-1-1-12 15,3-1-18-15,-2 1-15 0,3 0-17 0,-1-1-15 0,2 0-14 0,0 0-18 16,-1 0-28-16,2-1-36 0,0 0-66 0,0 0-81 0,2-2-38 0,-1-2-19 0,0 2-4 15,2-2 368-15</inkml:trace>
  <inkml:trace contextRef="#ctx0" brushRef="#br0" timeOffset="104670.51">3997 10421 0 0,'-14'0'108'0,"-2"1"267"15,-2 2 2-15,0 0-26 0,-2 1-36 0,-3 2-78 0,1 0-97 0,-2 2-46 0,-2 3-20 16,0 2-15-16,-1 0-12 0,0 4-4 0,-2-1-1 16,3 3-1-16,-1 1-1 0,2 0 0 0,1 2 2 0,-1-2 2 0,4-1 2 0,3 0 1 0,2-5-2 15,3 1 0-15,-1-2-1 0,3 0-3 0,5-5-3 0,1 0-5 0,0-3-2 16,5-1-2-16,0-2-1 0,5-2-1 0,1-2-3 0,3-2-3 0,5-3-7 15,2-3-2-15,2-2-3 0,6-2 0 0,2-5-2 0,1 1 0 0,4-3 1 16,3-2-1-16,1 0 0 0,1-2-2 0,1 0-3 0,-1 0-2 0,0 0 0 16,0-1 1-16,-4 4 1 0,-3 0 2 0,-1 2 5 0,-4 3 0 0,-3 0 1 15,-3 3-1-15,-3 3-1 0,-3 0-1 0,-5 3 0 0,-3 0 1 0,-3 2 2 16,-3 3 0-16,-4 2-1 0,-5 1 1 0,-4 2-2 0,-4 2-3 0,-5 4-4 16,-2 3-2-16,-4 1 0 0,-3 3 1 0,-3 4 1 0,-3 2-1 0,0 3 0 15,-2 1-1-15,-3 2 1 0,2 0-1 0,-3 1 1 0,3 1 0 0,0 1 0 16,0-1 0-16,3-2 0 0,2 0 1 0,1-2 1 0,1-2 3 0,5-2 5 15,3-1 4-15,2-3 3 0,3 0 3 0,3-5 0 0,2 1 0 0,2-3 1 16,2-2 0-16,6-1 0 0,-1-5 0 0,6 0 0 0,3-2-2 0,5-3-1 16,3-5-4-16,6-1-3 0,4-3-5 0,3-2-4 0,5-5-2 0,4-1-2 15,5-3-1-15,3-1 1 0,3-1-2 0,0-1-1 0,4 0-2 0,0 0-3 16,1 1-3-16,-1 0-2 0,-1 1-3 0,-3 3-1 0,-1 0-2 0,-1 3 0 16,-4 0-1-16,-4 2 0 0,-2 3-1 0,-4 0 0 0,-1 2-2 0,-5 1 1 15,-3 2 0-15,-2-1 2 0,-3 3 4 0,-3 1 2 0,-2 2 3 0,-4 1 2 16,-1 0 0-16,-5 2 1 0,-2 2 1 0,-5 0-1 0,-1 2 1 0,-4 2 0 15,-4 2 1-15,-2 1 3 0,-1 1 0 0,-4 1 2 0,0 2-2 0,-3 0 1 0,3 1-1 16,-2 0 0-16,1 0 1 0,0 0 0 0,4 0-2 0,0-3-4 0,3 1-11 16,3-1-13-16,1-2-18 0,1-1-17 0,1-2-13 0,4 1-10 15,0-3-8-15,4 0-6 0,-1 1-7 0,2-3-7 0,1 0-9 0,4-2-7 0,0 0-6 0,1 0-6 16,3-2-4-16,1 0-5 0,2-3-15 0,1 1-20 16,3-3-44-16,3-1-55 0,-2-2-23 0,4-1 214 0</inkml:trace>
  <inkml:trace contextRef="#ctx0" brushRef="#br0" timeOffset="105023.51">3657 9563 350 0,'-7'-3'411'0,"2"-2"3"0,1-1 1 0,-2 1-77 0,1-1-117 16,1 0-66-16,2-1-45 0,-3 0-24 0,4 0-13 0,-1 1-13 0,2-1-10 15,2 1-5-15,-1-1-5 0,5-1-5 0,-1 0-7 0,1 0-4 0,4-1-5 16,3 1-2-1,-1-2-1-15,3 1-2 0,1 0 0 0,3-2-1 0,1 3 0 0,1-1 0 0,2 0-4 0,2 1-5 0,0 0-10 0,1 0-14 0,1 0-15 16,2 1-17-16,-3 1-16 0,3 0-15 0,-3-1-15 0,1 4-13 0,-3-2-9 16,-2 3-11-16,0 0-9 0,-2 1-9 0,-4 1-7 0,-1 1-9 0,-1 1-4 15,0 2-8-15,-3 1-9 0,-4 0-21 0,-1 0-28 0,-3 2-33 0,-1-1-37 0</inkml:trace>
  <inkml:trace contextRef="#ctx0" brushRef="#br0" timeOffset="105198.5">3748 9673 186 0,'-19'13'338'0,"2"-3"-26"15,2 0-33-15,0-1-43 0,3-3-51 0,1 2-34 0,1-3-25 0,2-1-16 16,1 1-8-16,2-2-6 0,1 0-4 16,1-1-6-16,2-2-5 0,1 0-7 0,3 0-7 0,1-2-3 0,2-1-3 0,2 0-2 0,2-2 1 0,4-1 0 15,1 0-1-15,1-3-2 0,3 1-2 0,1 0-2 0,1-1-6 0,1-1-5 0,4-1-8 16,-1 1-7-16,1-1-8 0,-1 1-18 0,2-1-22 16,2-1-27-16,-1 1-28 0,1 0-24 0,-1 2-23 0,0-3-23 0,2 4-24 0,-3-1-43 0,0 0-56 15,-1 2-66-15,0-2-72 0,-2 3-31 0,0-1-15 0</inkml:trace>
  <inkml:trace contextRef="#ctx0" brushRef="#br0" timeOffset="108120.04">1016 9845 0 0,'1'14'117'0,"0"1"120"0,3-2-70 0,1 1-50 0,1-1-40 16,0 0-20-16,4 1-10 0,0 0-8 0,2 0-6 0,3 1-4 0,3-2-3 15,0 1 0-15,3-1-2 0,3 0 1 0,2-1 0 16,0 0 0-16,4-1 0 0,3 1 0 0,2-2 2 0,3-1-2 0,0 0-1 0,2 0 1 0,1-2-1 16,3 0-3-16,1-2 0 0,4 1-2 0,-2 0-3 0,5-4-1 0,0 2-2 15,5-1-5-15,4 1 0 0,1-3-3 0,4 0-1 0,0 1-1 0,2-1-1 0,6 0 0 16,5 1 1-16,1-2-2 0,3 1 0 0,0 1-1 0,3 0-1 16,2 0 0-16,0-1 1 0,3 2-1 0,2 0 0 0,0 0 1 0,-1 0 1 0,2-1 0 15,1 1-2-15,-2 0 0 0,2-1 0 0,0-1-1 0,3-1 0 0,-1-3 0 16,-1 1 0-16,-2-2 0 0,2-3 1 0,-1-1 1 0,-2-3-1 0,1-2 0 15,0-2-1-15,4-2-1 0,-4-4 2 0,2-1-1 0,-3-4 0 0,0-1 0 16,3-3 2-16,1-3 0 0,-4-3-1 0,-1-1 0 0,-1-3 2 0,-3 0-1 0,-3-4-1 16,-2 1-2-16,-4-3-2 0,-5 0-3 0,-5 0-3 0,-3 0-2 0,-7-1-4 15,-4 2-1-15,-4 0-3 0,-4-1-1 0,-7 0-2 0,-4-1 0 16,-5 2-2-16,-8-1 2 0,-3-1-1 0,-5-2 1 0,-6-3 0 0,-3-1 0 0,-7-3 3 16,-8-2 3-16,-2-1 3 0,-10 1 3 0,-4-2 3 0,-6 0 5 15,-5 1 5-15,-6 0 2 0,-7 5 3 0,-4 0 4 0,-3 4 4 0,-6 3 4 0,-6 4 7 16,-6 2 3-16,-3 3 3 0,-5 5 2 0,-2 3-1 0,-7 4 0 0,-3 2-4 15,-4 5-1-15,-5 3-4 0,-7 3-1 0,-4 5-1 0,-9 4-3 0,-5 4-3 16,-2 4-4-16,-8 2-3 0,-3 6-3 0,-5 5-3 0,-5 4 0 0,-1 5 1 16,3 3 3-16,-3 3 3 0,5 3 2 0,0 3 3 0,3 3 3 0,1 4 0 15,5 0 0-15,4 3 1 0,4 2 2 0,3 0-1 0,19-3 2 0,10-4 1 16,7-1-2-16,3 0-2 0,4 0-1 0,1 0-4 0,3 3-3 0,3-1-4 16,0 3-2-16,1 3-1 0,0 3-1 0,4 2-3 0,4 1-3 0,1 5-2 15,2 0-4-15,6 2-4 0,1 3-4 0,5-1-3 0,3 0-2 0,6 0-1 16,0-2-4-16,7 1-3 0,3-3-4 0,5-1-4 0,4-2-5 0,1-2-4 15,7-2-1-15,3-1-1 0,3-3-2 0,5-1-2 0,2-3-4 0,4-1-4 16,4-2-10-16,2-2-14 0,1-2-17 0,6 0-22 0,2-3-25 0,2-1-31 16,2-3-36-16,2 1 156 0</inkml:trace>
  <inkml:trace contextRef="#ctx0" brushRef="#br0" timeOffset="109922.04">4938 9147 84 0,'0'1'225'0,"0"-1"-51"15,0 0-63-15,0 0-43 0,0-3-36 0,0 1-16 0,0-2-10 16,1-2-3-16,0 0-1 0,2-1 1 0,-1-3 4 0,2-1 3 0,0 0 2 16,1-4 5-16,1 1 3 0,-1-3 2 0,1-1 3 15,3 0-1-15,-2-4 1 0,2 2-2 0,1-2-1 0,0 0-3 0,0-1-1 0,1-1-2 0,-1 0-5 16,1 0-3-16,1-2-2 0,0 1-1 0,0 0-3 0,0 0 0 0,1-1 0 16,-1-3 0-16,2 0-1 0,1-2 1 0,-1-1 0 0,1 1 0 0,-1-2-2 15,3-1 1 1,0-3 0-16,0-2 1 0,2-2 1 0,0-1-2 0,2-1 1 15,1-3 0-15,4-4-1 0,-1-1 0 0,4-6-1 0,-1 0 1 0,4-6 0 0,2-2 2 0,-1-3 0 0,2-1 2 0,2-7 1 0,2 0 1 0,0-3 1 0,-1 0 3 16,-1-1 3-16,2 1 4 0,-3 2 1 0,-3 5 2 0,2-1 2 0,-4 4 1 0,-1 4 3 16,-4 4 1-16,-1 3-1 0,-1 3 0 0,-2 5-2 0,-4 1-1 0,0 5-3 15,-4 2-1-15,-1 1-5 0,1 5-3 0,-4 2-1 0,0 2-2 16,-3-1-4-16,2 3-2 0,-4 2-4 0,2 0-1 0,-2 0 0 0,0 2 0 0,-1 1-2 16,2 0 2-16,-2 0 0 0,0 2 0 0,-1 0 1 0,2-1-1 15,-1 1-3-15,1-1-2 0,-1 1 0 0,1 2-1 0,-2-3 1 0,1 2 0 16,0 1 0-16,1-3 0 0,0 3 0 0,-1-1-1 0,-1 2-1 0,1 2-2 15,1 1-2-15,-3 0-2 0,1 3-4 0,-1-1-4 0,1 3-2 0,-2 2-4 0,2 0-4 16,-2 1-2-16,-1 3-2 0,1-2 0 0,2 4-2 0,-2-1 0 0,0 1-2 16,-1 0 2-16,1 4 0 0,1-1-2 0,-1 1 0 0,0 1 1 0,0-1 1 15,2 1-2-15,-2 2-2 0,2 0-12 0,-1 0-18 0,0 1-33 0,1-1-44 16,-2 2-45-16,2 0 131 0</inkml:trace>
  <inkml:trace contextRef="#ctx0" brushRef="#br0" timeOffset="110310.04">5474 6353 208 0,'-12'4'242'0,"1"-2"-64"16,1 0-83-16,0 1-37 0,1-2-19 0,1-1-5 0,0 0-4 15,2 0 2-15,-1 0 1 0,0-1 2 0,2-2 2 0,0 2-1 0,2-2 1 16,0-1 0-16,1 1-1 16,-1-1-2-16,3 0-1 0,-1-2-3 0,1 1-2 0,0 0-4 0,1-2-1 0,0 2-4 0,2-3-5 0,-2 2 0 0,3-2-2 15,0 1-1-15,0-2 1 0,2 1-1 0,-1-1-1 0,2 0-2 0,-1-2 0 0,3 2 1 16,1-4-1-16,1 1 0 0,-1-1-1 0,4 0 1 0,-1-1 0 0,1-1 3 0,2-1 0 16,-1 1 1-16,1-1-1 0,1 0 2 0,1-1 1 0,-2 0 1 0,3 0 2 15,-2 0 0-15,-1 1 1 0,1 0 2 0,1 1-1 0,-3 0 0 16,1 1 0-16,-1 1-4 0,0 1-1 0,-3 0-1 0,0 2-4 0,0 0-1 15,-1 1-2-15,-2 3-1 0,1-1-2 0,-3 2-1 0,1-2-1 0,-1 3-2 0,-1 0-1 16,2 2-1-16,-2-1-1 0,0 3 0 0,0 0-1 0,2 0 2 0,-2 3-2 16,3-1 1-16,-3 3 1 0,4 2 1 0,-3 0-1 0,3 3 1 0,-1 1 0 15,1 2 0-15,-1 1 0 0,0 2 0 0,0 1 0 0,1 2-2 16,0 0-3-16,0 2-1 0,-1-1-1 0,1 2-4 0,-2-1-6 0,2 1-4 0,-1-2-8 16,2 2-6-16,-3-1-10 0,1 2-9 0,-1-2-11 0,3 0-22 0,-1 1-23 15,-1-1-49-15,-2 0-60 0,3 0-45 0,-2-1-39 0</inkml:trace>
  <inkml:trace contextRef="#ctx0" brushRef="#br0" timeOffset="110501.04">6461 6559 0 0,'1'2'351'0,"0"-1"2"0,-1-1-5 15,0 0-58-15,-1-1-83 0,1-1-74 0,-3 2-72 0,2-1-32 0,-1 0-15 16,-1 0-7-16,2 0-5 0,-3 1-4 0,3-1-2 0,-1 0-8 0,-1-1-9 0,3 1-9 15,-1 1-9-15,0-1-9 16,-1 0-5-16,1-1-7 0,1 2-5 0,0 0-9 0,0 0-5 0,0 0-11 0,0 0-10 0,0 0-19 0,0 0-21 0,0 2-33 16,1 0-37-16,1-1-35 0,-1 2 14 0</inkml:trace>
  <inkml:trace contextRef="#ctx0" brushRef="#br0" timeOffset="118949.22">6190 10647 168 0,'-9'6'151'0,"1"2"-29"15,0-3-31-15,-2 3-21 0,3 0-20 0,-2-1-12 0,2 0-10 0,-1 0-6 0,1 2-4 16,-1-2 0-16,1-1-1 0,1 1 1 0,-1-1-1 0,1 2 2 31,0-4 0-31,1 2 3 0,-1 0 2 0,2-1 4 0,-1-1 2 0,2 0 2 0,1 0 2 0,2-2 4 0,0 1 2 0,0 0 3 0,2-2 0 0,1-1 1 0,2-1 0 16,4-2 2-16,-1 0 0 0,5-2-1 0,-1 0-1 0,6-3-1 15,4-1 1-15,2-4-1 0,3 0-1 0,5-4-3 0,4-3-2 0,5-1-2 0,5-2 2 16,6-4 0-16,5-2-3 0,7-1-3 0,2-3-4 0,6-2-3 0,5-1-3 16,2-2-5-16,3-1-7 0,4 0-6 0,1-1-11 0,1-1-10 0,-1 2-14 15,2-1-11-15,1 0-16 0,-2 2-15 0,0 1-17 0,-5 1-38 0,-2 3-46 16,-5 1-62-16,-4 2-69 0,-4 1-35 0,-7 2-18 0</inkml:trace>
  <inkml:trace contextRef="#ctx0" brushRef="#br0" timeOffset="119830.22">7889 9994 127 0,'-15'4'350'0,"0"0"0"0,0-3-1 0,2 1-87 0,-1-2-125 16,-1-2-64-16,2 1-37 0,1-1-15 0,0 0-5 0,-1-2-5 0,3-1-2 15,-1 0-2-15,3-2 0 0,-1-1 0 0,1-1 2 16,1-1 0-16,2-4 3 0,3-3 1 0,-1-1 2 0,3-3 2 0,0-4 1 0,4-5 1 16,1-4-2-16,3-2 0 0,2-4 0 0,4-4-2 0,2-3-1 0,3-3-1 0,1-1-2 15,2-4-1-15,4-3-1 0,-1-1-1 0,3 0-3 0,1-5-1 0,1-3-1 16,1-4 0-16,-1-4-1 0,1-1-2 0,0-1-3 0,-2-3 0 0,-1-3-3 16,-1-2-2-16,-1-3-1 0,-2-1-4 0,-2 0-1 0,-3-3-3 0,-2-1-2 15,-2 1-2-15,-2-3-1 0,-4 0-1 0,-2-1 0 0,-5 0 2 0,0 0 2 16,-5 0 1-16,-1 0-1 0,-3 0 3 0,-1 1 2 0,-1 2 1 0,-3 0 2 15,0 2 3-15,-3 0 4 0,1 1 2 0,2 2 3 0,-3 0 3 0,1 3 2 16,2 2 2-16,-1 5 2 0,1 0 3 0,1 5 2 0,2 2 1 0,-1 4 0 16,2 0-1-16,-1 4 0 0,0 4-1 0,3 3 0 0,-3-1-2 0,3 4-2 15,-2 1 0-15,0 3-2 0,2 3-1 0,-3 2 0 0,3 2-3 0,-3 2 0 16,3 0 0-16,-3 4-1 0,2-1 0 0,-1 4-1 0,1 3-1 0,-1 0-1 16,1 3-1-16,2 1 0 0,0 1-1 0,-1 2-1 0,2 0-1 0,2 1-1 0,0 2-2 15,2 1-1-15,2 2-1 0,0 0 0 0,2 1 1 0,3 1-1 0,1 0 1 16,2 2 0-16,0-1 0 0,2 3 0 0,3-2-2 0,0 3 1 0,1 0 0 15,-1 1-3-15,4 1 1 0,-2 0-1 0,2 1-4 0,-2 1-3 0,2 2-2 16,-2-1-6-16,-2 0-2 0,1 3-2 0,-2-1-2 0,-3 1-2 0,1 1 0 16,-1-1-1-16,-2 1 0 0,1 1 0 0,-5 0 0 0,1 0 0 0,0 0 2 15,-2 1 3-15,0 1 3 0,-1-2 3 0,-1 1 2 0,-2 0 2 0,2 0 0 0,-2 1 2 16,-2-1 0-16,1 1 0 0,-2-1 0 0,1 1 1 0,-2 1 0 0,-1 1 0 16,-2-2 0-16,-1 0-2 0,-1 2-2 0,2 0-5 15,-3 1-3-15,0-2-7 0,-2 2-7 0,-2-1-8 0,1 0-19 0,-1 2-23 0,-2 1-37 0,-2-3-47 16,1 2-40-16,-3 0 142 0</inkml:trace>
  <inkml:trace contextRef="#ctx0" brushRef="#br0" timeOffset="120122.22">7315 5320 106 0,'0'0'295'0,"2"-2"-57"0,0 0-84 0,3-1-55 0,0-2-42 16,1-3-23-16,4 0-14 0,0-1-8 0,5-3-5 0,1-2-4 15,1-1-1-15,3-1-1 16,4-3-1-16,2-2-1 0,0-4 0 0,5 1 0 0,0-2 0 0,3 0 0 0,-1-3 2 0,2 0 1 0,1-1 1 0,0 0 0 0,0 1 1 16,0 0 1-16,-2 1-1 0,-2 2 1 0,-2 2 0 0,-4 1-1 0,-3 4 1 15,1 0-1-15,-4 2-1 0,-3 4 0 0,-1 0-1 0,-2 2-1 0,-2 1-3 16,1 3 0-16,-4 2 0 16,-1 3 0-16,0 1 1 0,-2 2 1 0,0 1-1 0,-2 3 0 0,0 2 1 0,-2 2 1 0,1 0 0 0,-1 3 0 0,0 1-1 15,0 3 1-15,-1-1 0 0,-1 2 0 0,0 2 1 0,1-2 0 0,1 3-1 16,-1-1-1-16,0 0-1 0,0 2-2 0,2-2-3 0,-1 0-3 0,3 2-3 15,0-3-4-15,0 2-1 0,1-1-4 0,2 0-4 0,-1-1-4 0,4 2-9 0,2-3-7 16,-2 2-9-16,3 0-17 0,-1-2-20 0,2-1-36 0,-1 1-40 16,2 0-43-16,0 0 75 0</inkml:trace>
  <inkml:trace contextRef="#ctx0" brushRef="#br0" timeOffset="122764.36">5965 13133 0 0,'-33'-3'103'0,"0"0"163"0,2-2-34 0,3-1-75 0,-1-2-91 0,4 0-43 0,3-1-17 15,1 1-10-15,0-2-5 0,2-1-2 0,2 1-2 0,3 0-1 0,0-1-1 16,2 0 1-16,3-1 0 0,2 0-2 0,1 0 1 0,2-1-5 0,1 0-3 0,3-2-10 16,3 2-9-16,1-1-12 0,2-1-14 0,1 0-28 0,2 0-30 15,2 0-47-15,0-2 80 0</inkml:trace>
  <inkml:trace contextRef="#ctx0" brushRef="#br0" timeOffset="123166.37">5546 13059 0 0,'5'-4'2'0,"1"-1"80"0,1 1-16 0,-1-1-17 0,-1 1-17 0,4-1-8 0,-3-1-6 15,4 0 0-15,-3 2 1 0,3-3 2 0,-1 1 1 0,2-1 0 0,0 1-1 16,2-2 1-16,-1 1 1 0,2-1-2 16,0 0-3-16,0-1-1 0,1 0 0 0,1 0 0 0,1 0-1 0,-2-1-2 0,2 1-2 0,-1-1-4 0,2 0-1 15,0 2-4-15,0-2-2 0,-1 1-5 0,2 0-4 0,-2 1-11 0,0 1-9 16,1-1-18-16,-1 2-22 0,-2 1-34 0,1-2-39 0</inkml:trace>
  <inkml:trace contextRef="#ctx0" brushRef="#br0" timeOffset="123448.36">5653 13184 0 0,'-7'6'270'0,"1"1"-47"0,1-2-86 0,0 2-53 0,1-2-38 0,3-2-21 16,0 2-12-16,2-3-6 0,0 1-3 0,4-1-2 0,1-1 0 15,-1 0 0-15,4-1-1 0,2-1 0 0,1-1 0 0,3-2 0 0,0-1 1 0,4 0 1 16,2-4 1-16,0 1 0 0,4-2-2 16,1-2 1-16,0 0-1 0,-1-1-2 0,4-1-3 0,-2 0-4 0,3 0-4 0,-2 0-11 0,0 1-12 0,0 0-19 15,-3 1-21-15,-3 2-40 0,2-3-48 0,-3 4-45 0,-1-2 55 0</inkml:trace>
  <inkml:trace contextRef="#ctx0" brushRef="#br0" timeOffset="123600.38">6098 12988 238 0,'-6'5'253'0,"-3"3"-58"0,2 0-77 0,-2 3-46 0,1 1-30 15,1 3-16-15,-2 2-11 0,3 3-3 0,-2 1-2 0,0 4-1 0,2-2-1 16,-2 4 0-16,2-1 1 0,0 2-1 0,1 2 0 16,1-1 1-16,0 1 0 0,2 0-1 0,-2-1-1 0,3-1 0 0,1 1 0 0,0-1-1 0,0-1-2 15,4 0 0-15,-2-2 1 0,2 0-2 0,1 0 0 0,0-3-2 0,2 0-3 16,1-1-1-16,-1-1-4 0,2-2-3 0,0 1-4 0,-1-2-5 0,2-2-6 15,-1 0-9-15,2-2-11 0,-1 0-18 0,0-4-22 0,-1 1-40 0,1-3-45 16,-2 0-46-16,1-2-45 0</inkml:trace>
  <inkml:trace contextRef="#ctx0" brushRef="#br0" timeOffset="124031.36">6083 13509 252 0,'7'-26'350'0,"0"-2"0"0,-2 2 2 0,1 1-97 16,-1 1-141-16,0 1-64 0,-1 3-26 0,0 2-13 0,-1 2-6 16,1 2-4-16,-2 2-1 0,2 0-2 0,0 3-1 0,-2 0 1 0,1 3 0 0,-1 0 1 15,2 2 1 1,-2 2 1-16,1 0 1 0,2 1 1 0,-1 1 1 0,-1 2 1 0,1 0 1 0,2 2 0 0,0 2-1 0,2 1 1 0,-1 0 1 0,2 1-1 16,1 2-1-16,0 3 0 0,1-2 0 0,0 3 0 0,1-1-2 0,1 0 1 15,-1 1-2-15,1 1 0 0,1-2-1 0,-1 1 0 0,2 1 1 0,-4-2-1 0,3 1 1 16,-2-1 0-16,2 0 0 0,-4 1-1 0,2-3 1 0,0 1 0 15,-1 1 0-15,0-2-1 0,-2 1 2 0,-1-3-1 0,1 1 0 0,-3-1-1 0,3-1 0 16,-4 1 1-16,2-1 0 0,-2 0 1 0,0-1 3 0,0-1 4 16,0 0 6-16,-1-1 6 0,0 0 9 0,-2-2 8 0,2 1 10 15,0 0 6-15,-2-2 4 0,-1 0 2 0,2-1 2 0,-2 0-1 0,-1-1-2 0,1 0 0 16,1-1-4-16,-1 0-3 0,0-2-5 0,-1-2-9 0,0 0-7 0,0-2-10 16,0-1-10-16,0 0-6 0,0-1-2 0,0-3-3 0,0-1-2 0,0-1 0 15,0-1 1-15,0-1 0 0,0-1-1 0,0 0 0 0,0-1 2 0,0 1 0 0,1 0 1 16,1-2-1-16,0 2 2 0,-2 2-1 0,1-1-3 0,0 1-2 0,1 1 0 15,-1 1-4-15,-1-1-4 0,2 2-4 0,1 0-4 0,-2 3-8 0,2-1-7 16,-2 0-9-16,3 2-10 0,-2 0-10 0,-1 2-7 0,2-2-7 0,-2 3-5 16,2-1-4-16,-1 1-3 0,-1 2-4 0,3 0-1 0,-3-1-1 0,3 2-2 15,-1 1 1-15,-1 0-2 0,3 1-2 0,0 0-1 0,-1 1-6 0,-1 0-7 16,1 1-16-16,2 0-22 0,-1 0-36 0,-1 0-42 0,1 1-32 0,0-2 159 16</inkml:trace>
  <inkml:trace contextRef="#ctx0" brushRef="#br0" timeOffset="124698.36">6725 13240 0 0,'0'-1'188'0,"1"-2"9"0,-1 1-29 0,0 0-33 0,0 0-31 0,0 1-24 16,0-1-22-16,0 1-11 0,0-1-7 0,0 1-3 0,0 0-5 15,0 1-2-15,0 0-4 0,0 0-3 0,0 0-5 0,0 0-1 0,0 0-3 16,0 0-1-16,0 0 1 0,0 2 1 0,0 0 3 0,0 1 0 0,0 0 3 16,0 2 1-16,2 1 1 0,-1 0 1 0,-1 2 2 0,1 0 1 0,0 1 1 15,1 3-2-15,-1-3-2 0,1 2-1 0,1 1-3 0,-1-1-2 0,2 2-3 0,-1-1-3 16,-1 1-3-16,2-1-1 0,1 0-1 0,-2 0-1 0,1 0-2 15,1-1 0-15,1 0 1 0,-1-1 1 0,2 0 0 0,0-1 1 0,-1-3 1 0,2 2 0 16,-1-1 0-16,1-2 0 0,0 0 1 0,1-2 1 0,0 1-1 0,-2-3 1 16,3 2 0-16,-1-3 0 0,1 0-1 0,-2-3 0 0,1 0-2 0,0 0-1 15,-2-2-2-15,3-1 0 0,-2-1 0 0,0-2-1 0,0 0 0 0,-1 0-1 0,-1-4 0 16,1 1-1-16,-1-1 1 0,-1 0 1 0,0-2-2 0,0 1 2 0,-2 1 0 16,0 0-1-16,1 0 1 0,-2 1-1 0,1 0-1 0,-2 1 1 15,3 0 1-15,-2 3-1 0,-1 0-1 0,1 1 0 0,-1 1 0 0,0 0-1 0,-1 1-1 16,1 1 0-16,2 2 0 0,-2-1 1 0,3 2-1 0,-2-1 0 15,-1 2 0-15,2 0 0 0,1 2 0 0,-2-1 0 0,2 2 0 0,2 1 1 0,-1 1 0 16,0-1 2-16,1 1 1 0,0 3 0 0,1-3 1 0,0 2-1 0,1 1 2 16,-1-1 1-16,2 0 1 0,-2 1 2 0,3-1 1 0,-2-1 2 15,0 1 2-15,1-2 3 0,2 1 0 0,-2 0 2 0,1-1-1 16,1-2 2-16,-1 2 1 0,1-1 1 0,-1-2 1 0,1 1 0 0,2-3-1 0,-2 1-2 16,1-1-1-16,2-1-2 0,-3 1 0 0,4-4-2 0,-1 1-3 0,-1-1-2 0,1 0-2 15,1-3 0-15,0 0-1 0,0-1-1 0,-2-1-2 0,1-1 0 0,0 0-1 16,-1 0 1-16,1-3-1 0,-3 1 1 0,3-1 0 0,-2 0 0 0,-3 0 2 15,2 0-1-15,-1-1 0 0,0 1-1 0,-2 0-1 0,0 1 1 0,-2 0-1 16,1 1 1-16,-1-1-2 0,-1-1 1 0,-1 2-1 0,-1 1-1 0,2-2 0 16,-2 1-1-16,-1 0-1 0,-1-1 0 0,2 3 1 0,-2-2 0 0,-1 1 0 15,0-1-1-15,0 2 2 0,0-1 0 0,0 2 3 0,0 0 0 0,-1 0 2 16,0 1 0-16,-1-1 1 0,1 4-1 0,1-1 0 0,-1 0-1 0,0 1 0 16,-1 3 0-16,1-2 1 0,1 0-2 0,-2 3 1 0,-2 0-3 0,3 0 0 0,-2 2-1 15,2 0 0-15,-2 1 0 0,1 0-2 0,1 2 0 0,-1 1 0 0,1-2 1 16,1 4 1-16,-1-1 0 0,1 1 0 0,0 0-1 0,1-1 0 0,-1 0 1 15,3 1-1-15,-1 0 1 0,2 0-1 0,0-1 1 0,1-1 0 0,0 2 1 16,0-3 0-16,2 0 1 0,-2 2 0 0,3-3 0 0,0 0 0 0,0 1-1 16,1-2 1-16,2-1 0 0,0 1 1 0,0-1-1 0,0 0 1 0,3-1-1 15,-1-1 0-15,1 0 1 0,1-1-1 0,1-1 0 0,1 0-2 0,2-3-2 0,0 2-5 16,1-4-8-16,1 2-10 0,1-2-9 0,-1 1-9 16,2-3-10-16,-1-1-8 0,3 0-9 0,-2-2-9 0,1 0-7 0,2 1-8 0,-2-3-7 15,-1 1-6-15,2-1-7 0,0-1-5 0,-1 2-6 0,0-1-4 0,0 1-16 16,-3 0-20-16,0-1-53 0,-1 3-66 0,-4-1-25 0,-1 1 220 0</inkml:trace>
  <inkml:trace contextRef="#ctx0" brushRef="#br0" timeOffset="125182.36">6083 14361 261 0,'-7'23'429'0,"-1"-7"-6"0,3-3-4 16,1-6-5-16,2-1-2 0,1-2-124 0,2 0-180 0,1 0-76 0,4-2-34 15,2 1-13-15,5-3-6 0,3 0-1 0,4-4 0 0,4-1 5 0,5-3 4 16,6-4 6-16,3-2 3 16,6-2 2-16,3-5 1 0,5-3 1 0,5-2 2 0,7-4 0 0,0-3-1 0,5 0 0 0,1-2-2 0,4-1-1 0,0-1-1 15,6-4-2-15,-1-1-1 0,3 0 0 0,0-1 2 0,2-2 1 0,0 1 5 16,0-1-2-16,3-2-4 0,-2-3-3 0,0 2-4 0,1-1-5 0,1-1-6 15,-3-2-5-15,2-1-7 0,-4 0-5 0,-1 1-5 0,-4-3-8 0,-3 0-8 0,-2 1-9 16,-5 1-7-16,-6 1-2 0,-2 1-2 0,-8 2 2 0,-3-2 3 0,-3 2 2 16,-7 1 6-16,-2 1 6 0,-6-1 6 0,-4 3 7 0,-5 0 6 0,-3 2 7 15,-6-2 7-15,-3 2 6 0,-5 2 3 0,-6 1 5 0,-4 3 5 0,-5 2 3 16,-6 4 3-16,-6 3 0 0,-8 3 2 0,-5 3 0 0,-6 3 1 0,-10 4-1 16,-8 3 0-16,-7 6 1 0,-9 3 0 0,-7 4 1 0,-4 6 0 0,-9 5-1 15,-3 3-1-15,-7 5 2 0,0 3 0 0,-4 5 2 0,1 1 0 0,-5 5 1 16,-4 2 0-16,1 4 1 0,0 2 2 0,2 2 1 0,-1 1 0 0,2 4 4 15,1 1 1-15,4 4 2 0,2 1 2 0,4 3 4 0,2 0 3 0,4 2 1 16,7 0 1-16,4-1 0 0,4-1 1 0,7 0-1 0,7-3-1 0,2-1-3 16,9-3-1-16,4 0-2 0,4-3-3 0,7 0-2 0,6-4-1 0,5 0-4 15,6-2-4-15,5 1-4 0,4-1-5 0,5 0-5 0,6 1-6 16,5-1-6-16,5 0-7 0,6-1-5 0,5-1-7 0,5 1-9 0,7 0-9 16,4-3-11-16,4-2-12 0,5-1-16 0,5-3-19 0,4 0-32 0,3-5-38 0,2-2-52 15,3-3-56-15</inkml:trace>
  <inkml:trace contextRef="#ctx0" brushRef="#br0" timeOffset="125395.36">7541 13921 126 0,'-11'0'327'0,"0"-3"-10"0,0 1-8 0,-3-2-82 0,0 0-117 15,2 2-76-15,-3 0-58 0,1-1-23 0,1 2-6 0,-1 0-2 0,2 1-2 16,-2 0-1-16,4 1 2 0,-1-1 5 0,1 3 5 0,0-2 8 0,1 1 7 16,3 0 4-16,-1 2 2 15,-1-2-2-15,3 2-3 0,0-1-8 0,0 2-10 0,2 0-19 0,0 0-22 0,1 0-52 0,0 0-64 0</inkml:trace>
  <inkml:trace contextRef="#ctx0" brushRef="#br0" timeOffset="140838.65">10261 7928 0 0,'-2'12'146'16,"4"-3"191"-16,1-1 5 0,1-1-74 0,2-2-108 0,4-2-46 0,1-1-20 15,4-2-3-15,2-2 5 0,6-1 9 0,3-3 10 0,2-3 8 0,7-1 7 0,2-5 5 16,8-2 2-16,1-3-1 0,7-3 0 16,6-5-9-16,2-2-11 0,2-2-10 0,4-3-10 0,3 0-10 0,2-6-13 0,1-1-16 0,1-3-16 15,2 0-14-15,-3-4-17 0,1 2-8 0,-2-4-7 0,-4-1-6 0,-1 0-3 16,-5 0-2-16,-5 0 1 0,-3 2-2 0,-6 1 0 0,-7 1 0 0,-5 2 3 0,-5 4 0 16,-6 3-1-16,-7 2 1 0,-6 4 2 0,-7 2 0 0,-6 2 3 0,-7 3-1 15,-8 1 1 1,-10 4 2-16,-4 1 0 0,-12 3 0 0,-5 4 0 0,-12 4 1 0,-9 2 2 0,-8 3-1 0,-12 3-1 0,-6 4 0 0,-11 3 0 0,-5 6 1 15,-8 4 2-15,-4 4 2 0,-7 3 3 0,2 6 0 0,2 1 0 0,-1 6 1 16,5 0 4-16,1 4-1 0,6 2-4 0,7 1 1 0,9 0 1 16,7-1 3-16,8-1 2 0,10-2-1 0,7 1-1 0,9-4-1 0,9 0-2 0,5-3 1 15,9-1 2-15,5-1-2 0,4-4-2 0,7 1 2 0,5-3 2 0,2 0 1 16,7 0-1-16,4-1 3 0,4-2 1 0,5 1 3 0,3-3 0 0,7 1-1 0,4-4-2 16,6 1-2-16,4-1-2 0,7-1-5 0,4-2-9 0,3-2-12 0,4-1-18 15,2-1-19-15,4-3-24 0,3 0-22 0,3-2-19 0,1 0-19 0,0-3-18 16,2 0-17-16,-1-2-15 0,-1 0-48 0,0 0-59 0,-1-2-57 0,-2 0-55 15,-3-2-17-15,-2-1 0 0</inkml:trace>
  <inkml:trace contextRef="#ctx0" brushRef="#br0" timeOffset="142704.78">13909 7663 0 0,'-7'2'304'0,"2"0"-37"0,0-2-65 15,0 0-58-15,0 0-57 0,1 0-30 0,2 0-19 0,-1 0-8 0,-2 0-4 16,4 0 0-16,-1 0 0 0,-1 0 1 0,3-2 2 0,-1 1-1 0,0 0-2 16,-1 1-1-16,1 0-2 15,1 0-2-15,-1 0-3 0,1 0-2 0,0 0-2 0,0 0-3 0,0 0-1 0,0 0-4 0,0 0-3 0,0 0-2 0,0 0-2 16,1 0 0-16,2 0 0 0,-1 0 0 0,2 0-1 0,1-2 1 0,-2 1 2 0,2 0 0 15,1 0 1-15,1 1 0 0,-1-2 2 0,2 1 1 0,0 1 3 16,1 0 2-16,3-3 3 0,2 1-1 0,0 0 2 0,-1 0 2 0,5-1 1 16,0 1 2-16,5-1 2 0,-1-1 0 0,0 0 0 0,3 1 0 0,3-1-3 15,-1 1-1-15,1-1-3 0,2 1 0 0,0-2-2 0,2 1 0 0,2 0 1 16,-1 2-1-16,2 0-3 0,1-2-1 0,0 1 0 0,1 1-1 0,1-1 1 16,-1 0 0-16,0 1 0 0,2-2-2 0,-2 3-1 0,2-2-1 0,-1 3 0 0,-1-3-2 15,2 1 0-15,-1 0-1 0,1 0-3 0,-2-1 0 0,2 1-1 0,-1-1 0 16,-1 0-2-16,2 1 2 0,-2-2-1 0,3 1 2 0,0 0-1 15,-1 0 2-15,2-1 1 0,3 0 1 0,-1-2-2 0,2 0 1 0,0 1 1 0,0-1 2 16,0 1 0-16,0-1 1 0,2-2 0 0,-1 2 0 0,3-1 2 0,-1 1 1 16,-2-1 0-16,0 1 0 0,0 0-3 0,1-1 0 0,-2 1 1 15,0 0-2-15,-2 0 2 0,-1 1-4 0,-1 0-2 0,-1 0 0 0,-3 0-1 0,-1 2-2 16,-1-1-2-16,-3 1-2 0,2 0 1 0,-4 0-3 0,0 1 0 16,-3-1 0-16,2 2-2 0,-5-2 1 0,1 1 1 0,-1 0 0 0,-2 1 0 0,-1-1 2 15,0 0-1-15,-1 1 1 0,-1-1 1 0,-2 1 1 0,2 0 1 0,-2 1 0 0,2-3 2 16,-2 2 1-16,2 0 0 0,-2 1 1 0,2-1 0 0,-2 0 0 15,3 0 0-15,-1-1 1 0,-1 1 1 0,2 0 0 0,0 0-1 0,1 1 0 0,1-2 0 16,-1 1 0-16,2 0 1 0,-2 1 0 0,2-2-1 0,-1 2 1 0,3 0 1 16,-3 0 0-16,2 0 1 0,-2 0-1 0,3 0 0 0,-3 0-1 0,2 2 1 15,-2-2 1-15,1 1 0 0,-1 2 0 0,-1-2-2 0,3 1 0 0,-3 0-1 16,0 0 1-16,0 0 0 0,0 2-1 0,-1-2 0 0,1 1-1 0,1 1 0 16,1-3-1-16,-2 2-1 0,1 1 1 0,3-2-1 0,0 1 0 0,2 0 2 15,1-1-1-15,0 1-2 0,2 1 2 0,1-3 0 0,3 1 0 0,-1-1 0 16,1 1-1-16,-1 0 2 0,3 0 0 0,2 1-1 0,1 1 1 0,-2-3 0 15,2 2 1-15,0 1 2 0,-1-2-1 0,2 2 2 0,-2-1-1 16,3 1-1-16,-2 0-1 0,-2 0 1 0,2 0 1 0,-1 0 0 0,-2 1 0 0,1-2 2 16,-1 2-1-16,-1-1 1 0,1-1-1 0,-2 0-1 0,-1 0-1 0,0 1 0 15,0-2 0-15,-2 0 1 0,1-1 0 0,-2 0 0 0,1 1 0 0,-1-2-1 16,0 1-1-16,-2 0 0 0,2-1 0 0,-4 0-3 0,2 0 1 0,-2-1 0 16,-1 0 2-16,-1 1 0 0,0-2 1 0,-3 1-2 0,0 0 0 0,-1 1 0 15,0 0 0-15,-5-3 0 0,1 2 1 0,-1-2 1 0,0 1 1 0,-3 0 2 16,0 0 2-16,-1 1 1 0,-3-1 1 0,2 1 0 0,-1-3 1 0,0 1-1 0,-2 1 2 15,1-1-1-15,-1-2 0 0,3 1 3 0,-3 0-1 0,3 0 2 0,0-1-1 16,3-1-2-16,-2 0-1 0,3-1-1 0,0 1 0 0,3-1 0 0,0 0-1 16,2 0 2-16,-1-1 1 0,2 0 0 0,1 1 0 0,2 0 0 0,0-1-2 15,1 2 0-15,-2 0-1 0,4-2 0 0,-2 3 0 0,-2-1 0 0,3 2-2 0,-4-1-3 16,0 1-4-16,-1 2-5 0,-2-1-7 0,0 2-7 16,-2 1-8-16,-1-2-6 0,-1 2-7 0,-2 0-6 0,1 0-6 0,-3 2-5 0,0-1-9 0,-3 0-8 15,0 1-13-15,-2 2-15 0,-1-2-27 0,-1 2-31 0,-2-2-55 16,-1 1-63-16,-2 0-30 0,-1 0 26 0</inkml:trace>
  <inkml:trace contextRef="#ctx0" brushRef="#br0" timeOffset="147704.25">24798 7091 0 0,'0'0'222'0,"0"0"114"0,0 0-8 0,0 0-70 0,0 0-97 16,0 0-58-16,-1 1-41 0,0 0-22 0,1-1-13 0,0 0-6 0,0 2-4 15,0-1 0-15,0 2 1 16,0-2 3-16,0 1 0 0,1 1 1 0,0 1-1 0,1 0 0 0,0 1 1 0,-1-1 1 0,3 1 1 0,0 1 1 0,-1 2 1 16,1-2 4-16,1-1 6 0,3 3 5 0,-2-2 5 0,0 1 3 0,1-1 5 15,1 0 6-15,1 0 9 0,-2-1 9 0,3 0 8 0,-2-1 9 0,0 0 9 16,2 0 6-16,1 0 4 0,-1-3-1 0,0-1-6 0,0 0-6 0,3 0-8 0,-1-3-4 16,-1-1-1-16,2-1-8 0,0-1-7 0,0-2-9 0,2-1-6 15,-1-1-10-15,3-2-9 0,-1 0-6 0,0-2-7 0,1 1-3 0,-2-2-2 16,5-1-2-16,-4 1-3 0,4-2-2 0,-4 0-7 0,3 0 0 0,-2 0-3 0,2 1 0 15,-3 1 0-15,0-2-1 0,-1 1 1 0,0 1 0 0,-4 1 1 0,-1 1 2 16,1 1 0-16,-3 1 0 0,-1-1 3 0,-2 2 0 0,0 1-2 0,-1-1 2 16,-2 2 1-16,2 1-2 0,-3-1-2 0,-1 2-1 0,0 0 0 0,-1 0-1 0,-3 2-3 15,2-1 0-15,-2 1-1 0,-1 1 0 0,0 0-1 0,-1 2 0 0,-3-1-1 16,1 0-1-16,-2 2 1 0,-3 0 0 0,1 0 1 0,-1 0 0 0,-2 3 0 16,1-1 1-16,-3 0-1 0,1 1 0 0,-1 0-1 0,-2 3 0 0,-2-1 0 15,1 1 0-15,-1 2 2 0,1 1-1 0,-3-1-1 0,-1 1 1 0,0 2 0 16,0 0 0-16,0 0 0 0,-1 3-1 0,-1-3 0 0,1 3 0 0,-1 0 2 15,1 0-2-15,3 1 1 0,0 1 0 0,-1-2-2 0,3 0 0 16,2-1 0-16,-1 2 1 0,3-1 0 0,2-1 0 0,1 2 0 0,0-1 0 0,3-1-1 16,-1 2 1-16,1-1 1 0,3-1 0 0,-1 2 0 0,1-1-1 0,1-1 0 15,1 1 0-15,0-1 0 0,1 1 1 0,0-1-1 0,2 0 1 0,-1-1-1 16,2 0 2-16,-1 0 0 0,2 0 0 0,2 1 0 0,-1-2 1 0,0 0 0 16,3 1 3-16,0-3 3 0,1 2 5 0,1-2 4 0,3 0 6 0,1 0 3 15,0-1 6-15,2-1 3 0,0 0 6 0,2 0 3 0,2-2 4 0,2 0 0 0,-1-1 2 16,2 0 4-16,-1-1 0 0,2 1 2 0,0-3-2 0,2 0-2 15,0 1-4-15,-1-2-2 0,1-2-4 0,-1 1-3 0,3 0-3 0,-2-3-4 0,-1 1-1 16,0-1-2-16,2 2-3 0,-2-4-4 0,-1 1-3 0,0 1-3 0,-2-2-3 16,1 1-3-16,-2-1-2 0,1 0 0 0,-2 2-2 0,-1-2-1 0,-3 1-2 15,2 1 0-15,-2-1-1 0,-1 0-2 0,1 1-4 0,-4-1-10 0,2 1-14 16,-4 0-19-16,3 0-15 0,-4 0-15 0,0 0-18 0,1 1-16 16,-1-2-25-16,0 0-26 0,-1 1-28 0,0-3-26 0,-2 2-21 0,2-2-21 0,-2 2-10 15,1 0-10-15,-2-2-4 0,2 3-5 0,-1-2-23 0,-1-1-32 0,-1 5-43 0,1-4-47 16,-1 1-5-16,0 1 11 0</inkml:trace>
  <inkml:trace contextRef="#ctx0" brushRef="#br0" timeOffset="148420.23">24592 7452 273 0,'-2'3'339'0,"-1"0"-29"0,2 1-45 0,0 0-66 0,1 0-79 0,1-1-32 0,2 1-15 16,0-2-2-16,5 1 4 0,-1-1 4 0,3 0 6 0,1-2 6 0,3 0 4 15,2 0 3-15,1-2 1 0,3-2-2 0,1-1-1 0,4-1-5 0,1-3-5 16,3 1-6-16,0-4-6 16,1 0-7-16,1-1-7 0,1-3-5 0,1-1-6 0,-1-1-3 0,2-1-2 0,-2 0-1 0,1-2-2 0,0 0-3 0,-2-2-3 15,1 1-2-15,-3 0 0 0,1-3-2 0,-4 1 0 0,0 0-2 0,-4-1-3 16,-2 1-1-16,-1 0-2 0,-3 0-1 0,-2 0-4 0,-2 1-2 0,-2 0 0 16,-1-1 1-16,-2 2 0 0,-2 0 1 0,1 0-2 0,-3 2-1 0,-1 0-1 15,-2 1-2-15,0 2-1 0,-2 2-2 0,-2 0 2 0,-2 3-1 0,-2 3 0 16,0 0-1-16,-2 1-2 0,-4 1-3 0,-1 2-1 0,-1 3-4 0,-2 0-2 15,-2 4 0-15,-3 0 0 0,-2 3 1 0,-3 3 2 0,-2 0-2 0,0 5 0 0,-5 2 1 16,-1 1 3-16,0 3 0 0,-2 2-1 0,-1 2 0 0,-2 0 1 0,3 2 1 16,-2 3 0-16,2-1 1 0,0 1-2 0,1 0 1 0,2 0 0 0,1 0-2 15,3-1-2-15,3-2 1 0,1-1-2 0,3 1 0 0,2-3 1 0,3-1 1 0,1-3 0 16,1 2-1-16,5-2 0 0,0-2 0 0,3 0-1 16,-1 0 0-16,5-2 0 0,0 1 1 0,1-2 0 0,-1 0 0 0,4 0-1 0,1-1 1 0,1 1 0 15,4-3 1-15,0 0-1 0,0 0 0 0,5 0 0 0,0 0 0 16,1-2 2-16,4-1 1 0,1 0 1 0,2 1 3 0,2-1 3 0,2-2 2 0,2 0 3 15,3-2 0-15,0 1 2 0,4-3 1 0,2 0 1 0,1-1 3 0,4-2 1 16,0-1 0-16,1-1-1 0,0-1 0 0,2-3-2 0,3-1-1 0,-2-1-3 16,0-1-1-16,3-1-4 0,-3-1-1 0,-1 0-1 0,1 0-2 0,-2 1-2 15,0-1-1-15,-3-1-1 0,-4 3 0 0,-4-1 0 0,-1 1 1 0,-2 2-2 16,-4 1 0-16,-2 0 0 0,-3 2 0 0,-2-1 0 0,-1 2 0 0,-3 0-1 16,0 1 1-16,-1 0-1 0,-1 1 2 0,-3 1-1 0,0-2 1 0,0 1 0 15,-2 1-2-15,1 1-1 0,-2-1 0 0,-1 0 0 0,3 2-1 0,-4-1 0 16,2 0-3-16,-2 0-2 0,2 1-2 0,-1-2-2 0,-2 1-3 0,1 0-4 15,1 1-6-15,0 0-3 0,-1 0-5 0,-1-2-4 0,1 2-8 0,-1 0-8 0,0 0-12 16,0 0-13-16,0 0-14 0,0 0-11 0,-1-1-11 0,1 1-10 16,-1-1-8-16,-3 1-7 0,3 0-7 0,-3 0-6 0,2 0-3 0,-2 1-3 0,-1 0-1 15,0 1 2-15,1 2 4 0,-1-1 6 0,-1 1 4 0,1 0 1 0,0 2-6 16,-1-3-10-16,1 2-20 0,0 0-25 0,0 0-43 0,-1-1-49 0,1 0-21 16,1 0 300-16</inkml:trace>
  <inkml:trace contextRef="#ctx0" brushRef="#br0" timeOffset="156236.14">1393 14546 66 0,'-6'2'209'0,"1"-1"-47"0,0 2-50 0,1-2-39 0,-1 2-36 16,2-3-17-16,-1 3-12 0,0-1-5 0,-2-2-4 0,3 2-2 0,1-1-2 15,-1 0-3-15,1-1-3 0,1 1-5 16,-2 1-5-16,3-1-7 0,-1 0-9 0,1-1-12 0,0 0-17 0,0 0-24 0,0 0-29 0,0 0-47 0,0 0 96 16</inkml:trace>
  <inkml:trace contextRef="#ctx0" brushRef="#br0" timeOffset="156800.14">1458 14434 0 0,'-3'-1'289'0,"1"-1"-10"0,-2 1-56 16,1 1-59-16,1-1-58 0,-3 1-33 0,0-2-25 0,1 1-9 15,1 1-4-15,-4-1-1 0,2 1 0 0,0 0-1 0,-1 0-1 0,1 0-2 16,-1 0-2-16,0 1 0 0,0-1-1 0,1 1-1 0,-3 1-2 15,3-1-1-15,-1 0-2 16,0 2-1-16,1 1-3 0,0-2-2 0,1 1-3 0,-2 1 0 0,1 0-3 0,0 1 1 0,0 1-1 0,-1 0-1 0,2-1-1 0,0 3 2 16,1-1 0-16,-1 2 1 0,0-1-1 0,2 1 1 0,-1 0-1 15,2 2 1-15,-2-1 2 0,2 2 0 0,0 1 0 0,1-1-1 0,0 1 1 16,0 0-2-16,0 1 1 0,0 2-2 0,1-1 1 0,0 0 0 0,2 1 2 16,-2 0-1-16,2 1 2 0,-2 0 0 0,2 0-1 0,-1-1 0 0,-1-1 0 15,3 0 1-15,-3 2-2 0,2-2 0 0,-2 0 0 0,1-2 0 0,1 1 3 16,-2-3 5-16,4 2 3 0,-3-3 8 0,1 0 7 0,2-2 5 0,-1 0 6 0,2-1 2 15,-1-1 2-15,0-1 3 0,4-2 1 0,-2 0 0 0,2-1 3 16,-1-2-2-16,4 0-3 0,-1 0-5 0,0-2-5 0,3-1-7 0,-2 0-8 16,2-2-7-16,-1-1-3 0,2 0-5 0,-1-3-2 0,1 1-1 0,1 0-2 15,0-3-1-15,-1 0-3 0,0-1 0 0,-1-1 2 0,1 0-1 0,-1-2-2 0,0 1 0 0,1-2 0 16,-4 1-1-16,2-1 0 0,-2 0-1 0,-3 0 0 0,2-1-2 0,-2 0 1 16,-2 0 1-16,-1 0 0 0,-1 1-1 0,-3-1-1 0,0 0 0 0,-2 2 1 15,-2-1-1-15,-1 0 0 0,-1-1-1 0,-2 2 0 0,-1 0 0 0,-1-1-1 0,-1 0 0 16,0 3 0-16,-2 0 0 0,-1 0 0 0,2 1 1 0,-3 0-2 0,2 3 0 15,-1 1 0-15,0 3-1 0,-1-1 1 0,1 3-1 0,0 0 1 0,-2 2-1 0,2 1 1 16,-1 1-2-16,0 2-3 0,2 2-5 0,-2 2-5 0,3-1-9 0,-1 3-10 16,-1 2-10-16,3-1-12 0,-1 1-9 0,2 2-8 0,1 0-10 15,0 2-9-15,1-1-10 0,1 1-10 0,1 0-6 0,0 0-6 0,1-1-5 16,3 2-5-16,-1-2-3 0,4-1-2 0,-1 0-13 0,3-1-18 0,1 1-48 0,0-4-62 16,1 1-27-16,1-3 65 0</inkml:trace>
  <inkml:trace contextRef="#ctx0" brushRef="#br0" timeOffset="156999.14">1815 14447 49 0,'2'-1'333'16,"-2"0"-22"-16,0 1-31 0,0 0-72 0,0 0-87 0,0 0-49 0,1 1-30 15,-1 0-16-15,1 3-9 0,0 0-6 0,1 0-2 0,0 1-1 0,-1 2-1 0,2 1 1 16,-2 0 1-16,3 2-1 0,-2-1 1 0,2 3 1 0,1 0-1 0,-1 0-1 0,-1 2 1 31,2 0-2-31,2 0-3 0,-2 0-3 0,1 3-5 0,1-1-7 0,-2 1-6 0,3 0-9 0,-1 1-9 0,1-2-12 0,-1 2-12 0,0 1-20 0,1-2-22 16,1 1-47-16,-2-1-60 0,0 0-49 0,1 0-46 0</inkml:trace>
  <inkml:trace contextRef="#ctx0" brushRef="#br0" timeOffset="157432.13">1921 14563 24 0,'0'-15'364'0,"-1"1"0"0,-2-1 1 0,2 2-73 0,0 0-105 0,-2 1-68 0,2 0-49 15,1 2-20-15,0 1-7 0,0 1-5 0,0-1-5 0,0 2-4 0,0-1-3 0,1 3-1 0,2-2-2 16,-2 1 2-16,1 3-1 0,1-2 1 0,-1 1-2 16,1 0 0-16,1 1-1 0,1 1-2 0,-2-1-1 0,1 2-4 15,1 1-2-15,1 0-1 0,-1 0-3 0,2 3-2 0,0-1 0 0,-1 1 0 0,0 0-1 0,3 2 0 0,-3 1 0 0,3-2 1 16,-3 4 1-16,-1-1 0 0,2 2-1 0,0-1 1 0,-2 2-1 0,1-2 2 15,-2 3 1-15,-1-1-1 0,0 2 1 0,-1-2 1 0,2 2-1 0,-4-1 0 0,1-1-1 16,0 3 1-16,-1-2 0 0,0-1-1 0,-1 1 1 0,0-1-1 0,-1-1 0 16,-1 1 0-16,2-1-1 0,-2-3-1 0,1 2 0 0,-2-1 0 0,2-1 0 15,-3-2 0-15,1 1 0 0,-1-1 1 0,0 0 0 0,-1-2 1 0,2-1 3 16,-2 0 4-16,-1 1 3 0,0-2 6 0,1 0 6 0,0-2 8 0,1 1 6 0,0 0 6 0,-1-1 4 16,1 1 4-16,1-3 2 0,-1 1 0 0,0 1 0 0,3-2-3 0,-1 2-3 15,1 1-4-15,-1-1-3 0,2-1-8 0,0 2-8 0,-1-2-6 0,2 2-7 16,0 0-6-16,0 0-6 0,2 0-4 0,-1 1-1 0,0-1-1 0,2 1-2 0,-1 0 0 15,2 1 0-15,1-1 1 0,-2 2-1 0,2 0 2 0,2 1-1 16,0 1 1-16,-1-1 0 0,3 2 0 0,0 1 0 0,1-1 0 0,-2 3 1 16,3 0-2-16,0 1-2 0,1-1-4 0,-1 2-6 0,2 1-12 0,-1-2-16 15,1 2-20-15,0 0-20 0,-1 1-18 0,2-1-22 0,-3-1-18 0,3 2-17 0,-3-1-17 16,0 0-19-16,2 1-19 0,-1 0-20 0,-2-1-36 0,1 0-40 0,-1 1-41 0,0-3-43 16,0 2-6-16,-1-1 160 0</inkml:trace>
  <inkml:trace contextRef="#ctx0" brushRef="#br0" timeOffset="157573.14">2389 14813 0 0,'0'-2'324'0,"-2"-1"104"0,-2-2-1 0,0-1 0 0,2 2-1 0,-2-1-102 0,-2 1-150 15,3 1-71-15,1 0-33 0,-2 0-22 0,2-1-20 0,-1 2-9 0,-2 0-8 0,4 1-9 16,-1-2-11-16,-1 2-19 0,2-2-22 16,-2 2-22-16,2-2-23 0,-2 2-17 0,2 0-16 0,0-1-22 0,1 2-22 0,0 0-45 0,0 0-56 0,0 0-54 0,0 0-54 15,0 0-24-15,0 0 13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0" units="cm"/>
          <inkml:channel name="Y" type="integer" max="20400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259.84253" units="1/cm"/>
          <inkml:channelProperty channel="Y" name="resolution" value="1285.44421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9-06T12:36:02.29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9799 9986 12 0,'0'0'337'16,"2"0"-10"-16,-1 0-14 0,0 0-77 0,3 0-107 0,-2 0-54 0,1 2-30 16,0-1-12-16,1 0-5 0,2 1 6 0,2 0 10 0,-1-1 9 0,3 2 6 15,0-3 8-15,3 2 5 16,0-2 7-16,3 1 4 0,2 0 5 0,2 0 3 0,2-1 0 0,2 0 2 0,2-1 1 0,1 0 0 0,4 0-2 16,5-1-4-16,0-1-4 0,4 0-4 0,1-3-3 0,5 1-2 0,2-1-5 0,3-2-4 15,5-1-4-15,1 1-5 0,4-3-4 0,0-1-3 0,5 1-6 16,-1-3-6-16,1-1-8 0,3 0-6 0,-1 0-6 0,-2-1-1 15,2-4-5-15,0 0-4 0,-1 1-1 0,-2-4-1 0,0 2-1 0,-3-2 1 0,-1-2-2 0,-3-1 0 16,-2-1-2-16,-4-2 1 0,0-1-1 0,-4-2-2 0,-3-1-1 0,-2-3-2 16,-3 1 0-16,-3-2 2 0,-5-1-1 0,-1 1-1 0,-5-1 0 0,-1 0-2 15,-5 0 2-15,-3 3-1 0,-4-1 1 0,-2 2 0 0,-5 1 1 0,-1-1-1 0,-6 4 1 16,-5 0 1-16,-3 1-2 0,-6 4-1 0,-5 3-3 0,-7 0 1 16,-8 3 1-16,-3 2 0 0,-9 3-1 0,-7 3 0 0,-9 2 1 0,-8 5 3 15,-9 1-1-15,-7 6-1 0,-6 1 1 0,-10 6-1 0,-5 4 3 0,-5 2-1 0,-1 3 0 16,-3 5-1-16,0 2 0 0,-2 2 1 0,5 3 2 0,1 2 2 15,2 2 1-15,6 1-1 0,5 0 4 0,8 4 1 0,9-2 2 0,6 1 1 0,6-1 0 16,7 3 0-16,7-1 1 0,6-1 0 0,6 1-1 0,4 0-1 0,9-1-1 0,2 1-2 16,5 0-2-16,3-2-2 0,4 0-1 0,6 1-2 15,1-1 1-15,4-1 1 0,5 0 2 0,2-2 0 0,4-1 2 0,3-1 0 0,4-2-3 0,4-1-6 16,5-1-8-16,2-4-11 0,7 1-15 0,2-5-18 16,5 0-21-16,6-4-21 0,3-1-22 0,5-2-26 0,2-2-21 0,2-1-17 0,5-3-19 0,1-1-20 15,3-3-38-15,-1 0-43 0,4-2-54 0,-3 0-56 0,3-4-17 16,-3 0 1-16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51888-ED1C-58E1-3167-40C739D8AF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141A4E-8D15-7D6E-D561-A38970272E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FCBDFD-3A68-4BAB-F416-CB179A1B0A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B0D61-FCDE-432C-B11B-B01DEBBCBC4D}" type="datetimeFigureOut">
              <a:rPr lang="en-IN" smtClean="0"/>
              <a:t>06-09-2025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4F2D8E-A8E0-795A-23AD-3BAD6346A4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07CA68-9EAD-CECF-76A7-81E8C0C59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B2EF6F-9458-422D-B16F-9650EFAFC49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149610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9D4FA0-906F-1318-E7E4-80A886BBC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060E7D1-5E7B-D44C-08E4-091FE013CA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5B5DB2-FE42-E477-506F-64463728F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B0D61-FCDE-432C-B11B-B01DEBBCBC4D}" type="datetimeFigureOut">
              <a:rPr lang="en-IN" smtClean="0"/>
              <a:t>06-09-2025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66F24D-5837-9EDD-9264-2CFBAE8760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DA0B7C-DD64-C006-7B3D-49CF41292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B2EF6F-9458-422D-B16F-9650EFAFC49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106149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F87B80E-9C3D-3F4D-2DB0-AE6646B4062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7F172A-4180-D0A3-4A81-0B7A8FDF65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17E055-AA51-798F-4DAA-6080EF8356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B0D61-FCDE-432C-B11B-B01DEBBCBC4D}" type="datetimeFigureOut">
              <a:rPr lang="en-IN" smtClean="0"/>
              <a:t>06-09-2025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F05436-2174-6817-F869-43E78AFDC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2078C4-3BE6-2502-A97B-2425369E94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B2EF6F-9458-422D-B16F-9650EFAFC49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092491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C41AC5-92CA-2EEF-5C46-658E9787C9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B1A01B-1913-4748-9F5B-5CFD0F2FF8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721B6B-0813-2BEC-88B8-CA9CA75829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B0D61-FCDE-432C-B11B-B01DEBBCBC4D}" type="datetimeFigureOut">
              <a:rPr lang="en-IN" smtClean="0"/>
              <a:t>06-09-2025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BADDBF-971B-DDB9-1422-7A6CDD7A8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5C6626-C4EC-688E-83FC-3091C3DE3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B2EF6F-9458-422D-B16F-9650EFAFC49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613308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409DCF-E2F4-F80E-8DFD-81DC714C4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1449F5-5939-32D3-83E7-C4E8141CD9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FF01CF-6DFE-A272-01E1-038E190A09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B0D61-FCDE-432C-B11B-B01DEBBCBC4D}" type="datetimeFigureOut">
              <a:rPr lang="en-IN" smtClean="0"/>
              <a:t>06-09-2025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D099E6-0560-F703-CDA3-43E016F5D6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0D80DD-AA95-CD45-F6BD-A4F97354F9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B2EF6F-9458-422D-B16F-9650EFAFC49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865072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73200B-B7BE-73F2-2DD6-4BCFB0C8A1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186D8-748F-CF8D-44C1-92E4E98CFBB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2606DF-8DCE-2306-5327-E8E91F3349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C7F612-72AD-9614-3F41-07A83C66F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B0D61-FCDE-432C-B11B-B01DEBBCBC4D}" type="datetimeFigureOut">
              <a:rPr lang="en-IN" smtClean="0"/>
              <a:t>06-09-2025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37202A-3216-0B4D-CCA9-CDFEE0245B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37C415-F740-1B38-F300-0E54B47FC4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B2EF6F-9458-422D-B16F-9650EFAFC49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633742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9CD0A5-82F8-AE92-7E38-E5740BC620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7136AB-35BD-FA21-EFCB-B93C26101F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D42E07-3396-34A2-9924-BA1366BA12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101DDFE-3585-D603-4E9E-B524263550D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BFF40B-BFB9-55EA-769F-1DFC326CD1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8D430A8-4F21-7CAF-A3CF-10976B7782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B0D61-FCDE-432C-B11B-B01DEBBCBC4D}" type="datetimeFigureOut">
              <a:rPr lang="en-IN" smtClean="0"/>
              <a:t>06-09-2025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348CC72-D6BE-78F5-9AF8-77ABF6F8E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DC96ED-31EF-DC02-B55E-3558BF544A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B2EF6F-9458-422D-B16F-9650EFAFC49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739877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5FD2B5-D59B-FEDC-996B-86E988A33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798048F-BE02-E5F6-1596-58D88F61D3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B0D61-FCDE-432C-B11B-B01DEBBCBC4D}" type="datetimeFigureOut">
              <a:rPr lang="en-IN" smtClean="0"/>
              <a:t>06-09-2025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146E9E-CBE8-8EB2-F403-1A64216AD6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D4EDD6-0DFD-3155-8971-2F7A5D599B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B2EF6F-9458-422D-B16F-9650EFAFC49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036375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9708EE-0C20-ADD6-7A92-0397698736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B0D61-FCDE-432C-B11B-B01DEBBCBC4D}" type="datetimeFigureOut">
              <a:rPr lang="en-IN" smtClean="0"/>
              <a:t>06-09-2025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C6A9EC4-751D-7B56-A0F5-22EAC21AC3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35574A-FA91-F696-05F3-06B08F3128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B2EF6F-9458-422D-B16F-9650EFAFC49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79962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2F583E-5734-1FD3-BA75-B24BDAF59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3676C7-0F2E-4BF3-9AB6-AA928B19EA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B9DE80-024B-E6F3-120B-7BFBF0BAFB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C14497-DAF1-57E2-996A-A2F174A5C6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B0D61-FCDE-432C-B11B-B01DEBBCBC4D}" type="datetimeFigureOut">
              <a:rPr lang="en-IN" smtClean="0"/>
              <a:t>06-09-2025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B73152-7539-10B5-6886-D89BB28747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03A35C-0AD0-4C73-7368-D4410E25B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B2EF6F-9458-422D-B16F-9650EFAFC49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844412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D3147-4AC2-8CAE-3240-9068003E2A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4988A61-4B75-D99A-45A0-1245F7D80E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FC8816-D247-E888-9872-75D5406268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ADA74C-0F57-C970-E1A9-A219979F5A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B0D61-FCDE-432C-B11B-B01DEBBCBC4D}" type="datetimeFigureOut">
              <a:rPr lang="en-IN" smtClean="0"/>
              <a:t>06-09-2025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2D61F5-9F30-A061-D02F-472E8C846B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5E8230-B973-4B48-D868-E2B50E278F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B2EF6F-9458-422D-B16F-9650EFAFC49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492369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BF1BAC8-F66E-415F-F107-C4AC0AB1D3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CDC7E9-286C-77DD-926C-5708B9890F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7FEBE5-3120-F450-7083-B74A4EB8C4C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E5B0D61-FCDE-432C-B11B-B01DEBBCBC4D}" type="datetimeFigureOut">
              <a:rPr lang="en-IN" smtClean="0"/>
              <a:t>06-09-2025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A14169-76F8-6AB4-4AB1-DAAC33BC37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3789ED-F1CC-11B6-2FE0-AAB7DB79D0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DB2EF6F-9458-422D-B16F-9650EFAFC49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342362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ustomXml" Target="../ink/ink11.xml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2.xml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3.xml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4.xm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5.xml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6.xm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7.xml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8.xm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png"/><Relationship Id="rId4" Type="http://schemas.openxmlformats.org/officeDocument/2006/relationships/customXml" Target="../ink/ink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customXml" Target="../ink/ink5.xml"/><Relationship Id="rId3" Type="http://schemas.openxmlformats.org/officeDocument/2006/relationships/image" Target="../media/image10.jpg"/><Relationship Id="rId7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datawithbaraa.com/" TargetMode="External"/><Relationship Id="rId5" Type="http://schemas.openxmlformats.org/officeDocument/2006/relationships/image" Target="../media/image11.png"/><Relationship Id="rId4" Type="http://schemas.openxmlformats.org/officeDocument/2006/relationships/hyperlink" Target="http://bit.ly/3GiCVUE" TargetMode="External"/><Relationship Id="rId9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customXml" Target="../ink/ink9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customXml" Target="../ink/ink10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F42934-6E9A-B49D-37A8-FDF8D437DA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2106760"/>
            <a:ext cx="10905066" cy="2644478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33454927-A994-F6E9-569C-ED1721CDA7C7}"/>
                  </a:ext>
                </a:extLst>
              </p14:cNvPr>
              <p14:cNvContentPartPr/>
              <p14:nvPr/>
            </p14:nvContentPartPr>
            <p14:xfrm>
              <a:off x="4263840" y="739080"/>
              <a:ext cx="6646680" cy="28317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33454927-A994-F6E9-569C-ED1721CDA7C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254480" y="729720"/>
                <a:ext cx="6665400" cy="2850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968952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E62AE23-6872-AA16-9586-A67B012E08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75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Freeform: Shape 77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Freeform: Shape 83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6" name="Isosceles Triangle 85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object 2">
            <a:extLst>
              <a:ext uri="{FF2B5EF4-FFF2-40B4-BE49-F238E27FC236}">
                <a16:creationId xmlns:a16="http://schemas.microsoft.com/office/drawing/2014/main" id="{8184F291-F914-7238-7549-AD0595DE5BCB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83293" y="643467"/>
            <a:ext cx="10625414" cy="5571065"/>
          </a:xfrm>
          <a:prstGeom prst="rect">
            <a:avLst/>
          </a:prstGeom>
          <a:ln>
            <a:noFill/>
          </a:ln>
        </p:spPr>
      </p:pic>
      <p:sp>
        <p:nvSpPr>
          <p:cNvPr id="88" name="Isosceles Triangle 87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399A1FCB-A4D4-24D7-19D6-814A2A44DA1F}"/>
                  </a:ext>
                </a:extLst>
              </p14:cNvPr>
              <p14:cNvContentPartPr/>
              <p14:nvPr/>
            </p14:nvContentPartPr>
            <p14:xfrm>
              <a:off x="1136520" y="303480"/>
              <a:ext cx="9883080" cy="591840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399A1FCB-A4D4-24D7-19D6-814A2A44DA1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27160" y="294120"/>
                <a:ext cx="9901800" cy="5937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79884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5DFD3D6-8416-91AE-BDE2-E05AF9E5B7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Rectangle 92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Freeform: Shape 100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3" name="Isosceles Triangle 102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object 2">
            <a:extLst>
              <a:ext uri="{FF2B5EF4-FFF2-40B4-BE49-F238E27FC236}">
                <a16:creationId xmlns:a16="http://schemas.microsoft.com/office/drawing/2014/main" id="{AC595B53-61F1-D540-571D-AA38A9291D5F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7650" y="643467"/>
            <a:ext cx="10816699" cy="5571065"/>
          </a:xfrm>
          <a:prstGeom prst="rect">
            <a:avLst/>
          </a:prstGeom>
          <a:ln>
            <a:noFill/>
          </a:ln>
        </p:spPr>
      </p:pic>
      <p:sp>
        <p:nvSpPr>
          <p:cNvPr id="105" name="Isosceles Triangle 104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5D5D687D-0EC6-1BB7-5CA4-FC02427D4233}"/>
                  </a:ext>
                </a:extLst>
              </p14:cNvPr>
              <p14:cNvContentPartPr/>
              <p14:nvPr/>
            </p14:nvContentPartPr>
            <p14:xfrm>
              <a:off x="961560" y="181800"/>
              <a:ext cx="9385560" cy="622188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5D5D687D-0EC6-1BB7-5CA4-FC02427D423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52200" y="172440"/>
                <a:ext cx="9404280" cy="6240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646742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3FFAC10-79FC-76F7-25B9-8CD0D5DAFF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2" name="Freeform: Shape 1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Freeform: Shape 1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0" name="Isosceles Triangle 1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object 2">
            <a:extLst>
              <a:ext uri="{FF2B5EF4-FFF2-40B4-BE49-F238E27FC236}">
                <a16:creationId xmlns:a16="http://schemas.microsoft.com/office/drawing/2014/main" id="{C08FF646-F2CF-3001-359A-8CA4A29BE9E5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35106" y="643467"/>
            <a:ext cx="9521787" cy="5571065"/>
          </a:xfrm>
          <a:prstGeom prst="rect">
            <a:avLst/>
          </a:prstGeom>
          <a:ln>
            <a:noFill/>
          </a:ln>
        </p:spPr>
      </p:pic>
      <p:sp>
        <p:nvSpPr>
          <p:cNvPr id="122" name="Isosceles Triangle 1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969FE0FE-3FAE-F934-54DB-215B8169C3DF}"/>
                  </a:ext>
                </a:extLst>
              </p14:cNvPr>
              <p14:cNvContentPartPr/>
              <p14:nvPr/>
            </p14:nvContentPartPr>
            <p14:xfrm>
              <a:off x="606240" y="345960"/>
              <a:ext cx="10404720" cy="583848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969FE0FE-3FAE-F934-54DB-215B8169C3D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96880" y="336600"/>
                <a:ext cx="10423440" cy="5857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225992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F5384BE-E456-A94E-FC04-E5C7FA0516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Rectangle 126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9" name="Freeform: Shape 128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Freeform: Shape 134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7" name="Isosceles Triangle 136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A4A867-5DD1-73AD-22D6-D331EA417E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022" y="643467"/>
            <a:ext cx="10037956" cy="5571065"/>
          </a:xfrm>
          <a:prstGeom prst="rect">
            <a:avLst/>
          </a:prstGeom>
          <a:ln>
            <a:noFill/>
          </a:ln>
        </p:spPr>
      </p:pic>
      <p:sp>
        <p:nvSpPr>
          <p:cNvPr id="139" name="Isosceles Triangle 138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09AE315F-0C53-B374-ADDD-9288FC9A9E3C}"/>
                  </a:ext>
                </a:extLst>
              </p14:cNvPr>
              <p14:cNvContentPartPr/>
              <p14:nvPr/>
            </p14:nvContentPartPr>
            <p14:xfrm>
              <a:off x="2263680" y="1461960"/>
              <a:ext cx="9383040" cy="402264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09AE315F-0C53-B374-ADDD-9288FC9A9E3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54320" y="1452600"/>
                <a:ext cx="9401760" cy="4041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739657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DE42D5F-A716-AE27-C404-A93CC9D032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Rectangle 143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6" name="Freeform: Shape 145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Freeform: Shape 151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4" name="Isosceles Triangle 153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object 2">
            <a:extLst>
              <a:ext uri="{FF2B5EF4-FFF2-40B4-BE49-F238E27FC236}">
                <a16:creationId xmlns:a16="http://schemas.microsoft.com/office/drawing/2014/main" id="{D139DC0E-1A73-6EC2-22A7-B580689A05E7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84572" y="643467"/>
            <a:ext cx="9822855" cy="5571065"/>
          </a:xfrm>
          <a:prstGeom prst="rect">
            <a:avLst/>
          </a:prstGeom>
          <a:ln>
            <a:noFill/>
          </a:ln>
        </p:spPr>
      </p:pic>
      <p:sp>
        <p:nvSpPr>
          <p:cNvPr id="156" name="Isosceles Triangle 155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C7C7251E-BD13-C432-1356-32006A887DBF}"/>
                  </a:ext>
                </a:extLst>
              </p14:cNvPr>
              <p14:cNvContentPartPr/>
              <p14:nvPr/>
            </p14:nvContentPartPr>
            <p14:xfrm>
              <a:off x="1620360" y="419040"/>
              <a:ext cx="9176400" cy="56743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C7C7251E-BD13-C432-1356-32006A887DB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11000" y="409680"/>
                <a:ext cx="9195120" cy="5693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87590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7B68C6D-02C3-5334-D513-CE65F1240E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Rectangle 160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3" name="Freeform: Shape 162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5" name="Rectangle 164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Freeform: Shape 168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1" name="Isosceles Triangle 170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Isosceles Triangle 172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716331-D981-B232-807B-4C3FAFA9E5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729" y="512759"/>
            <a:ext cx="11307532" cy="608374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B939E7ED-94B8-AA9B-85D2-58F8F83AD222}"/>
                  </a:ext>
                </a:extLst>
              </p14:cNvPr>
              <p14:cNvContentPartPr/>
              <p14:nvPr/>
            </p14:nvContentPartPr>
            <p14:xfrm>
              <a:off x="2974320" y="2109600"/>
              <a:ext cx="6955560" cy="426348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B939E7ED-94B8-AA9B-85D2-58F8F83AD22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964960" y="2100240"/>
                <a:ext cx="6974280" cy="4282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56757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7B6C73C-21E0-44D4-3704-2A25BE2755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Rectangle 194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7" name="Freeform: Shape 196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9" name="Rectangle 198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1" name="Rectangle 200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" name="Freeform: Shape 202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5" name="Isosceles Triangle 204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object 2">
            <a:extLst>
              <a:ext uri="{FF2B5EF4-FFF2-40B4-BE49-F238E27FC236}">
                <a16:creationId xmlns:a16="http://schemas.microsoft.com/office/drawing/2014/main" id="{A1AE35AD-E654-AA62-E295-65D4A5D00E4E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93546" y="643467"/>
            <a:ext cx="6604908" cy="5571065"/>
          </a:xfrm>
          <a:prstGeom prst="rect">
            <a:avLst/>
          </a:prstGeom>
          <a:ln>
            <a:noFill/>
          </a:ln>
        </p:spPr>
      </p:pic>
      <p:sp>
        <p:nvSpPr>
          <p:cNvPr id="207" name="Isosceles Triangle 206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EE608252-DF32-FEA7-EA9C-229B81CDC9AD}"/>
                  </a:ext>
                </a:extLst>
              </p14:cNvPr>
              <p14:cNvContentPartPr/>
              <p14:nvPr/>
            </p14:nvContentPartPr>
            <p14:xfrm>
              <a:off x="793080" y="582840"/>
              <a:ext cx="9418320" cy="557748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EE608252-DF32-FEA7-EA9C-229B81CDC9A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83720" y="573480"/>
                <a:ext cx="9437040" cy="5596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547917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43F4F43-1F96-015B-A11F-2A3A97D5DF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Rectangle 211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4" name="Freeform: Shape 213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6" name="Rectangle 215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Rectangle 217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Freeform: Shape 219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2" name="Isosceles Triangle 221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F6F179-C211-72F4-5D8C-97A7BA67EB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312" y="643467"/>
            <a:ext cx="10083375" cy="5571065"/>
          </a:xfrm>
          <a:prstGeom prst="rect">
            <a:avLst/>
          </a:prstGeom>
          <a:ln>
            <a:noFill/>
          </a:ln>
        </p:spPr>
      </p:pic>
      <p:sp>
        <p:nvSpPr>
          <p:cNvPr id="224" name="Isosceles Triangle 223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437C9C8E-6C34-284C-E428-A9637A346BDE}"/>
                  </a:ext>
                </a:extLst>
              </p14:cNvPr>
              <p14:cNvContentPartPr/>
              <p14:nvPr/>
            </p14:nvContentPartPr>
            <p14:xfrm>
              <a:off x="3442680" y="3060360"/>
              <a:ext cx="6598440" cy="33879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437C9C8E-6C34-284C-E428-A9637A346BD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433320" y="3051000"/>
                <a:ext cx="6617160" cy="3406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779562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ACC14AF-44A6-F029-8358-701339FE1F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Rectangle 211">
            <a:extLst>
              <a:ext uri="{FF2B5EF4-FFF2-40B4-BE49-F238E27FC236}">
                <a16:creationId xmlns:a16="http://schemas.microsoft.com/office/drawing/2014/main" id="{D29A86A6-18EB-B572-EEE0-D09E84DC07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4" name="Freeform: Shape 213">
            <a:extLst>
              <a:ext uri="{FF2B5EF4-FFF2-40B4-BE49-F238E27FC236}">
                <a16:creationId xmlns:a16="http://schemas.microsoft.com/office/drawing/2014/main" id="{7D0A2A32-CC8C-B5D8-DE6A-991A1ECB59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6" name="Rectangle 215">
            <a:extLst>
              <a:ext uri="{FF2B5EF4-FFF2-40B4-BE49-F238E27FC236}">
                <a16:creationId xmlns:a16="http://schemas.microsoft.com/office/drawing/2014/main" id="{FAC4DF27-CB0E-7F1B-22C9-DD161AE355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Rectangle 217">
            <a:extLst>
              <a:ext uri="{FF2B5EF4-FFF2-40B4-BE49-F238E27FC236}">
                <a16:creationId xmlns:a16="http://schemas.microsoft.com/office/drawing/2014/main" id="{C31B5574-9FC0-7B13-06F9-455C94023A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Freeform: Shape 219">
            <a:extLst>
              <a:ext uri="{FF2B5EF4-FFF2-40B4-BE49-F238E27FC236}">
                <a16:creationId xmlns:a16="http://schemas.microsoft.com/office/drawing/2014/main" id="{E04386E5-2921-4526-6567-D0C011B603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2" name="Isosceles Triangle 221">
            <a:extLst>
              <a:ext uri="{FF2B5EF4-FFF2-40B4-BE49-F238E27FC236}">
                <a16:creationId xmlns:a16="http://schemas.microsoft.com/office/drawing/2014/main" id="{0125AE60-9C6B-1EC9-8B6A-7ECFBA75C2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7647C0-E4D9-755E-0792-3349BE9618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312" y="643467"/>
            <a:ext cx="10083375" cy="5571065"/>
          </a:xfrm>
          <a:prstGeom prst="rect">
            <a:avLst/>
          </a:prstGeom>
          <a:ln>
            <a:noFill/>
          </a:ln>
        </p:spPr>
      </p:pic>
      <p:sp>
        <p:nvSpPr>
          <p:cNvPr id="224" name="Isosceles Triangle 223">
            <a:extLst>
              <a:ext uri="{FF2B5EF4-FFF2-40B4-BE49-F238E27FC236}">
                <a16:creationId xmlns:a16="http://schemas.microsoft.com/office/drawing/2014/main" id="{74110218-12D4-E8CB-4B87-1B694B7505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object 2">
            <a:extLst>
              <a:ext uri="{FF2B5EF4-FFF2-40B4-BE49-F238E27FC236}">
                <a16:creationId xmlns:a16="http://schemas.microsoft.com/office/drawing/2014/main" id="{9D0CD455-58AA-CC43-4320-5F8AF9B9173D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39940" y="255701"/>
            <a:ext cx="11105388" cy="624395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8F1535F-4046-40AC-48BB-E69E28F03602}"/>
                  </a:ext>
                </a:extLst>
              </p14:cNvPr>
              <p14:cNvContentPartPr/>
              <p14:nvPr/>
            </p14:nvContentPartPr>
            <p14:xfrm>
              <a:off x="978480" y="699840"/>
              <a:ext cx="10136160" cy="54716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8F1535F-4046-40AC-48BB-E69E28F0360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69120" y="690480"/>
                <a:ext cx="10154880" cy="5490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609452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89753BB-3EE8-6A16-A656-C4F36B55CE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199" y="643467"/>
            <a:ext cx="10817601" cy="5571065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2DCC6B6C-7ADF-816B-6762-FACD8FF79C64}"/>
                  </a:ext>
                </a:extLst>
              </p14:cNvPr>
              <p14:cNvContentPartPr/>
              <p14:nvPr/>
            </p14:nvContentPartPr>
            <p14:xfrm>
              <a:off x="421920" y="391680"/>
              <a:ext cx="9508320" cy="62445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2DCC6B6C-7ADF-816B-6762-FACD8FF79C6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12560" y="382320"/>
                <a:ext cx="9527040" cy="6263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482359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5BBA518-7248-55E9-1341-4CA8BB0B79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54D4AA2-7C35-B1D1-E8A3-FFE0F871BB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CF04089-B727-E5A6-7606-0205F9DA5B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5DFCCF2-B900-2F7C-9B11-86DBCF4CA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C649FE5-8068-F4F8-0C2A-5AB0A00AF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08BEC3E-04ED-5225-0D90-6131672442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79036377-360D-F70E-8BCF-C9D4B42B06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7B3E39FC-1DD2-FB16-A22F-D1356EB954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C9C6F0-4DB8-7481-EDF6-60F1A830F6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886" y="194811"/>
            <a:ext cx="11660227" cy="646837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8F92AD2C-AD61-332D-6665-32CF7B6E324C}"/>
                  </a:ext>
                </a:extLst>
              </p14:cNvPr>
              <p14:cNvContentPartPr/>
              <p14:nvPr/>
            </p14:nvContentPartPr>
            <p14:xfrm>
              <a:off x="1735560" y="2671560"/>
              <a:ext cx="7857000" cy="349704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8F92AD2C-AD61-332D-6665-32CF7B6E324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26200" y="2662200"/>
                <a:ext cx="7875720" cy="3515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870356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FB89315-1680-6650-8A22-3F6FDB8CB4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F01F1F3-7EB7-D9D9-7622-309CA7950B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022" y="643467"/>
            <a:ext cx="10037956" cy="5571065"/>
          </a:xfrm>
          <a:prstGeom prst="rect">
            <a:avLst/>
          </a:prstGeom>
          <a:ln>
            <a:noFill/>
          </a:ln>
        </p:spPr>
      </p:pic>
      <p:sp>
        <p:nvSpPr>
          <p:cNvPr id="37" name="Isosceles Triangle 36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C81C415E-C511-35A5-3186-81CC259A1DD2}"/>
                  </a:ext>
                </a:extLst>
              </p14:cNvPr>
              <p14:cNvContentPartPr/>
              <p14:nvPr/>
            </p14:nvContentPartPr>
            <p14:xfrm>
              <a:off x="187200" y="834480"/>
              <a:ext cx="11861280" cy="569124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C81C415E-C511-35A5-3186-81CC259A1DD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7840" y="825120"/>
                <a:ext cx="11880000" cy="5709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811664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23114D9-CFB0-CCD1-B1D3-EC5BEC6FD6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2" name="Isosceles Triangle 51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Isosceles Triangle 53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object 2">
            <a:extLst>
              <a:ext uri="{FF2B5EF4-FFF2-40B4-BE49-F238E27FC236}">
                <a16:creationId xmlns:a16="http://schemas.microsoft.com/office/drawing/2014/main" id="{CFC53F9B-04F3-DB68-D2DD-09C647D676A7}"/>
              </a:ext>
            </a:extLst>
          </p:cNvPr>
          <p:cNvGrpSpPr/>
          <p:nvPr/>
        </p:nvGrpSpPr>
        <p:grpSpPr>
          <a:xfrm>
            <a:off x="1146765" y="643467"/>
            <a:ext cx="9898470" cy="5571065"/>
            <a:chOff x="0" y="10668"/>
            <a:chExt cx="12166091" cy="6847329"/>
          </a:xfrm>
        </p:grpSpPr>
        <p:pic>
          <p:nvPicPr>
            <p:cNvPr id="4" name="object 3">
              <a:extLst>
                <a:ext uri="{FF2B5EF4-FFF2-40B4-BE49-F238E27FC236}">
                  <a16:creationId xmlns:a16="http://schemas.microsoft.com/office/drawing/2014/main" id="{66AB2007-D0DA-E6BD-72C8-4AAC9B202E46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82350"/>
              <a:ext cx="12086817" cy="6775647"/>
            </a:xfrm>
            <a:prstGeom prst="rect">
              <a:avLst/>
            </a:prstGeom>
          </p:spPr>
        </p:pic>
        <p:pic>
          <p:nvPicPr>
            <p:cNvPr id="5" name="object 4">
              <a:extLst>
                <a:ext uri="{FF2B5EF4-FFF2-40B4-BE49-F238E27FC236}">
                  <a16:creationId xmlns:a16="http://schemas.microsoft.com/office/drawing/2014/main" id="{38625C95-B5F5-3ECC-A3EB-4B31724DE42D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43227" y="82423"/>
              <a:ext cx="9584309" cy="6492875"/>
            </a:xfrm>
            <a:prstGeom prst="rect">
              <a:avLst/>
            </a:prstGeom>
          </p:spPr>
        </p:pic>
        <p:sp>
          <p:nvSpPr>
            <p:cNvPr id="6" name="object 5">
              <a:extLst>
                <a:ext uri="{FF2B5EF4-FFF2-40B4-BE49-F238E27FC236}">
                  <a16:creationId xmlns:a16="http://schemas.microsoft.com/office/drawing/2014/main" id="{F8E1F6DE-AB3A-0FE8-A57F-4C3BAF453E7F}"/>
                </a:ext>
              </a:extLst>
            </p:cNvPr>
            <p:cNvSpPr/>
            <p:nvPr/>
          </p:nvSpPr>
          <p:spPr>
            <a:xfrm>
              <a:off x="10698606" y="620246"/>
              <a:ext cx="1419225" cy="53975"/>
            </a:xfrm>
            <a:custGeom>
              <a:avLst/>
              <a:gdLst/>
              <a:ahLst/>
              <a:cxnLst/>
              <a:rect l="l" t="t" r="r" b="b"/>
              <a:pathLst>
                <a:path w="1419225" h="53975">
                  <a:moveTo>
                    <a:pt x="1418971" y="0"/>
                  </a:moveTo>
                  <a:lnTo>
                    <a:pt x="0" y="0"/>
                  </a:lnTo>
                  <a:lnTo>
                    <a:pt x="0" y="53488"/>
                  </a:lnTo>
                  <a:lnTo>
                    <a:pt x="1418971" y="53488"/>
                  </a:lnTo>
                  <a:lnTo>
                    <a:pt x="1418971" y="0"/>
                  </a:lnTo>
                  <a:close/>
                </a:path>
              </a:pathLst>
            </a:custGeom>
            <a:solidFill>
              <a:srgbClr val="BEBEBE">
                <a:alpha val="4392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6">
              <a:hlinkClick r:id="rId4"/>
              <a:extLst>
                <a:ext uri="{FF2B5EF4-FFF2-40B4-BE49-F238E27FC236}">
                  <a16:creationId xmlns:a16="http://schemas.microsoft.com/office/drawing/2014/main" id="{D75E9D84-92A5-AB6D-AEC3-6113412DF3F1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637519" y="30479"/>
              <a:ext cx="592835" cy="455675"/>
            </a:xfrm>
            <a:prstGeom prst="rect">
              <a:avLst/>
            </a:prstGeom>
          </p:spPr>
        </p:pic>
        <p:pic>
          <p:nvPicPr>
            <p:cNvPr id="8" name="object 8">
              <a:hlinkClick r:id="rId6"/>
              <a:extLst>
                <a:ext uri="{FF2B5EF4-FFF2-40B4-BE49-F238E27FC236}">
                  <a16:creationId xmlns:a16="http://schemas.microsoft.com/office/drawing/2014/main" id="{93B43BF5-8823-8CAD-0324-A4D370B4C48B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676888" y="10668"/>
              <a:ext cx="489203" cy="490727"/>
            </a:xfrm>
            <a:prstGeom prst="rect">
              <a:avLst/>
            </a:prstGeom>
          </p:spPr>
        </p:pic>
      </p:grpSp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F320AF9D-479A-02EF-A1E5-7749D41A248A}"/>
                  </a:ext>
                </a:extLst>
              </p14:cNvPr>
              <p14:cNvContentPartPr/>
              <p14:nvPr/>
            </p14:nvContentPartPr>
            <p14:xfrm>
              <a:off x="91800" y="86400"/>
              <a:ext cx="11884680" cy="595800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F320AF9D-479A-02EF-A1E5-7749D41A248A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2440" y="77040"/>
                <a:ext cx="11903400" cy="5976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769907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3374975-6774-1893-1747-68AEF3AD82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CC1DE648-60D0-1CC4-410B-DDE4A61C5E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EC9C1FFC-EE82-2136-0B66-E14C32D09E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85F31C48-102C-12CF-B06F-ED10AA198B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D40492E-AAEF-9930-A5AA-7C6D6E371A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EDA4EAAB-A4F4-FCA2-B2B5-F4340A9249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2" name="Isosceles Triangle 51">
            <a:extLst>
              <a:ext uri="{FF2B5EF4-FFF2-40B4-BE49-F238E27FC236}">
                <a16:creationId xmlns:a16="http://schemas.microsoft.com/office/drawing/2014/main" id="{C97F21C0-1DA1-5985-9E49-2677F6D018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Isosceles Triangle 53">
            <a:extLst>
              <a:ext uri="{FF2B5EF4-FFF2-40B4-BE49-F238E27FC236}">
                <a16:creationId xmlns:a16="http://schemas.microsoft.com/office/drawing/2014/main" id="{A1F73983-0408-99BD-8F40-405B35D9E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object 12">
            <a:extLst>
              <a:ext uri="{FF2B5EF4-FFF2-40B4-BE49-F238E27FC236}">
                <a16:creationId xmlns:a16="http://schemas.microsoft.com/office/drawing/2014/main" id="{67A65EE1-6AF8-9551-8743-0C7D39F08155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70670" y="512759"/>
            <a:ext cx="8319261" cy="5848731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9F9E4AE8-9754-C68F-CAFA-8520046DE132}"/>
                  </a:ext>
                </a:extLst>
              </p14:cNvPr>
              <p14:cNvContentPartPr/>
              <p14:nvPr/>
            </p14:nvContentPartPr>
            <p14:xfrm>
              <a:off x="21600" y="916920"/>
              <a:ext cx="11905920" cy="54309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9F9E4AE8-9754-C68F-CAFA-8520046DE13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240" y="907560"/>
                <a:ext cx="11924640" cy="5449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82105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5D6C4AE-209C-367F-8963-609A94EDDF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9" name="Isosceles Triangle 6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CADB7C-B41C-108E-908F-9AE1B867CD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394" y="643467"/>
            <a:ext cx="10129211" cy="5571065"/>
          </a:xfrm>
          <a:prstGeom prst="rect">
            <a:avLst/>
          </a:prstGeom>
          <a:ln>
            <a:noFill/>
          </a:ln>
        </p:spPr>
      </p:pic>
      <p:sp>
        <p:nvSpPr>
          <p:cNvPr id="71" name="Isosceles Triangle 7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C474D73E-1A70-3D4F-8006-3CEC73AEC970}"/>
                  </a:ext>
                </a:extLst>
              </p14:cNvPr>
              <p14:cNvContentPartPr/>
              <p14:nvPr/>
            </p14:nvContentPartPr>
            <p14:xfrm>
              <a:off x="4023360" y="2303280"/>
              <a:ext cx="5605920" cy="401508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C474D73E-1A70-3D4F-8006-3CEC73AEC97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014000" y="2293920"/>
                <a:ext cx="5624640" cy="4033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533677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46909C5-E091-DDBE-40AB-926B68C7B2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id="{E4F76A0C-E87C-CACB-C6FD-77FB267C87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19E545DB-D174-9668-36C2-9F8F4A53DB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8A3FFAF2-E90B-6AD9-AAED-7E503E949C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95BAF60E-7666-82EC-50D8-051B4543D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65DCB932-919E-6DE6-0B81-C57D4FC8D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9" name="Isosceles Triangle 68">
            <a:extLst>
              <a:ext uri="{FF2B5EF4-FFF2-40B4-BE49-F238E27FC236}">
                <a16:creationId xmlns:a16="http://schemas.microsoft.com/office/drawing/2014/main" id="{6C986B0F-A7C6-3D8B-29AD-AEF0CAF6B7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Isosceles Triangle 70">
            <a:extLst>
              <a:ext uri="{FF2B5EF4-FFF2-40B4-BE49-F238E27FC236}">
                <a16:creationId xmlns:a16="http://schemas.microsoft.com/office/drawing/2014/main" id="{ED7FC1DF-2EF8-1180-48DB-DC047759A5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6B26658-CDBE-EC1F-D4ED-C67B033C52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202" y="280548"/>
            <a:ext cx="11069595" cy="6296904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58670EFE-DF7D-8D2C-18F0-AE5EF4B14914}"/>
                  </a:ext>
                </a:extLst>
              </p14:cNvPr>
              <p14:cNvContentPartPr/>
              <p14:nvPr/>
            </p14:nvContentPartPr>
            <p14:xfrm>
              <a:off x="134280" y="619920"/>
              <a:ext cx="9498960" cy="476460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58670EFE-DF7D-8D2C-18F0-AE5EF4B1491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4920" y="610560"/>
                <a:ext cx="9517680" cy="478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A1A533E7-D4A8-DC98-1BF0-A7FEA9C6D42C}"/>
                  </a:ext>
                </a:extLst>
              </p14:cNvPr>
              <p14:cNvContentPartPr/>
              <p14:nvPr/>
            </p14:nvContentPartPr>
            <p14:xfrm>
              <a:off x="3368160" y="3171240"/>
              <a:ext cx="979560" cy="50364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A1A533E7-D4A8-DC98-1BF0-A7FEA9C6D42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358800" y="3161880"/>
                <a:ext cx="998280" cy="522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30632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9EAEBBD-51C0-2731-0BCC-D8C2813B2694}"/>
                  </a:ext>
                </a:extLst>
              </p14:cNvPr>
              <p14:cNvContentPartPr/>
              <p14:nvPr/>
            </p14:nvContentPartPr>
            <p14:xfrm>
              <a:off x="120600" y="147240"/>
              <a:ext cx="11915640" cy="554904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9EAEBBD-51C0-2731-0BCC-D8C2813B269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1240" y="137880"/>
                <a:ext cx="11934360" cy="5567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659948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</TotalTime>
  <Words>0</Words>
  <Application>Microsoft Office PowerPoint</Application>
  <PresentationFormat>Widescreen</PresentationFormat>
  <Paragraphs>0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Kishore Kannan</dc:creator>
  <cp:lastModifiedBy>Kishore Kannan</cp:lastModifiedBy>
  <cp:revision>4</cp:revision>
  <dcterms:created xsi:type="dcterms:W3CDTF">2025-09-04T07:17:32Z</dcterms:created>
  <dcterms:modified xsi:type="dcterms:W3CDTF">2025-09-06T13:33:12Z</dcterms:modified>
</cp:coreProperties>
</file>